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handoutMasterIdLst>
    <p:handoutMasterId r:id="rId40"/>
  </p:handoutMasterIdLst>
  <p:sldIdLst>
    <p:sldId id="374" r:id="rId2"/>
    <p:sldId id="394" r:id="rId3"/>
    <p:sldId id="381" r:id="rId4"/>
    <p:sldId id="382" r:id="rId5"/>
    <p:sldId id="389" r:id="rId6"/>
    <p:sldId id="383" r:id="rId7"/>
    <p:sldId id="384" r:id="rId8"/>
    <p:sldId id="393" r:id="rId9"/>
    <p:sldId id="390" r:id="rId10"/>
    <p:sldId id="385" r:id="rId11"/>
    <p:sldId id="386" r:id="rId12"/>
    <p:sldId id="387" r:id="rId13"/>
    <p:sldId id="395" r:id="rId14"/>
    <p:sldId id="388" r:id="rId15"/>
    <p:sldId id="391" r:id="rId16"/>
    <p:sldId id="392" r:id="rId17"/>
    <p:sldId id="396" r:id="rId18"/>
    <p:sldId id="375" r:id="rId19"/>
    <p:sldId id="373" r:id="rId20"/>
    <p:sldId id="361" r:id="rId21"/>
    <p:sldId id="305" r:id="rId22"/>
    <p:sldId id="306" r:id="rId23"/>
    <p:sldId id="359" r:id="rId24"/>
    <p:sldId id="307" r:id="rId25"/>
    <p:sldId id="308" r:id="rId26"/>
    <p:sldId id="350" r:id="rId27"/>
    <p:sldId id="356" r:id="rId28"/>
    <p:sldId id="357" r:id="rId29"/>
    <p:sldId id="347" r:id="rId30"/>
    <p:sldId id="364" r:id="rId31"/>
    <p:sldId id="365" r:id="rId32"/>
    <p:sldId id="363" r:id="rId33"/>
    <p:sldId id="366" r:id="rId34"/>
    <p:sldId id="367" r:id="rId35"/>
    <p:sldId id="369" r:id="rId36"/>
    <p:sldId id="368" r:id="rId37"/>
    <p:sldId id="370" r:id="rId38"/>
  </p:sldIdLst>
  <p:sldSz cx="9144000" cy="5715000" type="screen16x10"/>
  <p:notesSz cx="6858000" cy="9144000"/>
  <p:defaultTextStyle>
    <a:defPPr>
      <a:defRPr lang="en-US"/>
    </a:defPPr>
    <a:lvl1pPr marL="0" algn="l" defTabSz="405037" rtl="0" eaLnBrk="1" latinLnBrk="0" hangingPunct="1">
      <a:defRPr sz="1600" kern="1200">
        <a:solidFill>
          <a:schemeClr val="tx1"/>
        </a:solidFill>
        <a:latin typeface="+mn-lt"/>
        <a:ea typeface="+mn-ea"/>
        <a:cs typeface="+mn-cs"/>
      </a:defRPr>
    </a:lvl1pPr>
    <a:lvl2pPr marL="405037" algn="l" defTabSz="405037" rtl="0" eaLnBrk="1" latinLnBrk="0" hangingPunct="1">
      <a:defRPr sz="1600" kern="1200">
        <a:solidFill>
          <a:schemeClr val="tx1"/>
        </a:solidFill>
        <a:latin typeface="+mn-lt"/>
        <a:ea typeface="+mn-ea"/>
        <a:cs typeface="+mn-cs"/>
      </a:defRPr>
    </a:lvl2pPr>
    <a:lvl3pPr marL="810073" algn="l" defTabSz="405037" rtl="0" eaLnBrk="1" latinLnBrk="0" hangingPunct="1">
      <a:defRPr sz="1600" kern="1200">
        <a:solidFill>
          <a:schemeClr val="tx1"/>
        </a:solidFill>
        <a:latin typeface="+mn-lt"/>
        <a:ea typeface="+mn-ea"/>
        <a:cs typeface="+mn-cs"/>
      </a:defRPr>
    </a:lvl3pPr>
    <a:lvl4pPr marL="1215109" algn="l" defTabSz="405037" rtl="0" eaLnBrk="1" latinLnBrk="0" hangingPunct="1">
      <a:defRPr sz="1600" kern="1200">
        <a:solidFill>
          <a:schemeClr val="tx1"/>
        </a:solidFill>
        <a:latin typeface="+mn-lt"/>
        <a:ea typeface="+mn-ea"/>
        <a:cs typeface="+mn-cs"/>
      </a:defRPr>
    </a:lvl4pPr>
    <a:lvl5pPr marL="1620144" algn="l" defTabSz="405037" rtl="0" eaLnBrk="1" latinLnBrk="0" hangingPunct="1">
      <a:defRPr sz="1600" kern="1200">
        <a:solidFill>
          <a:schemeClr val="tx1"/>
        </a:solidFill>
        <a:latin typeface="+mn-lt"/>
        <a:ea typeface="+mn-ea"/>
        <a:cs typeface="+mn-cs"/>
      </a:defRPr>
    </a:lvl5pPr>
    <a:lvl6pPr marL="2025180" algn="l" defTabSz="405037" rtl="0" eaLnBrk="1" latinLnBrk="0" hangingPunct="1">
      <a:defRPr sz="1600" kern="1200">
        <a:solidFill>
          <a:schemeClr val="tx1"/>
        </a:solidFill>
        <a:latin typeface="+mn-lt"/>
        <a:ea typeface="+mn-ea"/>
        <a:cs typeface="+mn-cs"/>
      </a:defRPr>
    </a:lvl6pPr>
    <a:lvl7pPr marL="2430216" algn="l" defTabSz="405037" rtl="0" eaLnBrk="1" latinLnBrk="0" hangingPunct="1">
      <a:defRPr sz="1600" kern="1200">
        <a:solidFill>
          <a:schemeClr val="tx1"/>
        </a:solidFill>
        <a:latin typeface="+mn-lt"/>
        <a:ea typeface="+mn-ea"/>
        <a:cs typeface="+mn-cs"/>
      </a:defRPr>
    </a:lvl7pPr>
    <a:lvl8pPr marL="2835253" algn="l" defTabSz="405037" rtl="0" eaLnBrk="1" latinLnBrk="0" hangingPunct="1">
      <a:defRPr sz="1600" kern="1200">
        <a:solidFill>
          <a:schemeClr val="tx1"/>
        </a:solidFill>
        <a:latin typeface="+mn-lt"/>
        <a:ea typeface="+mn-ea"/>
        <a:cs typeface="+mn-cs"/>
      </a:defRPr>
    </a:lvl8pPr>
    <a:lvl9pPr marL="3240289" algn="l" defTabSz="405037" rtl="0" eaLnBrk="1" latinLnBrk="0" hangingPunct="1">
      <a:defRPr sz="16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538EB8-740A-E04A-89E1-AF5DCF4D0724}">
          <p14:sldIdLst>
            <p14:sldId id="374"/>
            <p14:sldId id="394"/>
            <p14:sldId id="381"/>
            <p14:sldId id="382"/>
            <p14:sldId id="389"/>
            <p14:sldId id="383"/>
            <p14:sldId id="384"/>
            <p14:sldId id="393"/>
            <p14:sldId id="390"/>
            <p14:sldId id="385"/>
            <p14:sldId id="386"/>
            <p14:sldId id="387"/>
            <p14:sldId id="395"/>
            <p14:sldId id="388"/>
            <p14:sldId id="391"/>
            <p14:sldId id="392"/>
            <p14:sldId id="396"/>
            <p14:sldId id="375"/>
            <p14:sldId id="373"/>
            <p14:sldId id="361"/>
            <p14:sldId id="305"/>
            <p14:sldId id="306"/>
            <p14:sldId id="359"/>
            <p14:sldId id="307"/>
            <p14:sldId id="308"/>
            <p14:sldId id="350"/>
            <p14:sldId id="356"/>
            <p14:sldId id="357"/>
            <p14:sldId id="347"/>
            <p14:sldId id="364"/>
            <p14:sldId id="365"/>
            <p14:sldId id="363"/>
            <p14:sldId id="366"/>
            <p14:sldId id="367"/>
            <p14:sldId id="369"/>
            <p14:sldId id="368"/>
            <p14:sldId id="370"/>
          </p14:sldIdLst>
        </p14:section>
      </p14:sectionLst>
    </p:ext>
    <p:ext uri="{EFAFB233-063F-42B5-8137-9DF3F51BA10A}">
      <p15:sldGuideLst xmlns:p15="http://schemas.microsoft.com/office/powerpoint/2012/main">
        <p15:guide id="1" orient="horz" pos="171">
          <p15:clr>
            <a:srgbClr val="A4A3A4"/>
          </p15:clr>
        </p15:guide>
        <p15:guide id="2" pos="269">
          <p15:clr>
            <a:srgbClr val="A4A3A4"/>
          </p15:clr>
        </p15:guide>
        <p15:guide id="3" pos="545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476602"/>
    <a:srgbClr val="981500"/>
    <a:srgbClr val="B01900"/>
    <a:srgbClr val="3EBFE0"/>
    <a:srgbClr val="4CAEB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257" autoAdjust="0"/>
    <p:restoredTop sz="94488" autoAdjust="0"/>
  </p:normalViewPr>
  <p:slideViewPr>
    <p:cSldViewPr snapToGrid="0" snapToObjects="1">
      <p:cViewPr>
        <p:scale>
          <a:sx n="106" d="100"/>
          <a:sy n="106" d="100"/>
        </p:scale>
        <p:origin x="144" y="504"/>
      </p:cViewPr>
      <p:guideLst>
        <p:guide orient="horz" pos="171"/>
        <p:guide pos="269"/>
        <p:guide pos="5459"/>
      </p:guideLst>
    </p:cSldViewPr>
  </p:slideViewPr>
  <p:notesTextViewPr>
    <p:cViewPr>
      <p:scale>
        <a:sx n="100" d="100"/>
        <a:sy n="100" d="100"/>
      </p:scale>
      <p:origin x="0" y="0"/>
    </p:cViewPr>
  </p:notesTextViewPr>
  <p:sorterViewPr>
    <p:cViewPr>
      <p:scale>
        <a:sx n="63" d="100"/>
        <a:sy n="63" d="100"/>
      </p:scale>
      <p:origin x="0" y="0"/>
    </p:cViewPr>
  </p:sorterViewPr>
  <p:notesViewPr>
    <p:cSldViewPr snapToGrid="0" snapToObjects="1">
      <p:cViewPr varScale="1">
        <p:scale>
          <a:sx n="85" d="100"/>
          <a:sy n="85" d="100"/>
        </p:scale>
        <p:origin x="3288" y="168"/>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handoutMaster" Target="handoutMasters/handoutMaster1.xml"/><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I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dirty="0">
                <a:latin typeface="Helvetica Neue" charset="0"/>
                <a:ea typeface="Helvetica Neue" charset="0"/>
                <a:cs typeface="Helvetica Neue" charset="0"/>
              </a:rPr>
              <a:t>Arduino Usage</a:t>
            </a:r>
          </a:p>
        </c:rich>
      </c:tx>
      <c:layout/>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pieChart>
        <c:varyColors val="1"/>
        <c:ser>
          <c:idx val="0"/>
          <c:order val="0"/>
          <c:tx>
            <c:strRef>
              <c:f>Sheet1!$B$1</c:f>
              <c:strCache>
                <c:ptCount val="1"/>
                <c:pt idx="0">
                  <c:v>Arduino Usage</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c:spPr>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c:spPr>
          </c:dPt>
          <c:dPt>
            <c:idx val="2"/>
            <c:bubble3D val="0"/>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c:spPr>
          </c:dPt>
          <c:dPt>
            <c:idx val="3"/>
            <c:bubble3D val="0"/>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c:spPr>
          </c:dPt>
          <c:dPt>
            <c:idx val="4"/>
            <c:bubble3D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c:spPr>
          </c:dPt>
          <c:dPt>
            <c:idx val="5"/>
            <c:bubble3D val="0"/>
            <c:spPr>
              <a:gradFill rotWithShape="1">
                <a:gsLst>
                  <a:gs pos="0">
                    <a:schemeClr val="accent6">
                      <a:tint val="100000"/>
                      <a:shade val="100000"/>
                      <a:satMod val="130000"/>
                    </a:schemeClr>
                  </a:gs>
                  <a:gs pos="100000">
                    <a:schemeClr val="accent6">
                      <a:tint val="50000"/>
                      <a:shade val="100000"/>
                      <a:satMod val="350000"/>
                    </a:schemeClr>
                  </a:gs>
                </a:gsLst>
                <a:lin ang="16200000" scaled="0"/>
              </a:gradFill>
              <a:ln>
                <a:noFill/>
              </a:ln>
              <a:effectLst>
                <a:outerShdw blurRad="40000" dist="23000" dir="5400000" rotWithShape="0">
                  <a:srgbClr val="000000">
                    <a:alpha val="35000"/>
                  </a:srgbClr>
                </a:outerShdw>
              </a:effectLst>
            </c:spPr>
          </c:dPt>
          <c:dPt>
            <c:idx val="6"/>
            <c:bubble3D val="0"/>
            <c:spPr>
              <a:gradFill rotWithShape="1">
                <a:gsLst>
                  <a:gs pos="0">
                    <a:schemeClr val="accent1">
                      <a:lumMod val="60000"/>
                      <a:tint val="100000"/>
                      <a:shade val="100000"/>
                      <a:satMod val="130000"/>
                    </a:schemeClr>
                  </a:gs>
                  <a:gs pos="100000">
                    <a:schemeClr val="accent1">
                      <a:lumMod val="60000"/>
                      <a:tint val="50000"/>
                      <a:shade val="100000"/>
                      <a:satMod val="350000"/>
                    </a:schemeClr>
                  </a:gs>
                </a:gsLst>
                <a:lin ang="16200000" scaled="0"/>
              </a:gradFill>
              <a:ln>
                <a:noFill/>
              </a:ln>
              <a:effectLst>
                <a:outerShdw blurRad="40000" dist="23000" dir="5400000" rotWithShape="0">
                  <a:srgbClr val="000000">
                    <a:alpha val="35000"/>
                  </a:srgbClr>
                </a:outerShdw>
              </a:effectLst>
            </c:spPr>
          </c:dPt>
          <c:dPt>
            <c:idx val="7"/>
            <c:bubble3D val="0"/>
            <c:spPr>
              <a:gradFill rotWithShape="1">
                <a:gsLst>
                  <a:gs pos="0">
                    <a:schemeClr val="accent2">
                      <a:lumMod val="60000"/>
                      <a:tint val="100000"/>
                      <a:shade val="100000"/>
                      <a:satMod val="130000"/>
                    </a:schemeClr>
                  </a:gs>
                  <a:gs pos="100000">
                    <a:schemeClr val="accent2">
                      <a:lumMod val="60000"/>
                      <a:tint val="50000"/>
                      <a:shade val="100000"/>
                      <a:satMod val="350000"/>
                    </a:schemeClr>
                  </a:gs>
                </a:gsLst>
                <a:lin ang="16200000" scaled="0"/>
              </a:gradFill>
              <a:ln>
                <a:noFill/>
              </a:ln>
              <a:effectLst>
                <a:outerShdw blurRad="40000" dist="23000" dir="5400000" rotWithShape="0">
                  <a:srgbClr val="000000">
                    <a:alpha val="35000"/>
                  </a:srgbClr>
                </a:outerShdw>
              </a:effectLst>
            </c:spPr>
          </c:dPt>
          <c:dLbls>
            <c:dLbl>
              <c:idx val="0"/>
              <c:layout/>
              <c:tx>
                <c:rich>
                  <a:bodyPr/>
                  <a:lstStyle/>
                  <a:p>
                    <a:fld id="{E6795D8D-19CE-A74F-988B-5A8BA58593F0}" type="CATEGORYNAME">
                      <a:rPr lang="en-US">
                        <a:solidFill>
                          <a:schemeClr val="bg1"/>
                        </a:solidFill>
                      </a:rPr>
                      <a:pPr/>
                      <a:t>[CATEGORY NAME]</a:t>
                    </a:fld>
                    <a:r>
                      <a:rPr lang="en-US" baseline="0" dirty="0">
                        <a:solidFill>
                          <a:schemeClr val="bg1"/>
                        </a:solidFill>
                      </a:rPr>
                      <a:t>
</a:t>
                    </a:r>
                    <a:fld id="{2793A8D4-D593-0649-A3C6-4D6E78117A58}" type="PERCENTAGE">
                      <a:rPr lang="en-US" baseline="0">
                        <a:solidFill>
                          <a:schemeClr val="bg1"/>
                        </a:solidFill>
                      </a:rPr>
                      <a:pPr/>
                      <a:t>[PERCENTAGE]</a:t>
                    </a:fld>
                    <a:endParaRPr lang="en-US" baseline="0" dirty="0">
                      <a:solidFill>
                        <a:schemeClr val="bg1"/>
                      </a:solidFill>
                    </a:endParaRPr>
                  </a:p>
                </c:rich>
              </c:tx>
              <c:dLblPos val="ctr"/>
              <c:showLegendKey val="0"/>
              <c:showVal val="0"/>
              <c:showCatName val="1"/>
              <c:showSerName val="0"/>
              <c:showPercent val="1"/>
              <c:showBubbleSize val="0"/>
              <c:extLst>
                <c:ext xmlns:c15="http://schemas.microsoft.com/office/drawing/2012/chart" uri="{CE6537A1-D6FC-4f65-9D91-7224C49458BB}">
                  <c15:layout/>
                  <c15:dlblFieldTable/>
                  <c15:showDataLabelsRange val="0"/>
                </c:ext>
              </c:extLst>
            </c:dLbl>
            <c:dLbl>
              <c:idx val="1"/>
              <c:layout>
                <c:manualLayout>
                  <c:x val="0.0535183727034121"/>
                  <c:y val="-0.0502470472440945"/>
                </c:manualLayout>
              </c:layout>
              <c:dLblPos val="bestFit"/>
              <c:showLegendKey val="0"/>
              <c:showVal val="0"/>
              <c:showCatName val="1"/>
              <c:showSerName val="0"/>
              <c:showPercent val="1"/>
              <c:showBubbleSize val="0"/>
              <c:extLst>
                <c:ext xmlns:c15="http://schemas.microsoft.com/office/drawing/2012/chart" uri="{CE6537A1-D6FC-4f65-9D91-7224C49458BB}">
                  <c15:layout/>
                </c:ext>
              </c:extLst>
            </c:dLbl>
            <c:dLbl>
              <c:idx val="2"/>
              <c:layout>
                <c:manualLayout>
                  <c:x val="0.0753559711286089"/>
                  <c:y val="-0.00269709645669303"/>
                </c:manualLayout>
              </c:layout>
              <c:dLblPos val="bestFit"/>
              <c:showLegendKey val="0"/>
              <c:showVal val="0"/>
              <c:showCatName val="1"/>
              <c:showSerName val="0"/>
              <c:showPercent val="1"/>
              <c:showBubbleSize val="0"/>
              <c:extLst>
                <c:ext xmlns:c15="http://schemas.microsoft.com/office/drawing/2012/chart" uri="{CE6537A1-D6FC-4f65-9D91-7224C49458BB}">
                  <c15:layout/>
                </c:ext>
              </c:extLst>
            </c:dLbl>
            <c:dLbl>
              <c:idx val="3"/>
              <c:layout>
                <c:manualLayout>
                  <c:x val="0.0722162073490814"/>
                  <c:y val="0.0157753444881889"/>
                </c:manualLayout>
              </c:layout>
              <c:tx>
                <c:rich>
                  <a:bodyPr/>
                  <a:lstStyle/>
                  <a:p>
                    <a:r>
                      <a:rPr lang="en-US"/>
                      <a:t>Sparkfun </a:t>
                    </a:r>
                    <a:fld id="{5369FF5B-00F8-4D4E-A743-75213262EB12}" type="PERCENTAGE">
                      <a:rPr lang="en-US"/>
                      <a:pPr/>
                      <a:t>[PERCENTAGE]</a:t>
                    </a:fld>
                    <a:endParaRPr lang="en-US"/>
                  </a:p>
                </c:rich>
              </c:tx>
              <c:dLblPos val="bestFit"/>
              <c:showLegendKey val="0"/>
              <c:showVal val="0"/>
              <c:showCatName val="1"/>
              <c:showSerName val="0"/>
              <c:showPercent val="1"/>
              <c:showBubbleSize val="0"/>
              <c:extLst>
                <c:ext xmlns:c15="http://schemas.microsoft.com/office/drawing/2012/chart" uri="{CE6537A1-D6FC-4f65-9D91-7224C49458BB}">
                  <c15:layout/>
                  <c15:dlblFieldTable/>
                  <c15:showDataLabelsRange val="0"/>
                </c:ext>
              </c:extLst>
            </c:dLbl>
            <c:dLbl>
              <c:idx val="4"/>
              <c:layout>
                <c:manualLayout>
                  <c:x val="0.0915302657480315"/>
                  <c:y val="0.047097687007874"/>
                </c:manualLayout>
              </c:layout>
              <c:tx>
                <c:rich>
                  <a:bodyPr/>
                  <a:lstStyle/>
                  <a:p>
                    <a:fld id="{F5684533-C21A-574A-9B8D-57C78BE3986C}" type="CATEGORYNAME">
                      <a:rPr lang="en-US" smtClean="0"/>
                      <a:pPr/>
                      <a:t>[CATEGORY NAME]</a:t>
                    </a:fld>
                    <a:r>
                      <a:rPr lang="en-US" baseline="0" dirty="0" smtClean="0"/>
                      <a:t> </a:t>
                    </a:r>
                    <a:fld id="{668757AD-9FDA-AD44-8674-657DFC9A689C}" type="PERCENTAGE">
                      <a:rPr lang="en-US" baseline="0" smtClean="0"/>
                      <a:pPr/>
                      <a:t>[PERCENTAGE]</a:t>
                    </a:fld>
                    <a:endParaRPr lang="en-US" baseline="0" dirty="0" smtClean="0"/>
                  </a:p>
                </c:rich>
              </c:tx>
              <c:dLblPos val="bestFit"/>
              <c:showLegendKey val="0"/>
              <c:showVal val="0"/>
              <c:showCatName val="1"/>
              <c:showSerName val="0"/>
              <c:showPercent val="1"/>
              <c:showBubbleSize val="0"/>
              <c:extLst>
                <c:ext xmlns:c15="http://schemas.microsoft.com/office/drawing/2012/chart" uri="{CE6537A1-D6FC-4f65-9D91-7224C49458BB}">
                  <c15:layout>
                    <c:manualLayout>
                      <c:w val="0.175833333333333"/>
                      <c:h val="0.1006875"/>
                    </c:manualLayout>
                  </c15:layout>
                  <c15:dlblFieldTable/>
                  <c15:showDataLabelsRange val="0"/>
                </c:ext>
              </c:extLst>
            </c:dLbl>
            <c:dLbl>
              <c:idx val="5"/>
              <c:layout>
                <c:manualLayout>
                  <c:x val="0.0562411445077706"/>
                  <c:y val="0.0200395392455059"/>
                </c:manualLayout>
              </c:layout>
              <c:tx>
                <c:rich>
                  <a:bodyPr/>
                  <a:lstStyle/>
                  <a:p>
                    <a:fld id="{E1346FA6-084D-144D-9933-C310565FA231}" type="CATEGORYNAME">
                      <a:rPr lang="en-US" smtClean="0"/>
                      <a:pPr/>
                      <a:t>[CATEGORY NAME]</a:t>
                    </a:fld>
                    <a:r>
                      <a:rPr lang="en-US" baseline="0" dirty="0" smtClean="0"/>
                      <a:t> </a:t>
                    </a:r>
                    <a:fld id="{4B89048C-AABA-494F-BFEA-B79B6B47DE18}" type="PERCENTAGE">
                      <a:rPr lang="en-US" baseline="0" smtClean="0">
                        <a:solidFill>
                          <a:schemeClr val="bg1"/>
                        </a:solidFill>
                      </a:rPr>
                      <a:pPr/>
                      <a:t>[PERCENTAGE]</a:t>
                    </a:fld>
                    <a:endParaRPr lang="en-US" baseline="0" dirty="0" smtClean="0"/>
                  </a:p>
                </c:rich>
              </c:tx>
              <c:dLblPos val="bestFit"/>
              <c:showLegendKey val="0"/>
              <c:showVal val="0"/>
              <c:showCatName val="1"/>
              <c:showSerName val="0"/>
              <c:showPercent val="1"/>
              <c:showBubbleSize val="0"/>
              <c:extLst>
                <c:ext xmlns:c15="http://schemas.microsoft.com/office/drawing/2012/chart" uri="{CE6537A1-D6FC-4f65-9D91-7224C49458BB}">
                  <c15:layout/>
                  <c15:dlblFieldTable/>
                  <c15:showDataLabelsRange val="0"/>
                </c:ext>
              </c:extLst>
            </c:dLbl>
            <c:dLbl>
              <c:idx val="6"/>
              <c:layout/>
              <c:tx>
                <c:rich>
                  <a:bodyPr/>
                  <a:lstStyle/>
                  <a:p>
                    <a:fld id="{9BCBD340-6887-FD41-B17B-648D2A561778}" type="CATEGORYNAME">
                      <a:rPr lang="en-US">
                        <a:solidFill>
                          <a:schemeClr val="bg1"/>
                        </a:solidFill>
                      </a:rPr>
                      <a:pPr/>
                      <a:t>[CATEGORY NAME]</a:t>
                    </a:fld>
                    <a:r>
                      <a:rPr lang="en-US" baseline="0" dirty="0">
                        <a:solidFill>
                          <a:schemeClr val="bg1"/>
                        </a:solidFill>
                      </a:rPr>
                      <a:t>
</a:t>
                    </a:r>
                    <a:fld id="{09466E87-6C43-514A-99AA-E0F7C74E7F20}" type="PERCENTAGE">
                      <a:rPr lang="en-US" baseline="0">
                        <a:solidFill>
                          <a:schemeClr val="bg1"/>
                        </a:solidFill>
                      </a:rPr>
                      <a:pPr/>
                      <a:t>[PERCENTAGE]</a:t>
                    </a:fld>
                    <a:endParaRPr lang="en-US" baseline="0" dirty="0">
                      <a:solidFill>
                        <a:schemeClr val="bg1"/>
                      </a:solidFill>
                    </a:endParaRPr>
                  </a:p>
                </c:rich>
              </c:tx>
              <c:dLblPos val="ctr"/>
              <c:showLegendKey val="0"/>
              <c:showVal val="0"/>
              <c:showCatName val="1"/>
              <c:showSerName val="0"/>
              <c:showPercent val="1"/>
              <c:showBubbleSize val="0"/>
              <c:extLst>
                <c:ext xmlns:c15="http://schemas.microsoft.com/office/drawing/2012/chart" uri="{CE6537A1-D6FC-4f65-9D91-7224C49458BB}">
                  <c15:layout/>
                  <c15:dlblFieldTable/>
                  <c15:showDataLabelsRange val="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ctr"/>
            <c:showLegendKey val="0"/>
            <c:showVal val="0"/>
            <c:showCatName val="1"/>
            <c:showSerName val="0"/>
            <c:showPercent val="1"/>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Sheet1!$A$2:$A$9</c:f>
              <c:strCache>
                <c:ptCount val="7"/>
                <c:pt idx="0">
                  <c:v>Arduino Uno</c:v>
                </c:pt>
                <c:pt idx="1">
                  <c:v>Arduino nano</c:v>
                </c:pt>
                <c:pt idx="2">
                  <c:v>Arduino Mega</c:v>
                </c:pt>
                <c:pt idx="3">
                  <c:v>Sparkfun Redboard</c:v>
                </c:pt>
                <c:pt idx="4">
                  <c:v>Arduino Pro</c:v>
                </c:pt>
                <c:pt idx="5">
                  <c:v>Tiny Duino</c:v>
                </c:pt>
                <c:pt idx="6">
                  <c:v>Others</c:v>
                </c:pt>
              </c:strCache>
            </c:strRef>
          </c:cat>
          <c:val>
            <c:numRef>
              <c:f>Sheet1!$B$2:$B$9</c:f>
              <c:numCache>
                <c:formatCode>General</c:formatCode>
                <c:ptCount val="8"/>
                <c:pt idx="0">
                  <c:v>56.0</c:v>
                </c:pt>
                <c:pt idx="1">
                  <c:v>9.0</c:v>
                </c:pt>
                <c:pt idx="2">
                  <c:v>8.0</c:v>
                </c:pt>
                <c:pt idx="3">
                  <c:v>6.0</c:v>
                </c:pt>
                <c:pt idx="4">
                  <c:v>5.0</c:v>
                </c:pt>
                <c:pt idx="5">
                  <c:v>2.0</c:v>
                </c:pt>
                <c:pt idx="6">
                  <c:v>14.0</c:v>
                </c:pt>
              </c:numCache>
            </c:numRef>
          </c:val>
        </c:ser>
        <c:dLbls>
          <c:dLblPos val="ctr"/>
          <c:showLegendKey val="0"/>
          <c:showVal val="0"/>
          <c:showCatName val="1"/>
          <c:showSerName val="0"/>
          <c:showPercent val="1"/>
          <c:showBubbleSize val="0"/>
          <c:showLeaderLines val="1"/>
        </c:dLbls>
        <c:firstSliceAng val="0"/>
      </c:pieChart>
      <c:spPr>
        <a:noFill/>
        <a:ln>
          <a:noFill/>
        </a:ln>
        <a:effectLst/>
      </c:spPr>
    </c:plotArea>
    <c:legend>
      <c:legendPos val="b"/>
      <c:legendEntry>
        <c:idx val="6"/>
        <c:delete val="1"/>
      </c:legendEntry>
      <c:legendEntry>
        <c:idx val="7"/>
        <c:delete val="1"/>
      </c:legendEntry>
      <c:layout>
        <c:manualLayout>
          <c:xMode val="edge"/>
          <c:yMode val="edge"/>
          <c:x val="0.228024606299213"/>
          <c:y val="0.831475393700787"/>
          <c:w val="0.562700787401575"/>
          <c:h val="0.140399606299213"/>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58AD1F4-EB9B-8D4C-8330-A7FD24F71DA8}" type="datetimeFigureOut">
              <a:rPr lang="en-US" smtClean="0"/>
              <a:t>5/31/16</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13FAAED-601C-2E42-A5D2-7D875446EB6B}" type="slidenum">
              <a:rPr lang="en-US" smtClean="0"/>
              <a:t>‹#›</a:t>
            </a:fld>
            <a:endParaRPr lang="en-US" dirty="0"/>
          </a:p>
        </p:txBody>
      </p:sp>
    </p:spTree>
    <p:extLst>
      <p:ext uri="{BB962C8B-B14F-4D97-AF65-F5344CB8AC3E}">
        <p14:creationId xmlns:p14="http://schemas.microsoft.com/office/powerpoint/2010/main" val="988786290"/>
      </p:ext>
    </p:extLst>
  </p:cSld>
  <p:clrMap bg1="lt1" tx1="dk1" bg2="lt2" tx2="dk2" accent1="accent1" accent2="accent2" accent3="accent3" accent4="accent4" accent5="accent5" accent6="accent6" hlink="hlink" folHlink="folHlink"/>
  <p:hf hdr="0" ftr="0" dt="0"/>
</p:handoutMaster>
</file>

<file path=ppt/media/image1.jpg>
</file>

<file path=ppt/media/image10.tiff>
</file>

<file path=ppt/media/image11.jpg>
</file>

<file path=ppt/media/image12.png>
</file>

<file path=ppt/media/image13.jpg>
</file>

<file path=ppt/media/image14.tiff>
</file>

<file path=ppt/media/image15.png>
</file>

<file path=ppt/media/image16.tiff>
</file>

<file path=ppt/media/image17.tiff>
</file>

<file path=ppt/media/image18.png>
</file>

<file path=ppt/media/image19.tiff>
</file>

<file path=ppt/media/image2.png>
</file>

<file path=ppt/media/image20.png>
</file>

<file path=ppt/media/image3.png>
</file>

<file path=ppt/media/image4.png>
</file>

<file path=ppt/media/image5.png>
</file>

<file path=ppt/media/image6.png>
</file>

<file path=ppt/media/image7.pn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FFB5DB0-7631-C740-8B9A-54252701A623}" type="datetimeFigureOut">
              <a:rPr lang="en-US" smtClean="0"/>
              <a:t>5/31/16</a:t>
            </a:fld>
            <a:endParaRPr lang="en-US" dirty="0"/>
          </a:p>
        </p:txBody>
      </p:sp>
      <p:sp>
        <p:nvSpPr>
          <p:cNvPr id="4" name="Slide Image Placeholder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6955A8-62FB-E247-BFB6-6D96B50CB5D7}" type="slidenum">
              <a:rPr lang="en-US" smtClean="0"/>
              <a:t>‹#›</a:t>
            </a:fld>
            <a:endParaRPr lang="en-US" dirty="0"/>
          </a:p>
        </p:txBody>
      </p:sp>
    </p:spTree>
    <p:extLst>
      <p:ext uri="{BB962C8B-B14F-4D97-AF65-F5344CB8AC3E}">
        <p14:creationId xmlns:p14="http://schemas.microsoft.com/office/powerpoint/2010/main" val="632040959"/>
      </p:ext>
    </p:extLst>
  </p:cSld>
  <p:clrMap bg1="lt1" tx1="dk1" bg2="lt2" tx2="dk2" accent1="accent1" accent2="accent2" accent3="accent3" accent4="accent4" accent5="accent5" accent6="accent6" hlink="hlink" folHlink="folHlink"/>
  <p:hf hdr="0" ftr="0" dt="0"/>
  <p:notesStyle>
    <a:lvl1pPr marL="0" algn="l" defTabSz="405037" rtl="0" eaLnBrk="1" latinLnBrk="0" hangingPunct="1">
      <a:defRPr sz="1100" kern="1200">
        <a:solidFill>
          <a:schemeClr val="tx1"/>
        </a:solidFill>
        <a:latin typeface="+mn-lt"/>
        <a:ea typeface="+mn-ea"/>
        <a:cs typeface="+mn-cs"/>
      </a:defRPr>
    </a:lvl1pPr>
    <a:lvl2pPr marL="405037" algn="l" defTabSz="405037" rtl="0" eaLnBrk="1" latinLnBrk="0" hangingPunct="1">
      <a:defRPr sz="1100" kern="1200">
        <a:solidFill>
          <a:schemeClr val="tx1"/>
        </a:solidFill>
        <a:latin typeface="+mn-lt"/>
        <a:ea typeface="+mn-ea"/>
        <a:cs typeface="+mn-cs"/>
      </a:defRPr>
    </a:lvl2pPr>
    <a:lvl3pPr marL="810073" algn="l" defTabSz="405037" rtl="0" eaLnBrk="1" latinLnBrk="0" hangingPunct="1">
      <a:defRPr sz="1100" kern="1200">
        <a:solidFill>
          <a:schemeClr val="tx1"/>
        </a:solidFill>
        <a:latin typeface="+mn-lt"/>
        <a:ea typeface="+mn-ea"/>
        <a:cs typeface="+mn-cs"/>
      </a:defRPr>
    </a:lvl3pPr>
    <a:lvl4pPr marL="1215109" algn="l" defTabSz="405037" rtl="0" eaLnBrk="1" latinLnBrk="0" hangingPunct="1">
      <a:defRPr sz="1100" kern="1200">
        <a:solidFill>
          <a:schemeClr val="tx1"/>
        </a:solidFill>
        <a:latin typeface="+mn-lt"/>
        <a:ea typeface="+mn-ea"/>
        <a:cs typeface="+mn-cs"/>
      </a:defRPr>
    </a:lvl4pPr>
    <a:lvl5pPr marL="1620144" algn="l" defTabSz="405037" rtl="0" eaLnBrk="1" latinLnBrk="0" hangingPunct="1">
      <a:defRPr sz="1100" kern="1200">
        <a:solidFill>
          <a:schemeClr val="tx1"/>
        </a:solidFill>
        <a:latin typeface="+mn-lt"/>
        <a:ea typeface="+mn-ea"/>
        <a:cs typeface="+mn-cs"/>
      </a:defRPr>
    </a:lvl5pPr>
    <a:lvl6pPr marL="2025180" algn="l" defTabSz="405037" rtl="0" eaLnBrk="1" latinLnBrk="0" hangingPunct="1">
      <a:defRPr sz="1100" kern="1200">
        <a:solidFill>
          <a:schemeClr val="tx1"/>
        </a:solidFill>
        <a:latin typeface="+mn-lt"/>
        <a:ea typeface="+mn-ea"/>
        <a:cs typeface="+mn-cs"/>
      </a:defRPr>
    </a:lvl6pPr>
    <a:lvl7pPr marL="2430216" algn="l" defTabSz="405037" rtl="0" eaLnBrk="1" latinLnBrk="0" hangingPunct="1">
      <a:defRPr sz="1100" kern="1200">
        <a:solidFill>
          <a:schemeClr val="tx1"/>
        </a:solidFill>
        <a:latin typeface="+mn-lt"/>
        <a:ea typeface="+mn-ea"/>
        <a:cs typeface="+mn-cs"/>
      </a:defRPr>
    </a:lvl7pPr>
    <a:lvl8pPr marL="2835253" algn="l" defTabSz="405037" rtl="0" eaLnBrk="1" latinLnBrk="0" hangingPunct="1">
      <a:defRPr sz="1100" kern="1200">
        <a:solidFill>
          <a:schemeClr val="tx1"/>
        </a:solidFill>
        <a:latin typeface="+mn-lt"/>
        <a:ea typeface="+mn-ea"/>
        <a:cs typeface="+mn-cs"/>
      </a:defRPr>
    </a:lvl8pPr>
    <a:lvl9pPr marL="3240289" algn="l" defTabSz="405037"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6955A8-62FB-E247-BFB6-6D96B50CB5D7}" type="slidenum">
              <a:rPr lang="en-US" smtClean="0"/>
              <a:t>1</a:t>
            </a:fld>
            <a:endParaRPr lang="en-US" dirty="0"/>
          </a:p>
        </p:txBody>
      </p:sp>
    </p:spTree>
    <p:extLst>
      <p:ext uri="{BB962C8B-B14F-4D97-AF65-F5344CB8AC3E}">
        <p14:creationId xmlns:p14="http://schemas.microsoft.com/office/powerpoint/2010/main" val="1653377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6955A8-62FB-E247-BFB6-6D96B50CB5D7}" type="slidenum">
              <a:rPr lang="en-US" smtClean="0"/>
              <a:t>3</a:t>
            </a:fld>
            <a:endParaRPr lang="en-US" dirty="0"/>
          </a:p>
        </p:txBody>
      </p:sp>
    </p:spTree>
    <p:extLst>
      <p:ext uri="{BB962C8B-B14F-4D97-AF65-F5344CB8AC3E}">
        <p14:creationId xmlns:p14="http://schemas.microsoft.com/office/powerpoint/2010/main" val="861798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6955A8-62FB-E247-BFB6-6D96B50CB5D7}" type="slidenum">
              <a:rPr lang="en-US" smtClean="0"/>
              <a:t>4</a:t>
            </a:fld>
            <a:endParaRPr lang="en-US" dirty="0"/>
          </a:p>
        </p:txBody>
      </p:sp>
    </p:spTree>
    <p:extLst>
      <p:ext uri="{BB962C8B-B14F-4D97-AF65-F5344CB8AC3E}">
        <p14:creationId xmlns:p14="http://schemas.microsoft.com/office/powerpoint/2010/main" val="67966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6955A8-62FB-E247-BFB6-6D96B50CB5D7}" type="slidenum">
              <a:rPr lang="en-US" smtClean="0"/>
              <a:t>6</a:t>
            </a:fld>
            <a:endParaRPr lang="en-US" dirty="0"/>
          </a:p>
        </p:txBody>
      </p:sp>
    </p:spTree>
    <p:extLst>
      <p:ext uri="{BB962C8B-B14F-4D97-AF65-F5344CB8AC3E}">
        <p14:creationId xmlns:p14="http://schemas.microsoft.com/office/powerpoint/2010/main" val="4855602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6955A8-62FB-E247-BFB6-6D96B50CB5D7}" type="slidenum">
              <a:rPr lang="en-US" smtClean="0"/>
              <a:t>20</a:t>
            </a:fld>
            <a:endParaRPr lang="en-US" dirty="0"/>
          </a:p>
        </p:txBody>
      </p:sp>
    </p:spTree>
    <p:extLst>
      <p:ext uri="{BB962C8B-B14F-4D97-AF65-F5344CB8AC3E}">
        <p14:creationId xmlns:p14="http://schemas.microsoft.com/office/powerpoint/2010/main" val="4819285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6955A8-62FB-E247-BFB6-6D96B50CB5D7}" type="slidenum">
              <a:rPr lang="en-US" smtClean="0"/>
              <a:t>21</a:t>
            </a:fld>
            <a:endParaRPr lang="en-US" dirty="0"/>
          </a:p>
        </p:txBody>
      </p:sp>
    </p:spTree>
    <p:extLst>
      <p:ext uri="{BB962C8B-B14F-4D97-AF65-F5344CB8AC3E}">
        <p14:creationId xmlns:p14="http://schemas.microsoft.com/office/powerpoint/2010/main" val="1474840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6955A8-62FB-E247-BFB6-6D96B50CB5D7}" type="slidenum">
              <a:rPr lang="en-US" smtClean="0"/>
              <a:t>23</a:t>
            </a:fld>
            <a:endParaRPr lang="en-US" dirty="0"/>
          </a:p>
        </p:txBody>
      </p:sp>
    </p:spTree>
    <p:extLst>
      <p:ext uri="{BB962C8B-B14F-4D97-AF65-F5344CB8AC3E}">
        <p14:creationId xmlns:p14="http://schemas.microsoft.com/office/powerpoint/2010/main" val="695466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6955A8-62FB-E247-BFB6-6D96B50CB5D7}" type="slidenum">
              <a:rPr lang="en-US" smtClean="0"/>
              <a:t>33</a:t>
            </a:fld>
            <a:endParaRPr lang="en-US" dirty="0"/>
          </a:p>
        </p:txBody>
      </p:sp>
    </p:spTree>
    <p:extLst>
      <p:ext uri="{BB962C8B-B14F-4D97-AF65-F5344CB8AC3E}">
        <p14:creationId xmlns:p14="http://schemas.microsoft.com/office/powerpoint/2010/main" val="19106618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irst Slid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2883958" y="2156436"/>
            <a:ext cx="3383973" cy="359817"/>
          </a:xfrm>
          <a:prstGeom prst="rect">
            <a:avLst/>
          </a:prstGeom>
        </p:spPr>
        <p:txBody>
          <a:bodyPr vert="horz" lIns="0" tIns="40504" rIns="0" bIns="40504" anchor="ctr"/>
          <a:lstStyle>
            <a:lvl1pPr marL="0" indent="0" algn="ctr">
              <a:lnSpc>
                <a:spcPct val="100000"/>
              </a:lnSpc>
              <a:spcBef>
                <a:spcPts val="0"/>
              </a:spcBef>
              <a:buNone/>
              <a:defRPr sz="3500" b="1">
                <a:solidFill>
                  <a:schemeClr val="tx1">
                    <a:lumMod val="75000"/>
                    <a:lumOff val="25000"/>
                  </a:schemeClr>
                </a:solidFill>
                <a:latin typeface="Lato Light"/>
                <a:cs typeface="Lato Light"/>
              </a:defRPr>
            </a:lvl1pPr>
          </a:lstStyle>
          <a:p>
            <a:pPr lvl="0"/>
            <a:r>
              <a:rPr lang="es-ES_tradnl" dirty="0" smtClean="0"/>
              <a:t>TITLE HERE</a:t>
            </a:r>
          </a:p>
        </p:txBody>
      </p:sp>
      <p:sp>
        <p:nvSpPr>
          <p:cNvPr id="9" name="Text Placeholder 7"/>
          <p:cNvSpPr>
            <a:spLocks noGrp="1"/>
          </p:cNvSpPr>
          <p:nvPr>
            <p:ph type="body" sz="quarter" idx="11" hasCustomPrompt="1"/>
          </p:nvPr>
        </p:nvSpPr>
        <p:spPr>
          <a:xfrm>
            <a:off x="2883958" y="2642936"/>
            <a:ext cx="3383973" cy="190376"/>
          </a:xfrm>
          <a:prstGeom prst="rect">
            <a:avLst/>
          </a:prstGeom>
        </p:spPr>
        <p:txBody>
          <a:bodyPr vert="horz" lIns="0" tIns="40504" rIns="0" bIns="40504" anchor="ctr"/>
          <a:lstStyle>
            <a:lvl1pPr marL="0" indent="0" algn="ctr">
              <a:lnSpc>
                <a:spcPct val="100000"/>
              </a:lnSpc>
              <a:spcBef>
                <a:spcPts val="0"/>
              </a:spcBef>
              <a:spcAft>
                <a:spcPts val="0"/>
              </a:spcAft>
              <a:buNone/>
              <a:defRPr sz="1500" b="0">
                <a:solidFill>
                  <a:schemeClr val="accent3"/>
                </a:solidFill>
                <a:latin typeface="Lato Light"/>
                <a:cs typeface="Lato Light"/>
              </a:defRPr>
            </a:lvl1pPr>
          </a:lstStyle>
          <a:p>
            <a:pPr lvl="0"/>
            <a:r>
              <a:rPr lang="es-ES_tradnl" dirty="0" err="1" smtClean="0"/>
              <a:t>Ultimate</a:t>
            </a:r>
            <a:r>
              <a:rPr lang="es-ES_tradnl" dirty="0" smtClean="0"/>
              <a:t> </a:t>
            </a:r>
            <a:r>
              <a:rPr lang="es-ES_tradnl" dirty="0" err="1" smtClean="0"/>
              <a:t>Powerpoint</a:t>
            </a:r>
            <a:r>
              <a:rPr lang="es-ES_tradnl" dirty="0" smtClean="0"/>
              <a:t> </a:t>
            </a:r>
            <a:r>
              <a:rPr lang="es-ES_tradnl" dirty="0" err="1" smtClean="0"/>
              <a:t>Template</a:t>
            </a:r>
            <a:endParaRPr lang="es-ES_tradnl" dirty="0" smtClean="0"/>
          </a:p>
        </p:txBody>
      </p:sp>
      <p:grpSp>
        <p:nvGrpSpPr>
          <p:cNvPr id="3" name="Group 2"/>
          <p:cNvGrpSpPr/>
          <p:nvPr userDrawn="1"/>
        </p:nvGrpSpPr>
        <p:grpSpPr>
          <a:xfrm>
            <a:off x="2883961" y="1967249"/>
            <a:ext cx="3381371" cy="36000"/>
            <a:chOff x="428625" y="3767667"/>
            <a:chExt cx="3263900" cy="69400"/>
          </a:xfrm>
        </p:grpSpPr>
        <p:sp>
          <p:nvSpPr>
            <p:cNvPr id="2" name="Rectangle 1"/>
            <p:cNvSpPr/>
            <p:nvPr userDrawn="1"/>
          </p:nvSpPr>
          <p:spPr>
            <a:xfrm>
              <a:off x="428625" y="3767667"/>
              <a:ext cx="815975" cy="69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a:off x="1244600" y="3767667"/>
              <a:ext cx="815975" cy="694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userDrawn="1"/>
          </p:nvSpPr>
          <p:spPr>
            <a:xfrm>
              <a:off x="2060575" y="3767667"/>
              <a:ext cx="815975" cy="694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2876550" y="3767667"/>
              <a:ext cx="815975" cy="694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0" name="Text Placeholder 2"/>
          <p:cNvSpPr>
            <a:spLocks noGrp="1"/>
          </p:cNvSpPr>
          <p:nvPr>
            <p:ph type="body" sz="quarter" idx="16" hasCustomPrompt="1"/>
          </p:nvPr>
        </p:nvSpPr>
        <p:spPr>
          <a:xfrm>
            <a:off x="2899304" y="3003414"/>
            <a:ext cx="3366029" cy="1280723"/>
          </a:xfrm>
          <a:prstGeom prst="rect">
            <a:avLst/>
          </a:prstGeom>
        </p:spPr>
        <p:txBody>
          <a:bodyPr vert="horz" lIns="0" tIns="0" rIns="0" bIns="0"/>
          <a:lstStyle>
            <a:lvl1pPr marL="0" indent="0" algn="ctr">
              <a:lnSpc>
                <a:spcPct val="130000"/>
              </a:lnSpc>
              <a:buNone/>
              <a:defRPr sz="12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a:t>
            </a:r>
          </a:p>
        </p:txBody>
      </p:sp>
    </p:spTree>
    <p:extLst>
      <p:ext uri="{BB962C8B-B14F-4D97-AF65-F5344CB8AC3E}">
        <p14:creationId xmlns:p14="http://schemas.microsoft.com/office/powerpoint/2010/main" val="1335396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conic list 5">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5" name="Text Placeholder 7"/>
          <p:cNvSpPr>
            <a:spLocks noGrp="1"/>
          </p:cNvSpPr>
          <p:nvPr>
            <p:ph type="body" sz="quarter" idx="39" hasCustomPrompt="1"/>
          </p:nvPr>
        </p:nvSpPr>
        <p:spPr>
          <a:xfrm>
            <a:off x="467786" y="1441762"/>
            <a:ext cx="528106" cy="562099"/>
          </a:xfrm>
          <a:prstGeom prst="rect">
            <a:avLst/>
          </a:prstGeom>
        </p:spPr>
        <p:txBody>
          <a:bodyPr vert="horz" lIns="0" tIns="103884" rIns="0" bIns="103884" anchor="ctr"/>
          <a:lstStyle>
            <a:lvl1pPr marL="0" indent="0" algn="l">
              <a:lnSpc>
                <a:spcPct val="100000"/>
              </a:lnSpc>
              <a:spcBef>
                <a:spcPts val="0"/>
              </a:spcBef>
              <a:buNone/>
              <a:defRPr sz="3000" b="1">
                <a:solidFill>
                  <a:schemeClr val="accent1"/>
                </a:solidFill>
                <a:latin typeface="FontAwesome"/>
                <a:cs typeface="FontAwesome"/>
              </a:defRPr>
            </a:lvl1pPr>
          </a:lstStyle>
          <a:p>
            <a:pPr lvl="0"/>
            <a:r>
              <a:rPr lang="es-ES_tradnl" dirty="0" err="1" smtClean="0"/>
              <a:t>ico</a:t>
            </a:r>
            <a:endParaRPr lang="es-ES_tradnl" dirty="0" smtClean="0"/>
          </a:p>
        </p:txBody>
      </p:sp>
      <p:sp>
        <p:nvSpPr>
          <p:cNvPr id="36" name="Text Placeholder 7"/>
          <p:cNvSpPr>
            <a:spLocks noGrp="1"/>
          </p:cNvSpPr>
          <p:nvPr>
            <p:ph type="body" sz="quarter" idx="19" hasCustomPrompt="1"/>
          </p:nvPr>
        </p:nvSpPr>
        <p:spPr>
          <a:xfrm>
            <a:off x="995892" y="1786533"/>
            <a:ext cx="1760008" cy="21732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7" name="Text Placeholder 2"/>
          <p:cNvSpPr>
            <a:spLocks noGrp="1"/>
          </p:cNvSpPr>
          <p:nvPr>
            <p:ph type="body" sz="quarter" idx="16" hasCustomPrompt="1"/>
          </p:nvPr>
        </p:nvSpPr>
        <p:spPr>
          <a:xfrm>
            <a:off x="452439" y="2136158"/>
            <a:ext cx="2303461" cy="1953242"/>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a:t>
            </a:r>
            <a:r>
              <a:rPr lang="en-US" dirty="0" smtClean="0"/>
              <a:t> </a:t>
            </a:r>
            <a:r>
              <a:rPr lang="en-US" dirty="0" err="1" smtClean="0"/>
              <a:t>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males </a:t>
            </a:r>
            <a:r>
              <a:rPr lang="en-US" dirty="0" err="1" smtClean="0"/>
              <a:t>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
        <p:nvSpPr>
          <p:cNvPr id="39" name="Text Placeholder 7"/>
          <p:cNvSpPr>
            <a:spLocks noGrp="1"/>
          </p:cNvSpPr>
          <p:nvPr>
            <p:ph type="body" sz="quarter" idx="55" hasCustomPrompt="1"/>
          </p:nvPr>
        </p:nvSpPr>
        <p:spPr>
          <a:xfrm>
            <a:off x="995892" y="1437161"/>
            <a:ext cx="1760008" cy="359817"/>
          </a:xfrm>
          <a:prstGeom prst="rect">
            <a:avLst/>
          </a:prstGeom>
        </p:spPr>
        <p:txBody>
          <a:bodyPr vert="horz" lIns="0" tIns="40504" rIns="0" bIns="40504" anchor="ctr"/>
          <a:lstStyle>
            <a:lvl1pPr marL="0" indent="0" algn="l">
              <a:lnSpc>
                <a:spcPct val="100000"/>
              </a:lnSpc>
              <a:spcBef>
                <a:spcPts val="0"/>
              </a:spcBef>
              <a:buNone/>
              <a:defRPr sz="2000" b="1">
                <a:solidFill>
                  <a:schemeClr val="tx1">
                    <a:lumMod val="65000"/>
                    <a:lumOff val="35000"/>
                  </a:schemeClr>
                </a:solidFill>
                <a:latin typeface="Lato Light"/>
                <a:cs typeface="Lato Light"/>
              </a:defRPr>
            </a:lvl1pPr>
          </a:lstStyle>
          <a:p>
            <a:pPr lvl="0"/>
            <a:r>
              <a:rPr lang="es-ES_tradnl" dirty="0" err="1" smtClean="0"/>
              <a:t>Chort</a:t>
            </a:r>
            <a:r>
              <a:rPr lang="es-ES_tradnl" dirty="0" smtClean="0"/>
              <a:t> </a:t>
            </a:r>
            <a:r>
              <a:rPr lang="es-ES_tradnl" dirty="0" err="1" smtClean="0"/>
              <a:t>title</a:t>
            </a:r>
            <a:endParaRPr lang="es-ES_tradnl" dirty="0" smtClean="0"/>
          </a:p>
        </p:txBody>
      </p:sp>
      <p:sp>
        <p:nvSpPr>
          <p:cNvPr id="40" name="Text Placeholder 7"/>
          <p:cNvSpPr>
            <a:spLocks noGrp="1"/>
          </p:cNvSpPr>
          <p:nvPr>
            <p:ph type="body" sz="quarter" idx="56" hasCustomPrompt="1"/>
          </p:nvPr>
        </p:nvSpPr>
        <p:spPr>
          <a:xfrm>
            <a:off x="3401486" y="1441762"/>
            <a:ext cx="528106" cy="562099"/>
          </a:xfrm>
          <a:prstGeom prst="rect">
            <a:avLst/>
          </a:prstGeom>
        </p:spPr>
        <p:txBody>
          <a:bodyPr vert="horz" lIns="0" tIns="103884" rIns="0" bIns="103884" anchor="ctr"/>
          <a:lstStyle>
            <a:lvl1pPr marL="0" indent="0" algn="l">
              <a:lnSpc>
                <a:spcPct val="100000"/>
              </a:lnSpc>
              <a:spcBef>
                <a:spcPts val="0"/>
              </a:spcBef>
              <a:buNone/>
              <a:defRPr sz="3000" b="1">
                <a:solidFill>
                  <a:schemeClr val="accent2"/>
                </a:solidFill>
                <a:latin typeface="FontAwesome"/>
                <a:cs typeface="FontAwesome"/>
              </a:defRPr>
            </a:lvl1pPr>
          </a:lstStyle>
          <a:p>
            <a:pPr lvl="0"/>
            <a:r>
              <a:rPr lang="es-ES_tradnl" dirty="0" err="1" smtClean="0"/>
              <a:t>ico</a:t>
            </a:r>
            <a:endParaRPr lang="es-ES_tradnl" dirty="0" smtClean="0"/>
          </a:p>
        </p:txBody>
      </p:sp>
      <p:sp>
        <p:nvSpPr>
          <p:cNvPr id="41" name="Text Placeholder 7"/>
          <p:cNvSpPr>
            <a:spLocks noGrp="1"/>
          </p:cNvSpPr>
          <p:nvPr>
            <p:ph type="body" sz="quarter" idx="57" hasCustomPrompt="1"/>
          </p:nvPr>
        </p:nvSpPr>
        <p:spPr>
          <a:xfrm>
            <a:off x="3929592" y="1786533"/>
            <a:ext cx="1760008" cy="21732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2" name="Text Placeholder 2"/>
          <p:cNvSpPr>
            <a:spLocks noGrp="1"/>
          </p:cNvSpPr>
          <p:nvPr>
            <p:ph type="body" sz="quarter" idx="58" hasCustomPrompt="1"/>
          </p:nvPr>
        </p:nvSpPr>
        <p:spPr>
          <a:xfrm>
            <a:off x="3386139" y="2136158"/>
            <a:ext cx="2303461" cy="1953242"/>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a:t>
            </a:r>
            <a:r>
              <a:rPr lang="en-US" dirty="0" smtClean="0"/>
              <a:t> </a:t>
            </a:r>
            <a:r>
              <a:rPr lang="en-US" dirty="0" err="1" smtClean="0"/>
              <a:t>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males </a:t>
            </a:r>
            <a:r>
              <a:rPr lang="en-US" dirty="0" err="1" smtClean="0"/>
              <a:t>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
        <p:nvSpPr>
          <p:cNvPr id="43" name="Text Placeholder 7"/>
          <p:cNvSpPr>
            <a:spLocks noGrp="1"/>
          </p:cNvSpPr>
          <p:nvPr>
            <p:ph type="body" sz="quarter" idx="59" hasCustomPrompt="1"/>
          </p:nvPr>
        </p:nvSpPr>
        <p:spPr>
          <a:xfrm>
            <a:off x="3929592" y="1437161"/>
            <a:ext cx="1760008" cy="359817"/>
          </a:xfrm>
          <a:prstGeom prst="rect">
            <a:avLst/>
          </a:prstGeom>
        </p:spPr>
        <p:txBody>
          <a:bodyPr vert="horz" lIns="0" tIns="40504" rIns="0" bIns="40504" anchor="ctr"/>
          <a:lstStyle>
            <a:lvl1pPr marL="0" indent="0" algn="l">
              <a:lnSpc>
                <a:spcPct val="100000"/>
              </a:lnSpc>
              <a:spcBef>
                <a:spcPts val="0"/>
              </a:spcBef>
              <a:buNone/>
              <a:defRPr sz="2000" b="1">
                <a:solidFill>
                  <a:schemeClr val="tx1">
                    <a:lumMod val="65000"/>
                    <a:lumOff val="35000"/>
                  </a:schemeClr>
                </a:solidFill>
                <a:latin typeface="Lato Light"/>
                <a:cs typeface="Lato Light"/>
              </a:defRPr>
            </a:lvl1pPr>
          </a:lstStyle>
          <a:p>
            <a:pPr lvl="0"/>
            <a:r>
              <a:rPr lang="es-ES_tradnl" dirty="0" err="1" smtClean="0"/>
              <a:t>Chort</a:t>
            </a:r>
            <a:r>
              <a:rPr lang="es-ES_tradnl" dirty="0" smtClean="0"/>
              <a:t> </a:t>
            </a:r>
            <a:r>
              <a:rPr lang="es-ES_tradnl" dirty="0" err="1" smtClean="0"/>
              <a:t>title</a:t>
            </a:r>
            <a:endParaRPr lang="es-ES_tradnl" dirty="0" smtClean="0"/>
          </a:p>
        </p:txBody>
      </p:sp>
      <p:sp>
        <p:nvSpPr>
          <p:cNvPr id="44" name="Text Placeholder 7"/>
          <p:cNvSpPr>
            <a:spLocks noGrp="1"/>
          </p:cNvSpPr>
          <p:nvPr>
            <p:ph type="body" sz="quarter" idx="60" hasCustomPrompt="1"/>
          </p:nvPr>
        </p:nvSpPr>
        <p:spPr>
          <a:xfrm>
            <a:off x="6381224" y="1441762"/>
            <a:ext cx="528106" cy="562099"/>
          </a:xfrm>
          <a:prstGeom prst="rect">
            <a:avLst/>
          </a:prstGeom>
        </p:spPr>
        <p:txBody>
          <a:bodyPr vert="horz" lIns="0" tIns="103884" rIns="0" bIns="103884" anchor="ctr"/>
          <a:lstStyle>
            <a:lvl1pPr marL="0" indent="0" algn="l">
              <a:lnSpc>
                <a:spcPct val="100000"/>
              </a:lnSpc>
              <a:spcBef>
                <a:spcPts val="0"/>
              </a:spcBef>
              <a:buNone/>
              <a:defRPr sz="3000" b="1">
                <a:solidFill>
                  <a:schemeClr val="accent1"/>
                </a:solidFill>
                <a:latin typeface="FontAwesome"/>
                <a:cs typeface="FontAwesome"/>
              </a:defRPr>
            </a:lvl1pPr>
          </a:lstStyle>
          <a:p>
            <a:pPr lvl="0"/>
            <a:r>
              <a:rPr lang="es-ES_tradnl" dirty="0" err="1" smtClean="0"/>
              <a:t>ico</a:t>
            </a:r>
            <a:endParaRPr lang="es-ES_tradnl" dirty="0" smtClean="0"/>
          </a:p>
        </p:txBody>
      </p:sp>
      <p:sp>
        <p:nvSpPr>
          <p:cNvPr id="45" name="Text Placeholder 7"/>
          <p:cNvSpPr>
            <a:spLocks noGrp="1"/>
          </p:cNvSpPr>
          <p:nvPr>
            <p:ph type="body" sz="quarter" idx="61" hasCustomPrompt="1"/>
          </p:nvPr>
        </p:nvSpPr>
        <p:spPr>
          <a:xfrm>
            <a:off x="6909330" y="1786533"/>
            <a:ext cx="1760008" cy="21732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6" name="Text Placeholder 2"/>
          <p:cNvSpPr>
            <a:spLocks noGrp="1"/>
          </p:cNvSpPr>
          <p:nvPr>
            <p:ph type="body" sz="quarter" idx="62" hasCustomPrompt="1"/>
          </p:nvPr>
        </p:nvSpPr>
        <p:spPr>
          <a:xfrm>
            <a:off x="6365877" y="2136158"/>
            <a:ext cx="2303461" cy="1953242"/>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a:t>
            </a:r>
            <a:r>
              <a:rPr lang="en-US" dirty="0" smtClean="0"/>
              <a:t> </a:t>
            </a:r>
            <a:r>
              <a:rPr lang="en-US" dirty="0" err="1" smtClean="0"/>
              <a:t>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males </a:t>
            </a:r>
            <a:r>
              <a:rPr lang="en-US" dirty="0" err="1" smtClean="0"/>
              <a:t>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
        <p:nvSpPr>
          <p:cNvPr id="47" name="Text Placeholder 7"/>
          <p:cNvSpPr>
            <a:spLocks noGrp="1"/>
          </p:cNvSpPr>
          <p:nvPr>
            <p:ph type="body" sz="quarter" idx="63" hasCustomPrompt="1"/>
          </p:nvPr>
        </p:nvSpPr>
        <p:spPr>
          <a:xfrm>
            <a:off x="6909330" y="1437161"/>
            <a:ext cx="1760008" cy="359817"/>
          </a:xfrm>
          <a:prstGeom prst="rect">
            <a:avLst/>
          </a:prstGeom>
        </p:spPr>
        <p:txBody>
          <a:bodyPr vert="horz" lIns="0" tIns="40504" rIns="0" bIns="40504" anchor="ctr"/>
          <a:lstStyle>
            <a:lvl1pPr marL="0" indent="0" algn="l">
              <a:lnSpc>
                <a:spcPct val="100000"/>
              </a:lnSpc>
              <a:spcBef>
                <a:spcPts val="0"/>
              </a:spcBef>
              <a:buNone/>
              <a:defRPr sz="2000" b="1">
                <a:solidFill>
                  <a:schemeClr val="tx1">
                    <a:lumMod val="65000"/>
                    <a:lumOff val="35000"/>
                  </a:schemeClr>
                </a:solidFill>
                <a:latin typeface="Lato Light"/>
                <a:cs typeface="Lato Light"/>
              </a:defRPr>
            </a:lvl1pPr>
          </a:lstStyle>
          <a:p>
            <a:pPr lvl="0"/>
            <a:r>
              <a:rPr lang="es-ES_tradnl" dirty="0" err="1" smtClean="0"/>
              <a:t>Chort</a:t>
            </a:r>
            <a:r>
              <a:rPr lang="es-ES_tradnl" dirty="0" smtClean="0"/>
              <a:t> </a:t>
            </a:r>
            <a:r>
              <a:rPr lang="es-ES_tradnl" dirty="0" err="1" smtClean="0"/>
              <a:t>title</a:t>
            </a:r>
            <a:endParaRPr lang="es-ES_tradnl" dirty="0" smtClean="0"/>
          </a:p>
        </p:txBody>
      </p:sp>
      <p:sp>
        <p:nvSpPr>
          <p:cNvPr id="48" name="Text Placeholder 2"/>
          <p:cNvSpPr>
            <a:spLocks noGrp="1"/>
          </p:cNvSpPr>
          <p:nvPr>
            <p:ph type="body" sz="quarter" idx="64" hasCustomPrompt="1"/>
          </p:nvPr>
        </p:nvSpPr>
        <p:spPr>
          <a:xfrm>
            <a:off x="443971" y="4636475"/>
            <a:ext cx="8230129"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
        <p:nvSpPr>
          <p:cNvPr id="49" name="Text Placeholder 7"/>
          <p:cNvSpPr>
            <a:spLocks noGrp="1"/>
          </p:cNvSpPr>
          <p:nvPr>
            <p:ph type="body" sz="quarter" idx="18" hasCustomPrompt="1"/>
          </p:nvPr>
        </p:nvSpPr>
        <p:spPr>
          <a:xfrm>
            <a:off x="427038" y="4257826"/>
            <a:ext cx="8247062"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Put</a:t>
            </a:r>
            <a:r>
              <a:rPr lang="es-ES_tradnl" dirty="0" smtClean="0"/>
              <a:t> </a:t>
            </a:r>
            <a:r>
              <a:rPr lang="es-ES_tradnl" dirty="0" err="1" smtClean="0"/>
              <a:t>your</a:t>
            </a:r>
            <a:r>
              <a:rPr lang="es-ES_tradnl" dirty="0" smtClean="0"/>
              <a:t> </a:t>
            </a:r>
            <a:r>
              <a:rPr lang="es-ES_tradnl" dirty="0" err="1" smtClean="0"/>
              <a:t>title</a:t>
            </a:r>
            <a:r>
              <a:rPr lang="es-ES_tradnl" dirty="0" smtClean="0"/>
              <a:t> </a:t>
            </a:r>
            <a:r>
              <a:rPr lang="es-ES_tradnl" dirty="0" err="1" smtClean="0"/>
              <a:t>here</a:t>
            </a:r>
            <a:endParaRPr lang="es-ES_tradnl" dirty="0" smtClean="0"/>
          </a:p>
        </p:txBody>
      </p:sp>
      <p:cxnSp>
        <p:nvCxnSpPr>
          <p:cNvPr id="50" name="Straight Connector 49"/>
          <p:cNvCxnSpPr/>
          <p:nvPr userDrawn="1"/>
        </p:nvCxnSpPr>
        <p:spPr>
          <a:xfrm>
            <a:off x="3086100" y="1437161"/>
            <a:ext cx="0" cy="2649138"/>
          </a:xfrm>
          <a:prstGeom prst="line">
            <a:avLst/>
          </a:prstGeom>
          <a:ln w="3175" cmpd="sng">
            <a:solidFill>
              <a:schemeClr val="bg1">
                <a:lumMod val="85000"/>
              </a:schemeClr>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userDrawn="1"/>
        </p:nvCxnSpPr>
        <p:spPr>
          <a:xfrm>
            <a:off x="6019800" y="1437161"/>
            <a:ext cx="0" cy="2649138"/>
          </a:xfrm>
          <a:prstGeom prst="line">
            <a:avLst/>
          </a:prstGeom>
          <a:ln w="3175" cmpd="sng">
            <a:solidFill>
              <a:schemeClr val="bg1">
                <a:lumMod val="85000"/>
              </a:schemeClr>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33031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53" presetClass="entr" presetSubtype="16" fill="hold" grpId="0" nodeType="afterEffect">
                                  <p:stCondLst>
                                    <p:cond delay="0"/>
                                  </p:stCondLst>
                                  <p:childTnLst>
                                    <p:set>
                                      <p:cBhvr>
                                        <p:cTn id="17" dur="1" fill="hold">
                                          <p:stCondLst>
                                            <p:cond delay="0"/>
                                          </p:stCondLst>
                                        </p:cTn>
                                        <p:tgtEl>
                                          <p:spTgt spid="35">
                                            <p:txEl>
                                              <p:pRg st="0" end="0"/>
                                            </p:txEl>
                                          </p:spTgt>
                                        </p:tgtEl>
                                        <p:attrNameLst>
                                          <p:attrName>style.visibility</p:attrName>
                                        </p:attrNameLst>
                                      </p:cBhvr>
                                      <p:to>
                                        <p:strVal val="visible"/>
                                      </p:to>
                                    </p:set>
                                    <p:anim calcmode="lin" valueType="num">
                                      <p:cBhvr>
                                        <p:cTn id="18" dur="300" fill="hold"/>
                                        <p:tgtEl>
                                          <p:spTgt spid="35">
                                            <p:txEl>
                                              <p:pRg st="0" end="0"/>
                                            </p:txEl>
                                          </p:spTgt>
                                        </p:tgtEl>
                                        <p:attrNameLst>
                                          <p:attrName>ppt_w</p:attrName>
                                        </p:attrNameLst>
                                      </p:cBhvr>
                                      <p:tavLst>
                                        <p:tav tm="0">
                                          <p:val>
                                            <p:fltVal val="0"/>
                                          </p:val>
                                        </p:tav>
                                        <p:tav tm="100000">
                                          <p:val>
                                            <p:strVal val="#ppt_w"/>
                                          </p:val>
                                        </p:tav>
                                      </p:tavLst>
                                    </p:anim>
                                    <p:anim calcmode="lin" valueType="num">
                                      <p:cBhvr>
                                        <p:cTn id="19" dur="300" fill="hold"/>
                                        <p:tgtEl>
                                          <p:spTgt spid="35">
                                            <p:txEl>
                                              <p:pRg st="0" end="0"/>
                                            </p:txEl>
                                          </p:spTgt>
                                        </p:tgtEl>
                                        <p:attrNameLst>
                                          <p:attrName>ppt_h</p:attrName>
                                        </p:attrNameLst>
                                      </p:cBhvr>
                                      <p:tavLst>
                                        <p:tav tm="0">
                                          <p:val>
                                            <p:fltVal val="0"/>
                                          </p:val>
                                        </p:tav>
                                        <p:tav tm="100000">
                                          <p:val>
                                            <p:strVal val="#ppt_h"/>
                                          </p:val>
                                        </p:tav>
                                      </p:tavLst>
                                    </p:anim>
                                    <p:animEffect transition="in" filter="fade">
                                      <p:cBhvr>
                                        <p:cTn id="20" dur="300"/>
                                        <p:tgtEl>
                                          <p:spTgt spid="35">
                                            <p:txEl>
                                              <p:pRg st="0" end="0"/>
                                            </p:txEl>
                                          </p:spTgt>
                                        </p:tgtEl>
                                      </p:cBhvr>
                                    </p:animEffect>
                                  </p:childTnLst>
                                </p:cTn>
                              </p:par>
                            </p:childTnLst>
                          </p:cTn>
                        </p:par>
                        <p:par>
                          <p:cTn id="21" fill="hold">
                            <p:stCondLst>
                              <p:cond delay="1000"/>
                            </p:stCondLst>
                            <p:childTnLst>
                              <p:par>
                                <p:cTn id="22" presetID="22" presetClass="entr" presetSubtype="1" fill="hold" nodeType="after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wipe(up)">
                                      <p:cBhvr>
                                        <p:cTn id="24" dur="500"/>
                                        <p:tgtEl>
                                          <p:spTgt spid="50"/>
                                        </p:tgtEl>
                                      </p:cBhvr>
                                    </p:animEffect>
                                  </p:childTnLst>
                                </p:cTn>
                              </p:par>
                              <p:par>
                                <p:cTn id="25" presetID="42" presetClass="entr" presetSubtype="0" fill="hold" grpId="0" nodeType="withEffect">
                                  <p:stCondLst>
                                    <p:cond delay="200"/>
                                  </p:stCondLst>
                                  <p:childTnLst>
                                    <p:set>
                                      <p:cBhvr>
                                        <p:cTn id="26" dur="1" fill="hold">
                                          <p:stCondLst>
                                            <p:cond delay="0"/>
                                          </p:stCondLst>
                                        </p:cTn>
                                        <p:tgtEl>
                                          <p:spTgt spid="36">
                                            <p:txEl>
                                              <p:pRg st="0" end="0"/>
                                            </p:txEl>
                                          </p:spTgt>
                                        </p:tgtEl>
                                        <p:attrNameLst>
                                          <p:attrName>style.visibility</p:attrName>
                                        </p:attrNameLst>
                                      </p:cBhvr>
                                      <p:to>
                                        <p:strVal val="visible"/>
                                      </p:to>
                                    </p:set>
                                    <p:animEffect transition="in" filter="fade">
                                      <p:cBhvr>
                                        <p:cTn id="27" dur="500"/>
                                        <p:tgtEl>
                                          <p:spTgt spid="36">
                                            <p:txEl>
                                              <p:pRg st="0" end="0"/>
                                            </p:txEl>
                                          </p:spTgt>
                                        </p:tgtEl>
                                      </p:cBhvr>
                                    </p:animEffect>
                                    <p:anim calcmode="lin" valueType="num">
                                      <p:cBhvr>
                                        <p:cTn id="28"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29" dur="500" fill="hold"/>
                                        <p:tgtEl>
                                          <p:spTgt spid="36">
                                            <p:txEl>
                                              <p:pRg st="0" end="0"/>
                                            </p:txEl>
                                          </p:spTgt>
                                        </p:tgtEl>
                                        <p:attrNameLst>
                                          <p:attrName>ppt_y</p:attrName>
                                        </p:attrNameLst>
                                      </p:cBhvr>
                                      <p:tavLst>
                                        <p:tav tm="0">
                                          <p:val>
                                            <p:strVal val="#ppt_y+.1"/>
                                          </p:val>
                                        </p:tav>
                                        <p:tav tm="100000">
                                          <p:val>
                                            <p:strVal val="#ppt_y"/>
                                          </p:val>
                                        </p:tav>
                                      </p:tavLst>
                                    </p:anim>
                                  </p:childTnLst>
                                </p:cTn>
                              </p:par>
                              <p:par>
                                <p:cTn id="30" presetID="10" presetClass="entr" presetSubtype="0" fill="hold" grpId="0" nodeType="withEffect">
                                  <p:stCondLst>
                                    <p:cond delay="800"/>
                                  </p:stCondLst>
                                  <p:childTnLst>
                                    <p:set>
                                      <p:cBhvr>
                                        <p:cTn id="31" dur="1" fill="hold">
                                          <p:stCondLst>
                                            <p:cond delay="0"/>
                                          </p:stCondLst>
                                        </p:cTn>
                                        <p:tgtEl>
                                          <p:spTgt spid="37">
                                            <p:txEl>
                                              <p:pRg st="0" end="0"/>
                                            </p:txEl>
                                          </p:spTgt>
                                        </p:tgtEl>
                                        <p:attrNameLst>
                                          <p:attrName>style.visibility</p:attrName>
                                        </p:attrNameLst>
                                      </p:cBhvr>
                                      <p:to>
                                        <p:strVal val="visible"/>
                                      </p:to>
                                    </p:set>
                                    <p:animEffect transition="in" filter="fade">
                                      <p:cBhvr>
                                        <p:cTn id="32" dur="500"/>
                                        <p:tgtEl>
                                          <p:spTgt spid="37">
                                            <p:txEl>
                                              <p:pRg st="0" end="0"/>
                                            </p:txEl>
                                          </p:spTgt>
                                        </p:tgtEl>
                                      </p:cBhvr>
                                    </p:animEffect>
                                  </p:childTnLst>
                                </p:cTn>
                              </p:par>
                              <p:par>
                                <p:cTn id="33" presetID="42" presetClass="entr" presetSubtype="0" fill="hold" grpId="0" nodeType="withEffect">
                                  <p:stCondLst>
                                    <p:cond delay="200"/>
                                  </p:stCondLst>
                                  <p:childTnLst>
                                    <p:set>
                                      <p:cBhvr>
                                        <p:cTn id="34" dur="1" fill="hold">
                                          <p:stCondLst>
                                            <p:cond delay="0"/>
                                          </p:stCondLst>
                                        </p:cTn>
                                        <p:tgtEl>
                                          <p:spTgt spid="39">
                                            <p:txEl>
                                              <p:pRg st="0" end="0"/>
                                            </p:txEl>
                                          </p:spTgt>
                                        </p:tgtEl>
                                        <p:attrNameLst>
                                          <p:attrName>style.visibility</p:attrName>
                                        </p:attrNameLst>
                                      </p:cBhvr>
                                      <p:to>
                                        <p:strVal val="visible"/>
                                      </p:to>
                                    </p:set>
                                    <p:animEffect transition="in" filter="fade">
                                      <p:cBhvr>
                                        <p:cTn id="35" dur="400"/>
                                        <p:tgtEl>
                                          <p:spTgt spid="39">
                                            <p:txEl>
                                              <p:pRg st="0" end="0"/>
                                            </p:txEl>
                                          </p:spTgt>
                                        </p:tgtEl>
                                      </p:cBhvr>
                                    </p:animEffect>
                                    <p:anim calcmode="lin" valueType="num">
                                      <p:cBhvr>
                                        <p:cTn id="36" dur="400" fill="hold"/>
                                        <p:tgtEl>
                                          <p:spTgt spid="39">
                                            <p:txEl>
                                              <p:pRg st="0" end="0"/>
                                            </p:txEl>
                                          </p:spTgt>
                                        </p:tgtEl>
                                        <p:attrNameLst>
                                          <p:attrName>ppt_x</p:attrName>
                                        </p:attrNameLst>
                                      </p:cBhvr>
                                      <p:tavLst>
                                        <p:tav tm="0">
                                          <p:val>
                                            <p:strVal val="#ppt_x"/>
                                          </p:val>
                                        </p:tav>
                                        <p:tav tm="100000">
                                          <p:val>
                                            <p:strVal val="#ppt_x"/>
                                          </p:val>
                                        </p:tav>
                                      </p:tavLst>
                                    </p:anim>
                                    <p:anim calcmode="lin" valueType="num">
                                      <p:cBhvr>
                                        <p:cTn id="37" dur="400" fill="hold"/>
                                        <p:tgtEl>
                                          <p:spTgt spid="39">
                                            <p:txEl>
                                              <p:pRg st="0" end="0"/>
                                            </p:txEl>
                                          </p:spTgt>
                                        </p:tgtEl>
                                        <p:attrNameLst>
                                          <p:attrName>ppt_y</p:attrName>
                                        </p:attrNameLst>
                                      </p:cBhvr>
                                      <p:tavLst>
                                        <p:tav tm="0">
                                          <p:val>
                                            <p:strVal val="#ppt_y+.1"/>
                                          </p:val>
                                        </p:tav>
                                        <p:tav tm="100000">
                                          <p:val>
                                            <p:strVal val="#ppt_y"/>
                                          </p:val>
                                        </p:tav>
                                      </p:tavLst>
                                    </p:anim>
                                  </p:childTnLst>
                                </p:cTn>
                              </p:par>
                            </p:childTnLst>
                          </p:cTn>
                        </p:par>
                        <p:par>
                          <p:cTn id="38" fill="hold">
                            <p:stCondLst>
                              <p:cond delay="2300"/>
                            </p:stCondLst>
                            <p:childTnLst>
                              <p:par>
                                <p:cTn id="39" presetID="53" presetClass="entr" presetSubtype="16" fill="hold" grpId="0" nodeType="afterEffect">
                                  <p:stCondLst>
                                    <p:cond delay="0"/>
                                  </p:stCondLst>
                                  <p:childTnLst>
                                    <p:set>
                                      <p:cBhvr>
                                        <p:cTn id="40" dur="1" fill="hold">
                                          <p:stCondLst>
                                            <p:cond delay="0"/>
                                          </p:stCondLst>
                                        </p:cTn>
                                        <p:tgtEl>
                                          <p:spTgt spid="40">
                                            <p:txEl>
                                              <p:pRg st="0" end="0"/>
                                            </p:txEl>
                                          </p:spTgt>
                                        </p:tgtEl>
                                        <p:attrNameLst>
                                          <p:attrName>style.visibility</p:attrName>
                                        </p:attrNameLst>
                                      </p:cBhvr>
                                      <p:to>
                                        <p:strVal val="visible"/>
                                      </p:to>
                                    </p:set>
                                    <p:anim calcmode="lin" valueType="num">
                                      <p:cBhvr>
                                        <p:cTn id="41" dur="300" fill="hold"/>
                                        <p:tgtEl>
                                          <p:spTgt spid="40">
                                            <p:txEl>
                                              <p:pRg st="0" end="0"/>
                                            </p:txEl>
                                          </p:spTgt>
                                        </p:tgtEl>
                                        <p:attrNameLst>
                                          <p:attrName>ppt_w</p:attrName>
                                        </p:attrNameLst>
                                      </p:cBhvr>
                                      <p:tavLst>
                                        <p:tav tm="0">
                                          <p:val>
                                            <p:fltVal val="0"/>
                                          </p:val>
                                        </p:tav>
                                        <p:tav tm="100000">
                                          <p:val>
                                            <p:strVal val="#ppt_w"/>
                                          </p:val>
                                        </p:tav>
                                      </p:tavLst>
                                    </p:anim>
                                    <p:anim calcmode="lin" valueType="num">
                                      <p:cBhvr>
                                        <p:cTn id="42" dur="300" fill="hold"/>
                                        <p:tgtEl>
                                          <p:spTgt spid="40">
                                            <p:txEl>
                                              <p:pRg st="0" end="0"/>
                                            </p:txEl>
                                          </p:spTgt>
                                        </p:tgtEl>
                                        <p:attrNameLst>
                                          <p:attrName>ppt_h</p:attrName>
                                        </p:attrNameLst>
                                      </p:cBhvr>
                                      <p:tavLst>
                                        <p:tav tm="0">
                                          <p:val>
                                            <p:fltVal val="0"/>
                                          </p:val>
                                        </p:tav>
                                        <p:tav tm="100000">
                                          <p:val>
                                            <p:strVal val="#ppt_h"/>
                                          </p:val>
                                        </p:tav>
                                      </p:tavLst>
                                    </p:anim>
                                    <p:animEffect transition="in" filter="fade">
                                      <p:cBhvr>
                                        <p:cTn id="43" dur="300"/>
                                        <p:tgtEl>
                                          <p:spTgt spid="40">
                                            <p:txEl>
                                              <p:pRg st="0" end="0"/>
                                            </p:txEl>
                                          </p:spTgt>
                                        </p:tgtEl>
                                      </p:cBhvr>
                                    </p:animEffect>
                                  </p:childTnLst>
                                </p:cTn>
                              </p:par>
                            </p:childTnLst>
                          </p:cTn>
                        </p:par>
                        <p:par>
                          <p:cTn id="44" fill="hold">
                            <p:stCondLst>
                              <p:cond delay="2600"/>
                            </p:stCondLst>
                            <p:childTnLst>
                              <p:par>
                                <p:cTn id="45" presetID="22" presetClass="entr" presetSubtype="1" fill="hold" nodeType="after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wipe(up)">
                                      <p:cBhvr>
                                        <p:cTn id="47" dur="500"/>
                                        <p:tgtEl>
                                          <p:spTgt spid="52"/>
                                        </p:tgtEl>
                                      </p:cBhvr>
                                    </p:animEffect>
                                  </p:childTnLst>
                                </p:cTn>
                              </p:par>
                              <p:par>
                                <p:cTn id="48" presetID="42" presetClass="entr" presetSubtype="0" fill="hold" grpId="0" nodeType="withEffect">
                                  <p:stCondLst>
                                    <p:cond delay="200"/>
                                  </p:stCondLst>
                                  <p:childTnLst>
                                    <p:set>
                                      <p:cBhvr>
                                        <p:cTn id="49" dur="1" fill="hold">
                                          <p:stCondLst>
                                            <p:cond delay="0"/>
                                          </p:stCondLst>
                                        </p:cTn>
                                        <p:tgtEl>
                                          <p:spTgt spid="41">
                                            <p:txEl>
                                              <p:pRg st="0" end="0"/>
                                            </p:txEl>
                                          </p:spTgt>
                                        </p:tgtEl>
                                        <p:attrNameLst>
                                          <p:attrName>style.visibility</p:attrName>
                                        </p:attrNameLst>
                                      </p:cBhvr>
                                      <p:to>
                                        <p:strVal val="visible"/>
                                      </p:to>
                                    </p:set>
                                    <p:animEffect transition="in" filter="fade">
                                      <p:cBhvr>
                                        <p:cTn id="50" dur="500"/>
                                        <p:tgtEl>
                                          <p:spTgt spid="41">
                                            <p:txEl>
                                              <p:pRg st="0" end="0"/>
                                            </p:txEl>
                                          </p:spTgt>
                                        </p:tgtEl>
                                      </p:cBhvr>
                                    </p:animEffect>
                                    <p:anim calcmode="lin" valueType="num">
                                      <p:cBhvr>
                                        <p:cTn id="51" dur="500" fill="hold"/>
                                        <p:tgtEl>
                                          <p:spTgt spid="41">
                                            <p:txEl>
                                              <p:pRg st="0" end="0"/>
                                            </p:txEl>
                                          </p:spTgt>
                                        </p:tgtEl>
                                        <p:attrNameLst>
                                          <p:attrName>ppt_x</p:attrName>
                                        </p:attrNameLst>
                                      </p:cBhvr>
                                      <p:tavLst>
                                        <p:tav tm="0">
                                          <p:val>
                                            <p:strVal val="#ppt_x"/>
                                          </p:val>
                                        </p:tav>
                                        <p:tav tm="100000">
                                          <p:val>
                                            <p:strVal val="#ppt_x"/>
                                          </p:val>
                                        </p:tav>
                                      </p:tavLst>
                                    </p:anim>
                                    <p:anim calcmode="lin" valueType="num">
                                      <p:cBhvr>
                                        <p:cTn id="52" dur="500" fill="hold"/>
                                        <p:tgtEl>
                                          <p:spTgt spid="41">
                                            <p:txEl>
                                              <p:pRg st="0" end="0"/>
                                            </p:txEl>
                                          </p:spTgt>
                                        </p:tgtEl>
                                        <p:attrNameLst>
                                          <p:attrName>ppt_y</p:attrName>
                                        </p:attrNameLst>
                                      </p:cBhvr>
                                      <p:tavLst>
                                        <p:tav tm="0">
                                          <p:val>
                                            <p:strVal val="#ppt_y+.1"/>
                                          </p:val>
                                        </p:tav>
                                        <p:tav tm="100000">
                                          <p:val>
                                            <p:strVal val="#ppt_y"/>
                                          </p:val>
                                        </p:tav>
                                      </p:tavLst>
                                    </p:anim>
                                  </p:childTnLst>
                                </p:cTn>
                              </p:par>
                              <p:par>
                                <p:cTn id="53" presetID="10" presetClass="entr" presetSubtype="0" fill="hold" grpId="0" nodeType="withEffect">
                                  <p:stCondLst>
                                    <p:cond delay="800"/>
                                  </p:stCondLst>
                                  <p:childTnLst>
                                    <p:set>
                                      <p:cBhvr>
                                        <p:cTn id="54" dur="1" fill="hold">
                                          <p:stCondLst>
                                            <p:cond delay="0"/>
                                          </p:stCondLst>
                                        </p:cTn>
                                        <p:tgtEl>
                                          <p:spTgt spid="42">
                                            <p:txEl>
                                              <p:pRg st="0" end="0"/>
                                            </p:txEl>
                                          </p:spTgt>
                                        </p:tgtEl>
                                        <p:attrNameLst>
                                          <p:attrName>style.visibility</p:attrName>
                                        </p:attrNameLst>
                                      </p:cBhvr>
                                      <p:to>
                                        <p:strVal val="visible"/>
                                      </p:to>
                                    </p:set>
                                    <p:animEffect transition="in" filter="fade">
                                      <p:cBhvr>
                                        <p:cTn id="55" dur="500"/>
                                        <p:tgtEl>
                                          <p:spTgt spid="42">
                                            <p:txEl>
                                              <p:pRg st="0" end="0"/>
                                            </p:txEl>
                                          </p:spTgt>
                                        </p:tgtEl>
                                      </p:cBhvr>
                                    </p:animEffect>
                                  </p:childTnLst>
                                </p:cTn>
                              </p:par>
                              <p:par>
                                <p:cTn id="56" presetID="42" presetClass="entr" presetSubtype="0" fill="hold" grpId="0" nodeType="withEffect">
                                  <p:stCondLst>
                                    <p:cond delay="200"/>
                                  </p:stCondLst>
                                  <p:childTnLst>
                                    <p:set>
                                      <p:cBhvr>
                                        <p:cTn id="57" dur="1" fill="hold">
                                          <p:stCondLst>
                                            <p:cond delay="0"/>
                                          </p:stCondLst>
                                        </p:cTn>
                                        <p:tgtEl>
                                          <p:spTgt spid="43">
                                            <p:txEl>
                                              <p:pRg st="0" end="0"/>
                                            </p:txEl>
                                          </p:spTgt>
                                        </p:tgtEl>
                                        <p:attrNameLst>
                                          <p:attrName>style.visibility</p:attrName>
                                        </p:attrNameLst>
                                      </p:cBhvr>
                                      <p:to>
                                        <p:strVal val="visible"/>
                                      </p:to>
                                    </p:set>
                                    <p:animEffect transition="in" filter="fade">
                                      <p:cBhvr>
                                        <p:cTn id="58" dur="400"/>
                                        <p:tgtEl>
                                          <p:spTgt spid="43">
                                            <p:txEl>
                                              <p:pRg st="0" end="0"/>
                                            </p:txEl>
                                          </p:spTgt>
                                        </p:tgtEl>
                                      </p:cBhvr>
                                    </p:animEffect>
                                    <p:anim calcmode="lin" valueType="num">
                                      <p:cBhvr>
                                        <p:cTn id="59" dur="4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60" dur="4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par>
                          <p:cTn id="61" fill="hold">
                            <p:stCondLst>
                              <p:cond delay="3900"/>
                            </p:stCondLst>
                            <p:childTnLst>
                              <p:par>
                                <p:cTn id="62" presetID="53" presetClass="entr" presetSubtype="16" fill="hold" grpId="0" nodeType="afterEffect">
                                  <p:stCondLst>
                                    <p:cond delay="0"/>
                                  </p:stCondLst>
                                  <p:childTnLst>
                                    <p:set>
                                      <p:cBhvr>
                                        <p:cTn id="63" dur="1" fill="hold">
                                          <p:stCondLst>
                                            <p:cond delay="0"/>
                                          </p:stCondLst>
                                        </p:cTn>
                                        <p:tgtEl>
                                          <p:spTgt spid="44">
                                            <p:txEl>
                                              <p:pRg st="0" end="0"/>
                                            </p:txEl>
                                          </p:spTgt>
                                        </p:tgtEl>
                                        <p:attrNameLst>
                                          <p:attrName>style.visibility</p:attrName>
                                        </p:attrNameLst>
                                      </p:cBhvr>
                                      <p:to>
                                        <p:strVal val="visible"/>
                                      </p:to>
                                    </p:set>
                                    <p:anim calcmode="lin" valueType="num">
                                      <p:cBhvr>
                                        <p:cTn id="64" dur="300" fill="hold"/>
                                        <p:tgtEl>
                                          <p:spTgt spid="44">
                                            <p:txEl>
                                              <p:pRg st="0" end="0"/>
                                            </p:txEl>
                                          </p:spTgt>
                                        </p:tgtEl>
                                        <p:attrNameLst>
                                          <p:attrName>ppt_w</p:attrName>
                                        </p:attrNameLst>
                                      </p:cBhvr>
                                      <p:tavLst>
                                        <p:tav tm="0">
                                          <p:val>
                                            <p:fltVal val="0"/>
                                          </p:val>
                                        </p:tav>
                                        <p:tav tm="100000">
                                          <p:val>
                                            <p:strVal val="#ppt_w"/>
                                          </p:val>
                                        </p:tav>
                                      </p:tavLst>
                                    </p:anim>
                                    <p:anim calcmode="lin" valueType="num">
                                      <p:cBhvr>
                                        <p:cTn id="65" dur="300" fill="hold"/>
                                        <p:tgtEl>
                                          <p:spTgt spid="44">
                                            <p:txEl>
                                              <p:pRg st="0" end="0"/>
                                            </p:txEl>
                                          </p:spTgt>
                                        </p:tgtEl>
                                        <p:attrNameLst>
                                          <p:attrName>ppt_h</p:attrName>
                                        </p:attrNameLst>
                                      </p:cBhvr>
                                      <p:tavLst>
                                        <p:tav tm="0">
                                          <p:val>
                                            <p:fltVal val="0"/>
                                          </p:val>
                                        </p:tav>
                                        <p:tav tm="100000">
                                          <p:val>
                                            <p:strVal val="#ppt_h"/>
                                          </p:val>
                                        </p:tav>
                                      </p:tavLst>
                                    </p:anim>
                                    <p:animEffect transition="in" filter="fade">
                                      <p:cBhvr>
                                        <p:cTn id="66" dur="300"/>
                                        <p:tgtEl>
                                          <p:spTgt spid="44">
                                            <p:txEl>
                                              <p:pRg st="0" end="0"/>
                                            </p:txEl>
                                          </p:spTgt>
                                        </p:tgtEl>
                                      </p:cBhvr>
                                    </p:animEffect>
                                  </p:childTnLst>
                                </p:cTn>
                              </p:par>
                              <p:par>
                                <p:cTn id="67" presetID="42" presetClass="entr" presetSubtype="0" fill="hold" grpId="0" nodeType="withEffect">
                                  <p:stCondLst>
                                    <p:cond delay="200"/>
                                  </p:stCondLst>
                                  <p:childTnLst>
                                    <p:set>
                                      <p:cBhvr>
                                        <p:cTn id="68" dur="1" fill="hold">
                                          <p:stCondLst>
                                            <p:cond delay="0"/>
                                          </p:stCondLst>
                                        </p:cTn>
                                        <p:tgtEl>
                                          <p:spTgt spid="45">
                                            <p:txEl>
                                              <p:pRg st="0" end="0"/>
                                            </p:txEl>
                                          </p:spTgt>
                                        </p:tgtEl>
                                        <p:attrNameLst>
                                          <p:attrName>style.visibility</p:attrName>
                                        </p:attrNameLst>
                                      </p:cBhvr>
                                      <p:to>
                                        <p:strVal val="visible"/>
                                      </p:to>
                                    </p:set>
                                    <p:animEffect transition="in" filter="fade">
                                      <p:cBhvr>
                                        <p:cTn id="69" dur="500"/>
                                        <p:tgtEl>
                                          <p:spTgt spid="45">
                                            <p:txEl>
                                              <p:pRg st="0" end="0"/>
                                            </p:txEl>
                                          </p:spTgt>
                                        </p:tgtEl>
                                      </p:cBhvr>
                                    </p:animEffect>
                                    <p:anim calcmode="lin" valueType="num">
                                      <p:cBhvr>
                                        <p:cTn id="70"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45">
                                            <p:txEl>
                                              <p:pRg st="0" end="0"/>
                                            </p:txEl>
                                          </p:spTgt>
                                        </p:tgtEl>
                                        <p:attrNameLst>
                                          <p:attrName>ppt_y</p:attrName>
                                        </p:attrNameLst>
                                      </p:cBhvr>
                                      <p:tavLst>
                                        <p:tav tm="0">
                                          <p:val>
                                            <p:strVal val="#ppt_y+.1"/>
                                          </p:val>
                                        </p:tav>
                                        <p:tav tm="100000">
                                          <p:val>
                                            <p:strVal val="#ppt_y"/>
                                          </p:val>
                                        </p:tav>
                                      </p:tavLst>
                                    </p:anim>
                                  </p:childTnLst>
                                </p:cTn>
                              </p:par>
                              <p:par>
                                <p:cTn id="72" presetID="10" presetClass="entr" presetSubtype="0" fill="hold" grpId="0" nodeType="withEffect">
                                  <p:stCondLst>
                                    <p:cond delay="800"/>
                                  </p:stCondLst>
                                  <p:childTnLst>
                                    <p:set>
                                      <p:cBhvr>
                                        <p:cTn id="73" dur="1" fill="hold">
                                          <p:stCondLst>
                                            <p:cond delay="0"/>
                                          </p:stCondLst>
                                        </p:cTn>
                                        <p:tgtEl>
                                          <p:spTgt spid="46">
                                            <p:txEl>
                                              <p:pRg st="0" end="0"/>
                                            </p:txEl>
                                          </p:spTgt>
                                        </p:tgtEl>
                                        <p:attrNameLst>
                                          <p:attrName>style.visibility</p:attrName>
                                        </p:attrNameLst>
                                      </p:cBhvr>
                                      <p:to>
                                        <p:strVal val="visible"/>
                                      </p:to>
                                    </p:set>
                                    <p:animEffect transition="in" filter="fade">
                                      <p:cBhvr>
                                        <p:cTn id="74" dur="500"/>
                                        <p:tgtEl>
                                          <p:spTgt spid="46">
                                            <p:txEl>
                                              <p:pRg st="0" end="0"/>
                                            </p:txEl>
                                          </p:spTgt>
                                        </p:tgtEl>
                                      </p:cBhvr>
                                    </p:animEffect>
                                  </p:childTnLst>
                                </p:cTn>
                              </p:par>
                              <p:par>
                                <p:cTn id="75" presetID="42" presetClass="entr" presetSubtype="0" fill="hold" grpId="0" nodeType="withEffect">
                                  <p:stCondLst>
                                    <p:cond delay="200"/>
                                  </p:stCondLst>
                                  <p:childTnLst>
                                    <p:set>
                                      <p:cBhvr>
                                        <p:cTn id="76" dur="1" fill="hold">
                                          <p:stCondLst>
                                            <p:cond delay="0"/>
                                          </p:stCondLst>
                                        </p:cTn>
                                        <p:tgtEl>
                                          <p:spTgt spid="47">
                                            <p:txEl>
                                              <p:pRg st="0" end="0"/>
                                            </p:txEl>
                                          </p:spTgt>
                                        </p:tgtEl>
                                        <p:attrNameLst>
                                          <p:attrName>style.visibility</p:attrName>
                                        </p:attrNameLst>
                                      </p:cBhvr>
                                      <p:to>
                                        <p:strVal val="visible"/>
                                      </p:to>
                                    </p:set>
                                    <p:animEffect transition="in" filter="fade">
                                      <p:cBhvr>
                                        <p:cTn id="77" dur="400"/>
                                        <p:tgtEl>
                                          <p:spTgt spid="47">
                                            <p:txEl>
                                              <p:pRg st="0" end="0"/>
                                            </p:txEl>
                                          </p:spTgt>
                                        </p:tgtEl>
                                      </p:cBhvr>
                                    </p:animEffect>
                                    <p:anim calcmode="lin" valueType="num">
                                      <p:cBhvr>
                                        <p:cTn id="78" dur="400" fill="hold"/>
                                        <p:tgtEl>
                                          <p:spTgt spid="47">
                                            <p:txEl>
                                              <p:pRg st="0" end="0"/>
                                            </p:txEl>
                                          </p:spTgt>
                                        </p:tgtEl>
                                        <p:attrNameLst>
                                          <p:attrName>ppt_x</p:attrName>
                                        </p:attrNameLst>
                                      </p:cBhvr>
                                      <p:tavLst>
                                        <p:tav tm="0">
                                          <p:val>
                                            <p:strVal val="#ppt_x"/>
                                          </p:val>
                                        </p:tav>
                                        <p:tav tm="100000">
                                          <p:val>
                                            <p:strVal val="#ppt_x"/>
                                          </p:val>
                                        </p:tav>
                                      </p:tavLst>
                                    </p:anim>
                                    <p:anim calcmode="lin" valueType="num">
                                      <p:cBhvr>
                                        <p:cTn id="79" dur="400" fill="hold"/>
                                        <p:tgtEl>
                                          <p:spTgt spid="47">
                                            <p:txEl>
                                              <p:pRg st="0" end="0"/>
                                            </p:txEl>
                                          </p:spTgt>
                                        </p:tgtEl>
                                        <p:attrNameLst>
                                          <p:attrName>ppt_y</p:attrName>
                                        </p:attrNameLst>
                                      </p:cBhvr>
                                      <p:tavLst>
                                        <p:tav tm="0">
                                          <p:val>
                                            <p:strVal val="#ppt_y+.1"/>
                                          </p:val>
                                        </p:tav>
                                        <p:tav tm="100000">
                                          <p:val>
                                            <p:strVal val="#ppt_y"/>
                                          </p:val>
                                        </p:tav>
                                      </p:tavLst>
                                    </p:anim>
                                  </p:childTnLst>
                                </p:cTn>
                              </p:par>
                              <p:par>
                                <p:cTn id="80" presetID="10" presetClass="entr" presetSubtype="0" fill="hold" grpId="0" nodeType="withEffect">
                                  <p:stCondLst>
                                    <p:cond delay="800"/>
                                  </p:stCondLst>
                                  <p:childTnLst>
                                    <p:set>
                                      <p:cBhvr>
                                        <p:cTn id="81" dur="1" fill="hold">
                                          <p:stCondLst>
                                            <p:cond delay="0"/>
                                          </p:stCondLst>
                                        </p:cTn>
                                        <p:tgtEl>
                                          <p:spTgt spid="48">
                                            <p:txEl>
                                              <p:pRg st="0" end="0"/>
                                            </p:txEl>
                                          </p:spTgt>
                                        </p:tgtEl>
                                        <p:attrNameLst>
                                          <p:attrName>style.visibility</p:attrName>
                                        </p:attrNameLst>
                                      </p:cBhvr>
                                      <p:to>
                                        <p:strVal val="visible"/>
                                      </p:to>
                                    </p:set>
                                    <p:animEffect transition="in" filter="fade">
                                      <p:cBhvr>
                                        <p:cTn id="82" dur="500"/>
                                        <p:tgtEl>
                                          <p:spTgt spid="48">
                                            <p:txEl>
                                              <p:pRg st="0" end="0"/>
                                            </p:txEl>
                                          </p:spTgt>
                                        </p:tgtEl>
                                      </p:cBhvr>
                                    </p:animEffect>
                                  </p:childTnLst>
                                </p:cTn>
                              </p:par>
                              <p:par>
                                <p:cTn id="83" presetID="42" presetClass="entr" presetSubtype="0" fill="hold" grpId="0" nodeType="withEffect">
                                  <p:stCondLst>
                                    <p:cond delay="200"/>
                                  </p:stCondLst>
                                  <p:childTnLst>
                                    <p:set>
                                      <p:cBhvr>
                                        <p:cTn id="84" dur="1" fill="hold">
                                          <p:stCondLst>
                                            <p:cond delay="0"/>
                                          </p:stCondLst>
                                        </p:cTn>
                                        <p:tgtEl>
                                          <p:spTgt spid="49">
                                            <p:txEl>
                                              <p:pRg st="0" end="0"/>
                                            </p:txEl>
                                          </p:spTgt>
                                        </p:tgtEl>
                                        <p:attrNameLst>
                                          <p:attrName>style.visibility</p:attrName>
                                        </p:attrNameLst>
                                      </p:cBhvr>
                                      <p:to>
                                        <p:strVal val="visible"/>
                                      </p:to>
                                    </p:set>
                                    <p:animEffect transition="in" filter="fade">
                                      <p:cBhvr>
                                        <p:cTn id="85" dur="400"/>
                                        <p:tgtEl>
                                          <p:spTgt spid="49">
                                            <p:txEl>
                                              <p:pRg st="0" end="0"/>
                                            </p:txEl>
                                          </p:spTgt>
                                        </p:tgtEl>
                                      </p:cBhvr>
                                    </p:animEffect>
                                    <p:anim calcmode="lin" valueType="num">
                                      <p:cBhvr>
                                        <p:cTn id="86" dur="400" fill="hold"/>
                                        <p:tgtEl>
                                          <p:spTgt spid="49">
                                            <p:txEl>
                                              <p:pRg st="0" end="0"/>
                                            </p:txEl>
                                          </p:spTgt>
                                        </p:tgtEl>
                                        <p:attrNameLst>
                                          <p:attrName>ppt_x</p:attrName>
                                        </p:attrNameLst>
                                      </p:cBhvr>
                                      <p:tavLst>
                                        <p:tav tm="0">
                                          <p:val>
                                            <p:strVal val="#ppt_x"/>
                                          </p:val>
                                        </p:tav>
                                        <p:tav tm="100000">
                                          <p:val>
                                            <p:strVal val="#ppt_x"/>
                                          </p:val>
                                        </p:tav>
                                      </p:tavLst>
                                    </p:anim>
                                    <p:anim calcmode="lin" valueType="num">
                                      <p:cBhvr>
                                        <p:cTn id="87" dur="400" fill="hold"/>
                                        <p:tgtEl>
                                          <p:spTgt spid="4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53" presetClass="entr" presetSubtype="16"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p:cTn dur="300" fill="hold"/>
                        <p:tgtEl>
                          <p:spTgt spid="35"/>
                        </p:tgtEl>
                        <p:attrNameLst>
                          <p:attrName>ppt_w</p:attrName>
                        </p:attrNameLst>
                      </p:cBhvr>
                      <p:tavLst>
                        <p:tav tm="0">
                          <p:val>
                            <p:fltVal val="0"/>
                          </p:val>
                        </p:tav>
                        <p:tav tm="100000">
                          <p:val>
                            <p:strVal val="#ppt_w"/>
                          </p:val>
                        </p:tav>
                      </p:tavLst>
                    </p:anim>
                    <p:anim calcmode="lin" valueType="num">
                      <p:cBhvr>
                        <p:cTn dur="300" fill="hold"/>
                        <p:tgtEl>
                          <p:spTgt spid="35"/>
                        </p:tgtEl>
                        <p:attrNameLst>
                          <p:attrName>ppt_h</p:attrName>
                        </p:attrNameLst>
                      </p:cBhvr>
                      <p:tavLst>
                        <p:tav tm="0">
                          <p:val>
                            <p:fltVal val="0"/>
                          </p:val>
                        </p:tav>
                        <p:tav tm="100000">
                          <p:val>
                            <p:strVal val="#ppt_h"/>
                          </p:val>
                        </p:tav>
                      </p:tavLst>
                    </p:anim>
                    <p:animEffect transition="in" filter="fade">
                      <p:cBhvr>
                        <p:cTn dur="300"/>
                        <p:tgtEl>
                          <p:spTgt spid="35"/>
                        </p:tgtEl>
                      </p:cBhvr>
                    </p:animEffect>
                  </p:childTnLst>
                </p:cTn>
              </p:par>
            </p:tnLst>
          </p:tmpl>
        </p:tmplLst>
      </p:bldP>
      <p:bldP spid="36" grpId="0" build="p">
        <p:tmplLst>
          <p:tmpl lvl="1">
            <p:tnLst>
              <p:par>
                <p:cTn presetID="42" presetClass="entr" presetSubtype="0" fill="hold" nodeType="withEffect">
                  <p:stCondLst>
                    <p:cond delay="20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anim calcmode="lin" valueType="num">
                      <p:cBhvr>
                        <p:cTn dur="500" fill="hold"/>
                        <p:tgtEl>
                          <p:spTgt spid="36"/>
                        </p:tgtEl>
                        <p:attrNameLst>
                          <p:attrName>ppt_x</p:attrName>
                        </p:attrNameLst>
                      </p:cBhvr>
                      <p:tavLst>
                        <p:tav tm="0">
                          <p:val>
                            <p:strVal val="#ppt_x"/>
                          </p:val>
                        </p:tav>
                        <p:tav tm="100000">
                          <p:val>
                            <p:strVal val="#ppt_x"/>
                          </p:val>
                        </p:tav>
                      </p:tavLst>
                    </p:anim>
                    <p:anim calcmode="lin" valueType="num">
                      <p:cBhvr>
                        <p:cTn dur="500" fill="hold"/>
                        <p:tgtEl>
                          <p:spTgt spid="36"/>
                        </p:tgtEl>
                        <p:attrNameLst>
                          <p:attrName>ppt_y</p:attrName>
                        </p:attrNameLst>
                      </p:cBhvr>
                      <p:tavLst>
                        <p:tav tm="0">
                          <p:val>
                            <p:strVal val="#ppt_y+.1"/>
                          </p:val>
                        </p:tav>
                        <p:tav tm="100000">
                          <p:val>
                            <p:strVal val="#ppt_y"/>
                          </p:val>
                        </p:tav>
                      </p:tavLst>
                    </p:anim>
                  </p:childTnLst>
                </p:cTn>
              </p:par>
            </p:tnLst>
          </p:tmpl>
        </p:tmplLst>
      </p:bldP>
      <p:bldP spid="37" grpId="0" build="p">
        <p:tmplLst>
          <p:tmpl lvl="1">
            <p:tnLst>
              <p:par>
                <p:cTn presetID="10" presetClass="entr" presetSubtype="0" fill="hold" nodeType="withEffect">
                  <p:stCondLst>
                    <p:cond delay="80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9" grpId="0" build="p">
        <p:tmplLst>
          <p:tmpl lvl="1">
            <p:tnLst>
              <p:par>
                <p:cTn presetID="42" presetClass="entr" presetSubtype="0" fill="hold" nodeType="withEffect">
                  <p:stCondLst>
                    <p:cond delay="200"/>
                  </p:stCondLst>
                  <p:childTnLst>
                    <p:set>
                      <p:cBhvr>
                        <p:cTn dur="1" fill="hold">
                          <p:stCondLst>
                            <p:cond delay="0"/>
                          </p:stCondLst>
                        </p:cTn>
                        <p:tgtEl>
                          <p:spTgt spid="39"/>
                        </p:tgtEl>
                        <p:attrNameLst>
                          <p:attrName>style.visibility</p:attrName>
                        </p:attrNameLst>
                      </p:cBhvr>
                      <p:to>
                        <p:strVal val="visible"/>
                      </p:to>
                    </p:set>
                    <p:animEffect transition="in" filter="fade">
                      <p:cBhvr>
                        <p:cTn dur="400"/>
                        <p:tgtEl>
                          <p:spTgt spid="39"/>
                        </p:tgtEl>
                      </p:cBhvr>
                    </p:animEffect>
                    <p:anim calcmode="lin" valueType="num">
                      <p:cBhvr>
                        <p:cTn dur="400" fill="hold"/>
                        <p:tgtEl>
                          <p:spTgt spid="39"/>
                        </p:tgtEl>
                        <p:attrNameLst>
                          <p:attrName>ppt_x</p:attrName>
                        </p:attrNameLst>
                      </p:cBhvr>
                      <p:tavLst>
                        <p:tav tm="0">
                          <p:val>
                            <p:strVal val="#ppt_x"/>
                          </p:val>
                        </p:tav>
                        <p:tav tm="100000">
                          <p:val>
                            <p:strVal val="#ppt_x"/>
                          </p:val>
                        </p:tav>
                      </p:tavLst>
                    </p:anim>
                    <p:anim calcmode="lin" valueType="num">
                      <p:cBhvr>
                        <p:cTn dur="400" fill="hold"/>
                        <p:tgtEl>
                          <p:spTgt spid="39"/>
                        </p:tgtEl>
                        <p:attrNameLst>
                          <p:attrName>ppt_y</p:attrName>
                        </p:attrNameLst>
                      </p:cBhvr>
                      <p:tavLst>
                        <p:tav tm="0">
                          <p:val>
                            <p:strVal val="#ppt_y+.1"/>
                          </p:val>
                        </p:tav>
                        <p:tav tm="100000">
                          <p:val>
                            <p:strVal val="#ppt_y"/>
                          </p:val>
                        </p:tav>
                      </p:tavLst>
                    </p:anim>
                  </p:childTnLst>
                </p:cTn>
              </p:par>
            </p:tnLst>
          </p:tmpl>
        </p:tmplLst>
      </p:bldP>
      <p:bldP spid="40" grpId="0" build="p">
        <p:tmplLst>
          <p:tmpl lvl="1">
            <p:tnLst>
              <p:par>
                <p:cTn presetID="53" presetClass="entr" presetSubtype="16"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 calcmode="lin" valueType="num">
                      <p:cBhvr>
                        <p:cTn dur="300" fill="hold"/>
                        <p:tgtEl>
                          <p:spTgt spid="40"/>
                        </p:tgtEl>
                        <p:attrNameLst>
                          <p:attrName>ppt_w</p:attrName>
                        </p:attrNameLst>
                      </p:cBhvr>
                      <p:tavLst>
                        <p:tav tm="0">
                          <p:val>
                            <p:fltVal val="0"/>
                          </p:val>
                        </p:tav>
                        <p:tav tm="100000">
                          <p:val>
                            <p:strVal val="#ppt_w"/>
                          </p:val>
                        </p:tav>
                      </p:tavLst>
                    </p:anim>
                    <p:anim calcmode="lin" valueType="num">
                      <p:cBhvr>
                        <p:cTn dur="300" fill="hold"/>
                        <p:tgtEl>
                          <p:spTgt spid="40"/>
                        </p:tgtEl>
                        <p:attrNameLst>
                          <p:attrName>ppt_h</p:attrName>
                        </p:attrNameLst>
                      </p:cBhvr>
                      <p:tavLst>
                        <p:tav tm="0">
                          <p:val>
                            <p:fltVal val="0"/>
                          </p:val>
                        </p:tav>
                        <p:tav tm="100000">
                          <p:val>
                            <p:strVal val="#ppt_h"/>
                          </p:val>
                        </p:tav>
                      </p:tavLst>
                    </p:anim>
                    <p:animEffect transition="in" filter="fade">
                      <p:cBhvr>
                        <p:cTn dur="300"/>
                        <p:tgtEl>
                          <p:spTgt spid="40"/>
                        </p:tgtEl>
                      </p:cBhvr>
                    </p:animEffect>
                  </p:childTnLst>
                </p:cTn>
              </p:par>
            </p:tnLst>
          </p:tmpl>
        </p:tmplLst>
      </p:bldP>
      <p:bldP spid="41" grpId="0" build="p">
        <p:tmplLst>
          <p:tmpl lvl="1">
            <p:tnLst>
              <p:par>
                <p:cTn presetID="42" presetClass="entr" presetSubtype="0" fill="hold" nodeType="withEffect">
                  <p:stCondLst>
                    <p:cond delay="200"/>
                  </p:st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anim calcmode="lin" valueType="num">
                      <p:cBhvr>
                        <p:cTn dur="500" fill="hold"/>
                        <p:tgtEl>
                          <p:spTgt spid="41"/>
                        </p:tgtEl>
                        <p:attrNameLst>
                          <p:attrName>ppt_x</p:attrName>
                        </p:attrNameLst>
                      </p:cBhvr>
                      <p:tavLst>
                        <p:tav tm="0">
                          <p:val>
                            <p:strVal val="#ppt_x"/>
                          </p:val>
                        </p:tav>
                        <p:tav tm="100000">
                          <p:val>
                            <p:strVal val="#ppt_x"/>
                          </p:val>
                        </p:tav>
                      </p:tavLst>
                    </p:anim>
                    <p:anim calcmode="lin" valueType="num">
                      <p:cBhvr>
                        <p:cTn dur="500" fill="hold"/>
                        <p:tgtEl>
                          <p:spTgt spid="41"/>
                        </p:tgtEl>
                        <p:attrNameLst>
                          <p:attrName>ppt_y</p:attrName>
                        </p:attrNameLst>
                      </p:cBhvr>
                      <p:tavLst>
                        <p:tav tm="0">
                          <p:val>
                            <p:strVal val="#ppt_y+.1"/>
                          </p:val>
                        </p:tav>
                        <p:tav tm="100000">
                          <p:val>
                            <p:strVal val="#ppt_y"/>
                          </p:val>
                        </p:tav>
                      </p:tavLst>
                    </p:anim>
                  </p:childTnLst>
                </p:cTn>
              </p:par>
            </p:tnLst>
          </p:tmpl>
        </p:tmplLst>
      </p:bldP>
      <p:bldP spid="42" grpId="0" build="p">
        <p:tmplLst>
          <p:tmpl lvl="1">
            <p:tnLst>
              <p:par>
                <p:cTn presetID="10" presetClass="entr" presetSubtype="0" fill="hold" nodeType="withEffect">
                  <p:stCondLst>
                    <p:cond delay="80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childTnLst>
                </p:cTn>
              </p:par>
            </p:tnLst>
          </p:tmpl>
        </p:tmplLst>
      </p:bldP>
      <p:bldP spid="43" grpId="0" build="p">
        <p:tmplLst>
          <p:tmpl lvl="1">
            <p:tnLst>
              <p:par>
                <p:cTn presetID="42" presetClass="entr" presetSubtype="0" fill="hold" nodeType="withEffect">
                  <p:stCondLst>
                    <p:cond delay="200"/>
                  </p:stCondLst>
                  <p:childTnLst>
                    <p:set>
                      <p:cBhvr>
                        <p:cTn dur="1" fill="hold">
                          <p:stCondLst>
                            <p:cond delay="0"/>
                          </p:stCondLst>
                        </p:cTn>
                        <p:tgtEl>
                          <p:spTgt spid="43"/>
                        </p:tgtEl>
                        <p:attrNameLst>
                          <p:attrName>style.visibility</p:attrName>
                        </p:attrNameLst>
                      </p:cBhvr>
                      <p:to>
                        <p:strVal val="visible"/>
                      </p:to>
                    </p:set>
                    <p:animEffect transition="in" filter="fade">
                      <p:cBhvr>
                        <p:cTn dur="400"/>
                        <p:tgtEl>
                          <p:spTgt spid="43"/>
                        </p:tgtEl>
                      </p:cBhvr>
                    </p:animEffect>
                    <p:anim calcmode="lin" valueType="num">
                      <p:cBhvr>
                        <p:cTn dur="400" fill="hold"/>
                        <p:tgtEl>
                          <p:spTgt spid="43"/>
                        </p:tgtEl>
                        <p:attrNameLst>
                          <p:attrName>ppt_x</p:attrName>
                        </p:attrNameLst>
                      </p:cBhvr>
                      <p:tavLst>
                        <p:tav tm="0">
                          <p:val>
                            <p:strVal val="#ppt_x"/>
                          </p:val>
                        </p:tav>
                        <p:tav tm="100000">
                          <p:val>
                            <p:strVal val="#ppt_x"/>
                          </p:val>
                        </p:tav>
                      </p:tavLst>
                    </p:anim>
                    <p:anim calcmode="lin" valueType="num">
                      <p:cBhvr>
                        <p:cTn dur="400" fill="hold"/>
                        <p:tgtEl>
                          <p:spTgt spid="43"/>
                        </p:tgtEl>
                        <p:attrNameLst>
                          <p:attrName>ppt_y</p:attrName>
                        </p:attrNameLst>
                      </p:cBhvr>
                      <p:tavLst>
                        <p:tav tm="0">
                          <p:val>
                            <p:strVal val="#ppt_y+.1"/>
                          </p:val>
                        </p:tav>
                        <p:tav tm="100000">
                          <p:val>
                            <p:strVal val="#ppt_y"/>
                          </p:val>
                        </p:tav>
                      </p:tavLst>
                    </p:anim>
                  </p:childTnLst>
                </p:cTn>
              </p:par>
            </p:tnLst>
          </p:tmpl>
        </p:tmplLst>
      </p:bldP>
      <p:bldP spid="44" grpId="0" build="p">
        <p:tmplLst>
          <p:tmpl lvl="1">
            <p:tnLst>
              <p:par>
                <p:cTn presetID="53" presetClass="entr" presetSubtype="16"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 calcmode="lin" valueType="num">
                      <p:cBhvr>
                        <p:cTn dur="300" fill="hold"/>
                        <p:tgtEl>
                          <p:spTgt spid="44"/>
                        </p:tgtEl>
                        <p:attrNameLst>
                          <p:attrName>ppt_w</p:attrName>
                        </p:attrNameLst>
                      </p:cBhvr>
                      <p:tavLst>
                        <p:tav tm="0">
                          <p:val>
                            <p:fltVal val="0"/>
                          </p:val>
                        </p:tav>
                        <p:tav tm="100000">
                          <p:val>
                            <p:strVal val="#ppt_w"/>
                          </p:val>
                        </p:tav>
                      </p:tavLst>
                    </p:anim>
                    <p:anim calcmode="lin" valueType="num">
                      <p:cBhvr>
                        <p:cTn dur="300" fill="hold"/>
                        <p:tgtEl>
                          <p:spTgt spid="44"/>
                        </p:tgtEl>
                        <p:attrNameLst>
                          <p:attrName>ppt_h</p:attrName>
                        </p:attrNameLst>
                      </p:cBhvr>
                      <p:tavLst>
                        <p:tav tm="0">
                          <p:val>
                            <p:fltVal val="0"/>
                          </p:val>
                        </p:tav>
                        <p:tav tm="100000">
                          <p:val>
                            <p:strVal val="#ppt_h"/>
                          </p:val>
                        </p:tav>
                      </p:tavLst>
                    </p:anim>
                    <p:animEffect transition="in" filter="fade">
                      <p:cBhvr>
                        <p:cTn dur="300"/>
                        <p:tgtEl>
                          <p:spTgt spid="44"/>
                        </p:tgtEl>
                      </p:cBhvr>
                    </p:animEffect>
                  </p:childTnLst>
                </p:cTn>
              </p:par>
            </p:tnLst>
          </p:tmpl>
        </p:tmplLst>
      </p:bldP>
      <p:bldP spid="45" grpId="0" build="p">
        <p:tmplLst>
          <p:tmpl lvl="1">
            <p:tnLst>
              <p:par>
                <p:cTn presetID="42" presetClass="entr" presetSubtype="0" fill="hold" nodeType="withEffect">
                  <p:stCondLst>
                    <p:cond delay="20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anim calcmode="lin" valueType="num">
                      <p:cBhvr>
                        <p:cTn dur="500" fill="hold"/>
                        <p:tgtEl>
                          <p:spTgt spid="45"/>
                        </p:tgtEl>
                        <p:attrNameLst>
                          <p:attrName>ppt_x</p:attrName>
                        </p:attrNameLst>
                      </p:cBhvr>
                      <p:tavLst>
                        <p:tav tm="0">
                          <p:val>
                            <p:strVal val="#ppt_x"/>
                          </p:val>
                        </p:tav>
                        <p:tav tm="100000">
                          <p:val>
                            <p:strVal val="#ppt_x"/>
                          </p:val>
                        </p:tav>
                      </p:tavLst>
                    </p:anim>
                    <p:anim calcmode="lin" valueType="num">
                      <p:cBhvr>
                        <p:cTn dur="500" fill="hold"/>
                        <p:tgtEl>
                          <p:spTgt spid="45"/>
                        </p:tgtEl>
                        <p:attrNameLst>
                          <p:attrName>ppt_y</p:attrName>
                        </p:attrNameLst>
                      </p:cBhvr>
                      <p:tavLst>
                        <p:tav tm="0">
                          <p:val>
                            <p:strVal val="#ppt_y+.1"/>
                          </p:val>
                        </p:tav>
                        <p:tav tm="100000">
                          <p:val>
                            <p:strVal val="#ppt_y"/>
                          </p:val>
                        </p:tav>
                      </p:tavLst>
                    </p:anim>
                  </p:childTnLst>
                </p:cTn>
              </p:par>
            </p:tnLst>
          </p:tmpl>
        </p:tmplLst>
      </p:bldP>
      <p:bldP spid="46" grpId="0" build="p">
        <p:tmplLst>
          <p:tmpl lvl="1">
            <p:tnLst>
              <p:par>
                <p:cTn presetID="10" presetClass="entr" presetSubtype="0" fill="hold" nodeType="withEffect">
                  <p:stCondLst>
                    <p:cond delay="80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42" presetClass="entr" presetSubtype="0" fill="hold" nodeType="withEffect">
                  <p:stCondLst>
                    <p:cond delay="200"/>
                  </p:stCondLst>
                  <p:childTnLst>
                    <p:set>
                      <p:cBhvr>
                        <p:cTn dur="1" fill="hold">
                          <p:stCondLst>
                            <p:cond delay="0"/>
                          </p:stCondLst>
                        </p:cTn>
                        <p:tgtEl>
                          <p:spTgt spid="47"/>
                        </p:tgtEl>
                        <p:attrNameLst>
                          <p:attrName>style.visibility</p:attrName>
                        </p:attrNameLst>
                      </p:cBhvr>
                      <p:to>
                        <p:strVal val="visible"/>
                      </p:to>
                    </p:set>
                    <p:animEffect transition="in" filter="fade">
                      <p:cBhvr>
                        <p:cTn dur="400"/>
                        <p:tgtEl>
                          <p:spTgt spid="47"/>
                        </p:tgtEl>
                      </p:cBhvr>
                    </p:animEffect>
                    <p:anim calcmode="lin" valueType="num">
                      <p:cBhvr>
                        <p:cTn dur="400" fill="hold"/>
                        <p:tgtEl>
                          <p:spTgt spid="47"/>
                        </p:tgtEl>
                        <p:attrNameLst>
                          <p:attrName>ppt_x</p:attrName>
                        </p:attrNameLst>
                      </p:cBhvr>
                      <p:tavLst>
                        <p:tav tm="0">
                          <p:val>
                            <p:strVal val="#ppt_x"/>
                          </p:val>
                        </p:tav>
                        <p:tav tm="100000">
                          <p:val>
                            <p:strVal val="#ppt_x"/>
                          </p:val>
                        </p:tav>
                      </p:tavLst>
                    </p:anim>
                    <p:anim calcmode="lin" valueType="num">
                      <p:cBhvr>
                        <p:cTn dur="400" fill="hold"/>
                        <p:tgtEl>
                          <p:spTgt spid="47"/>
                        </p:tgtEl>
                        <p:attrNameLst>
                          <p:attrName>ppt_y</p:attrName>
                        </p:attrNameLst>
                      </p:cBhvr>
                      <p:tavLst>
                        <p:tav tm="0">
                          <p:val>
                            <p:strVal val="#ppt_y+.1"/>
                          </p:val>
                        </p:tav>
                        <p:tav tm="100000">
                          <p:val>
                            <p:strVal val="#ppt_y"/>
                          </p:val>
                        </p:tav>
                      </p:tavLst>
                    </p:anim>
                  </p:childTnLst>
                </p:cTn>
              </p:par>
            </p:tnLst>
          </p:tmpl>
        </p:tmplLst>
      </p:bldP>
      <p:bldP spid="48" grpId="0" build="p">
        <p:tmplLst>
          <p:tmpl lvl="1">
            <p:tnLst>
              <p:par>
                <p:cTn presetID="10" presetClass="entr" presetSubtype="0" fill="hold" nodeType="withEffect">
                  <p:stCondLst>
                    <p:cond delay="80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P spid="49" grpId="0" build="p">
        <p:tmplLst>
          <p:tmpl lvl="1">
            <p:tnLst>
              <p:par>
                <p:cTn presetID="42" presetClass="entr" presetSubtype="0" fill="hold" nodeType="withEffect">
                  <p:stCondLst>
                    <p:cond delay="200"/>
                  </p:stCondLst>
                  <p:childTnLst>
                    <p:set>
                      <p:cBhvr>
                        <p:cTn dur="1" fill="hold">
                          <p:stCondLst>
                            <p:cond delay="0"/>
                          </p:stCondLst>
                        </p:cTn>
                        <p:tgtEl>
                          <p:spTgt spid="49"/>
                        </p:tgtEl>
                        <p:attrNameLst>
                          <p:attrName>style.visibility</p:attrName>
                        </p:attrNameLst>
                      </p:cBhvr>
                      <p:to>
                        <p:strVal val="visible"/>
                      </p:to>
                    </p:set>
                    <p:animEffect transition="in" filter="fade">
                      <p:cBhvr>
                        <p:cTn dur="400"/>
                        <p:tgtEl>
                          <p:spTgt spid="49"/>
                        </p:tgtEl>
                      </p:cBhvr>
                    </p:animEffect>
                    <p:anim calcmode="lin" valueType="num">
                      <p:cBhvr>
                        <p:cTn dur="400" fill="hold"/>
                        <p:tgtEl>
                          <p:spTgt spid="49"/>
                        </p:tgtEl>
                        <p:attrNameLst>
                          <p:attrName>ppt_x</p:attrName>
                        </p:attrNameLst>
                      </p:cBhvr>
                      <p:tavLst>
                        <p:tav tm="0">
                          <p:val>
                            <p:strVal val="#ppt_x"/>
                          </p:val>
                        </p:tav>
                        <p:tav tm="100000">
                          <p:val>
                            <p:strVal val="#ppt_x"/>
                          </p:val>
                        </p:tav>
                      </p:tavLst>
                    </p:anim>
                    <p:anim calcmode="lin" valueType="num">
                      <p:cBhvr>
                        <p:cTn dur="400" fill="hold"/>
                        <p:tgtEl>
                          <p:spTgt spid="49"/>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conic list 6">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 name="Rounded Rectangle 2"/>
          <p:cNvSpPr/>
          <p:nvPr userDrawn="1"/>
        </p:nvSpPr>
        <p:spPr>
          <a:xfrm>
            <a:off x="452438" y="3791262"/>
            <a:ext cx="652462" cy="652462"/>
          </a:xfrm>
          <a:prstGeom prst="roundRect">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7"/>
          <p:cNvSpPr>
            <a:spLocks noGrp="1"/>
          </p:cNvSpPr>
          <p:nvPr>
            <p:ph type="body" sz="quarter" idx="39" hasCustomPrompt="1"/>
          </p:nvPr>
        </p:nvSpPr>
        <p:spPr>
          <a:xfrm>
            <a:off x="513294" y="3829362"/>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smtClean="0"/>
              <a:t>icon</a:t>
            </a:r>
            <a:endParaRPr lang="es-ES_tradnl" dirty="0" smtClean="0"/>
          </a:p>
        </p:txBody>
      </p:sp>
      <p:sp>
        <p:nvSpPr>
          <p:cNvPr id="26" name="Text Placeholder 7"/>
          <p:cNvSpPr>
            <a:spLocks noGrp="1"/>
          </p:cNvSpPr>
          <p:nvPr>
            <p:ph type="body" sz="quarter" idx="19" hasCustomPrompt="1"/>
          </p:nvPr>
        </p:nvSpPr>
        <p:spPr>
          <a:xfrm>
            <a:off x="1206500" y="4227948"/>
            <a:ext cx="15494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7" name="Text Placeholder 2"/>
          <p:cNvSpPr>
            <a:spLocks noGrp="1"/>
          </p:cNvSpPr>
          <p:nvPr>
            <p:ph type="body" sz="quarter" idx="16" hasCustomPrompt="1"/>
          </p:nvPr>
        </p:nvSpPr>
        <p:spPr>
          <a:xfrm>
            <a:off x="452439" y="4549158"/>
            <a:ext cx="23034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72" name="Rounded Rectangle 71"/>
          <p:cNvSpPr/>
          <p:nvPr userDrawn="1"/>
        </p:nvSpPr>
        <p:spPr>
          <a:xfrm>
            <a:off x="3401486" y="3791262"/>
            <a:ext cx="652462" cy="652462"/>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Text Placeholder 7"/>
          <p:cNvSpPr>
            <a:spLocks noGrp="1"/>
          </p:cNvSpPr>
          <p:nvPr>
            <p:ph type="body" sz="quarter" idx="40" hasCustomPrompt="1"/>
          </p:nvPr>
        </p:nvSpPr>
        <p:spPr>
          <a:xfrm>
            <a:off x="3462342" y="3829362"/>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smtClean="0"/>
              <a:t>icon</a:t>
            </a:r>
            <a:endParaRPr lang="es-ES_tradnl" dirty="0" smtClean="0"/>
          </a:p>
        </p:txBody>
      </p:sp>
      <p:sp>
        <p:nvSpPr>
          <p:cNvPr id="74" name="Text Placeholder 7"/>
          <p:cNvSpPr>
            <a:spLocks noGrp="1"/>
          </p:cNvSpPr>
          <p:nvPr>
            <p:ph type="body" sz="quarter" idx="41" hasCustomPrompt="1"/>
          </p:nvPr>
        </p:nvSpPr>
        <p:spPr>
          <a:xfrm>
            <a:off x="4165600" y="4227948"/>
            <a:ext cx="15494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75" name="Text Placeholder 2"/>
          <p:cNvSpPr>
            <a:spLocks noGrp="1"/>
          </p:cNvSpPr>
          <p:nvPr>
            <p:ph type="body" sz="quarter" idx="42" hasCustomPrompt="1"/>
          </p:nvPr>
        </p:nvSpPr>
        <p:spPr>
          <a:xfrm>
            <a:off x="3411539" y="4549158"/>
            <a:ext cx="23034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76" name="Rounded Rectangle 75"/>
          <p:cNvSpPr/>
          <p:nvPr userDrawn="1"/>
        </p:nvSpPr>
        <p:spPr>
          <a:xfrm>
            <a:off x="6378577" y="3791262"/>
            <a:ext cx="652462" cy="652462"/>
          </a:xfrm>
          <a:prstGeom prst="roundRect">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Text Placeholder 7"/>
          <p:cNvSpPr>
            <a:spLocks noGrp="1"/>
          </p:cNvSpPr>
          <p:nvPr>
            <p:ph type="body" sz="quarter" idx="43" hasCustomPrompt="1"/>
          </p:nvPr>
        </p:nvSpPr>
        <p:spPr>
          <a:xfrm>
            <a:off x="6439433" y="3829362"/>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smtClean="0"/>
              <a:t>icon</a:t>
            </a:r>
            <a:endParaRPr lang="es-ES_tradnl" dirty="0" smtClean="0"/>
          </a:p>
        </p:txBody>
      </p:sp>
      <p:sp>
        <p:nvSpPr>
          <p:cNvPr id="78" name="Text Placeholder 7"/>
          <p:cNvSpPr>
            <a:spLocks noGrp="1"/>
          </p:cNvSpPr>
          <p:nvPr>
            <p:ph type="body" sz="quarter" idx="44" hasCustomPrompt="1"/>
          </p:nvPr>
        </p:nvSpPr>
        <p:spPr>
          <a:xfrm>
            <a:off x="7132638" y="4227948"/>
            <a:ext cx="15494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79" name="Text Placeholder 2"/>
          <p:cNvSpPr>
            <a:spLocks noGrp="1"/>
          </p:cNvSpPr>
          <p:nvPr>
            <p:ph type="body" sz="quarter" idx="45" hasCustomPrompt="1"/>
          </p:nvPr>
        </p:nvSpPr>
        <p:spPr>
          <a:xfrm>
            <a:off x="6378577" y="4549158"/>
            <a:ext cx="23034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28" name="Text Placeholder 7"/>
          <p:cNvSpPr>
            <a:spLocks noGrp="1"/>
          </p:cNvSpPr>
          <p:nvPr>
            <p:ph type="body" sz="quarter" idx="55" hasCustomPrompt="1"/>
          </p:nvPr>
        </p:nvSpPr>
        <p:spPr>
          <a:xfrm>
            <a:off x="1206500" y="3795045"/>
            <a:ext cx="1549400" cy="359817"/>
          </a:xfrm>
          <a:prstGeom prst="rect">
            <a:avLst/>
          </a:prstGeom>
        </p:spPr>
        <p:txBody>
          <a:bodyPr vert="horz" lIns="0" tIns="40504" rIns="0" bIns="40504" anchor="ctr"/>
          <a:lstStyle>
            <a:lvl1pPr marL="0" indent="0" algn="l">
              <a:lnSpc>
                <a:spcPct val="100000"/>
              </a:lnSpc>
              <a:spcBef>
                <a:spcPts val="0"/>
              </a:spcBef>
              <a:buNone/>
              <a:defRPr sz="2500" b="1">
                <a:solidFill>
                  <a:schemeClr val="accent1"/>
                </a:solidFill>
                <a:latin typeface="Lato Light"/>
                <a:cs typeface="Lato Light"/>
              </a:defRPr>
            </a:lvl1pPr>
          </a:lstStyle>
          <a:p>
            <a:pPr lvl="0"/>
            <a:r>
              <a:rPr lang="es-ES_tradnl" dirty="0" smtClean="0"/>
              <a:t>80%</a:t>
            </a:r>
          </a:p>
        </p:txBody>
      </p:sp>
      <p:sp>
        <p:nvSpPr>
          <p:cNvPr id="29" name="Text Placeholder 7"/>
          <p:cNvSpPr>
            <a:spLocks noGrp="1"/>
          </p:cNvSpPr>
          <p:nvPr>
            <p:ph type="body" sz="quarter" idx="56" hasCustomPrompt="1"/>
          </p:nvPr>
        </p:nvSpPr>
        <p:spPr>
          <a:xfrm>
            <a:off x="4165600" y="3795045"/>
            <a:ext cx="1549400" cy="359817"/>
          </a:xfrm>
          <a:prstGeom prst="rect">
            <a:avLst/>
          </a:prstGeom>
        </p:spPr>
        <p:txBody>
          <a:bodyPr vert="horz" lIns="0" tIns="40504" rIns="0" bIns="40504" anchor="ctr"/>
          <a:lstStyle>
            <a:lvl1pPr marL="0" indent="0" algn="l">
              <a:lnSpc>
                <a:spcPct val="100000"/>
              </a:lnSpc>
              <a:spcBef>
                <a:spcPts val="0"/>
              </a:spcBef>
              <a:buNone/>
              <a:defRPr sz="2500" b="1">
                <a:solidFill>
                  <a:schemeClr val="accent2"/>
                </a:solidFill>
                <a:latin typeface="Lato Light"/>
                <a:cs typeface="Lato Light"/>
              </a:defRPr>
            </a:lvl1pPr>
          </a:lstStyle>
          <a:p>
            <a:pPr lvl="0"/>
            <a:r>
              <a:rPr lang="es-ES_tradnl" dirty="0" smtClean="0"/>
              <a:t>80%</a:t>
            </a:r>
          </a:p>
        </p:txBody>
      </p:sp>
      <p:sp>
        <p:nvSpPr>
          <p:cNvPr id="30" name="Text Placeholder 7"/>
          <p:cNvSpPr>
            <a:spLocks noGrp="1"/>
          </p:cNvSpPr>
          <p:nvPr>
            <p:ph type="body" sz="quarter" idx="57" hasCustomPrompt="1"/>
          </p:nvPr>
        </p:nvSpPr>
        <p:spPr>
          <a:xfrm>
            <a:off x="7132638" y="3795045"/>
            <a:ext cx="1549400" cy="359817"/>
          </a:xfrm>
          <a:prstGeom prst="rect">
            <a:avLst/>
          </a:prstGeom>
        </p:spPr>
        <p:txBody>
          <a:bodyPr vert="horz" lIns="0" tIns="40504" rIns="0" bIns="40504" anchor="ctr"/>
          <a:lstStyle>
            <a:lvl1pPr marL="0" indent="0" algn="l">
              <a:lnSpc>
                <a:spcPct val="100000"/>
              </a:lnSpc>
              <a:spcBef>
                <a:spcPts val="0"/>
              </a:spcBef>
              <a:buNone/>
              <a:defRPr sz="2500" b="1">
                <a:solidFill>
                  <a:schemeClr val="accent3"/>
                </a:solidFill>
                <a:latin typeface="Lato Light"/>
                <a:cs typeface="Lato Light"/>
              </a:defRPr>
            </a:lvl1pPr>
          </a:lstStyle>
          <a:p>
            <a:pPr lvl="0"/>
            <a:r>
              <a:rPr lang="es-ES_tradnl" dirty="0" smtClean="0"/>
              <a:t>80%</a:t>
            </a:r>
          </a:p>
        </p:txBody>
      </p:sp>
    </p:spTree>
    <p:extLst>
      <p:ext uri="{BB962C8B-B14F-4D97-AF65-F5344CB8AC3E}">
        <p14:creationId xmlns:p14="http://schemas.microsoft.com/office/powerpoint/2010/main" val="2157146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53" presetClass="entr" presetSubtype="16"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400" fill="hold"/>
                                        <p:tgtEl>
                                          <p:spTgt spid="3"/>
                                        </p:tgtEl>
                                        <p:attrNameLst>
                                          <p:attrName>ppt_w</p:attrName>
                                        </p:attrNameLst>
                                      </p:cBhvr>
                                      <p:tavLst>
                                        <p:tav tm="0">
                                          <p:val>
                                            <p:fltVal val="0"/>
                                          </p:val>
                                        </p:tav>
                                        <p:tav tm="100000">
                                          <p:val>
                                            <p:strVal val="#ppt_w"/>
                                          </p:val>
                                        </p:tav>
                                      </p:tavLst>
                                    </p:anim>
                                    <p:anim calcmode="lin" valueType="num">
                                      <p:cBhvr>
                                        <p:cTn id="19" dur="400" fill="hold"/>
                                        <p:tgtEl>
                                          <p:spTgt spid="3"/>
                                        </p:tgtEl>
                                        <p:attrNameLst>
                                          <p:attrName>ppt_h</p:attrName>
                                        </p:attrNameLst>
                                      </p:cBhvr>
                                      <p:tavLst>
                                        <p:tav tm="0">
                                          <p:val>
                                            <p:fltVal val="0"/>
                                          </p:val>
                                        </p:tav>
                                        <p:tav tm="100000">
                                          <p:val>
                                            <p:strVal val="#ppt_h"/>
                                          </p:val>
                                        </p:tav>
                                      </p:tavLst>
                                    </p:anim>
                                    <p:animEffect transition="in" filter="fade">
                                      <p:cBhvr>
                                        <p:cTn id="20" dur="400"/>
                                        <p:tgtEl>
                                          <p:spTgt spid="3"/>
                                        </p:tgtEl>
                                      </p:cBhvr>
                                    </p:animEffect>
                                  </p:childTnLst>
                                </p:cTn>
                              </p:par>
                            </p:childTnLst>
                          </p:cTn>
                        </p:par>
                        <p:par>
                          <p:cTn id="21" fill="hold">
                            <p:stCondLst>
                              <p:cond delay="1100"/>
                            </p:stCondLst>
                            <p:childTnLst>
                              <p:par>
                                <p:cTn id="22" presetID="53" presetClass="entr" presetSubtype="16" fill="hold" grpId="0" nodeType="afterEffect">
                                  <p:stCondLst>
                                    <p:cond delay="0"/>
                                  </p:stCondLst>
                                  <p:childTnLst>
                                    <p:set>
                                      <p:cBhvr>
                                        <p:cTn id="23" dur="1" fill="hold">
                                          <p:stCondLst>
                                            <p:cond delay="0"/>
                                          </p:stCondLst>
                                        </p:cTn>
                                        <p:tgtEl>
                                          <p:spTgt spid="13">
                                            <p:txEl>
                                              <p:pRg st="0" end="0"/>
                                            </p:txEl>
                                          </p:spTgt>
                                        </p:tgtEl>
                                        <p:attrNameLst>
                                          <p:attrName>style.visibility</p:attrName>
                                        </p:attrNameLst>
                                      </p:cBhvr>
                                      <p:to>
                                        <p:strVal val="visible"/>
                                      </p:to>
                                    </p:set>
                                    <p:anim calcmode="lin" valueType="num">
                                      <p:cBhvr>
                                        <p:cTn id="24" dur="3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25" dur="3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26" dur="300"/>
                                        <p:tgtEl>
                                          <p:spTgt spid="13">
                                            <p:txEl>
                                              <p:pRg st="0" end="0"/>
                                            </p:txEl>
                                          </p:spTgt>
                                        </p:tgtEl>
                                      </p:cBhvr>
                                    </p:animEffect>
                                  </p:childTnLst>
                                </p:cTn>
                              </p:par>
                              <p:par>
                                <p:cTn id="27" presetID="42" presetClass="entr" presetSubtype="0" fill="hold" grpId="0" nodeType="withEffect">
                                  <p:stCondLst>
                                    <p:cond delay="200"/>
                                  </p:stCondLst>
                                  <p:childTnLst>
                                    <p:set>
                                      <p:cBhvr>
                                        <p:cTn id="28" dur="1" fill="hold">
                                          <p:stCondLst>
                                            <p:cond delay="0"/>
                                          </p:stCondLst>
                                        </p:cTn>
                                        <p:tgtEl>
                                          <p:spTgt spid="26">
                                            <p:txEl>
                                              <p:pRg st="0" end="0"/>
                                            </p:txEl>
                                          </p:spTgt>
                                        </p:tgtEl>
                                        <p:attrNameLst>
                                          <p:attrName>style.visibility</p:attrName>
                                        </p:attrNameLst>
                                      </p:cBhvr>
                                      <p:to>
                                        <p:strVal val="visible"/>
                                      </p:to>
                                    </p:set>
                                    <p:animEffect transition="in" filter="fade">
                                      <p:cBhvr>
                                        <p:cTn id="29" dur="500"/>
                                        <p:tgtEl>
                                          <p:spTgt spid="26">
                                            <p:txEl>
                                              <p:pRg st="0" end="0"/>
                                            </p:txEl>
                                          </p:spTgt>
                                        </p:tgtEl>
                                      </p:cBhvr>
                                    </p:animEffect>
                                    <p:anim calcmode="lin" valueType="num">
                                      <p:cBhvr>
                                        <p:cTn id="30"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1" dur="500" fill="hold"/>
                                        <p:tgtEl>
                                          <p:spTgt spid="26">
                                            <p:txEl>
                                              <p:pRg st="0" end="0"/>
                                            </p:txEl>
                                          </p:spTgt>
                                        </p:tgtEl>
                                        <p:attrNameLst>
                                          <p:attrName>ppt_y</p:attrName>
                                        </p:attrNameLst>
                                      </p:cBhvr>
                                      <p:tavLst>
                                        <p:tav tm="0">
                                          <p:val>
                                            <p:strVal val="#ppt_y+.1"/>
                                          </p:val>
                                        </p:tav>
                                        <p:tav tm="100000">
                                          <p:val>
                                            <p:strVal val="#ppt_y"/>
                                          </p:val>
                                        </p:tav>
                                      </p:tavLst>
                                    </p:anim>
                                  </p:childTnLst>
                                </p:cTn>
                              </p:par>
                              <p:par>
                                <p:cTn id="32" presetID="10" presetClass="entr" presetSubtype="0" fill="hold" grpId="0" nodeType="withEffect">
                                  <p:stCondLst>
                                    <p:cond delay="800"/>
                                  </p:stCondLst>
                                  <p:childTnLst>
                                    <p:set>
                                      <p:cBhvr>
                                        <p:cTn id="33" dur="1" fill="hold">
                                          <p:stCondLst>
                                            <p:cond delay="0"/>
                                          </p:stCondLst>
                                        </p:cTn>
                                        <p:tgtEl>
                                          <p:spTgt spid="27">
                                            <p:txEl>
                                              <p:pRg st="0" end="0"/>
                                            </p:txEl>
                                          </p:spTgt>
                                        </p:tgtEl>
                                        <p:attrNameLst>
                                          <p:attrName>style.visibility</p:attrName>
                                        </p:attrNameLst>
                                      </p:cBhvr>
                                      <p:to>
                                        <p:strVal val="visible"/>
                                      </p:to>
                                    </p:set>
                                    <p:animEffect transition="in" filter="fade">
                                      <p:cBhvr>
                                        <p:cTn id="34" dur="500"/>
                                        <p:tgtEl>
                                          <p:spTgt spid="27">
                                            <p:txEl>
                                              <p:pRg st="0" end="0"/>
                                            </p:txEl>
                                          </p:spTgt>
                                        </p:tgtEl>
                                      </p:cBhvr>
                                    </p:animEffect>
                                  </p:childTnLst>
                                </p:cTn>
                              </p:par>
                            </p:childTnLst>
                          </p:cTn>
                        </p:par>
                        <p:par>
                          <p:cTn id="35" fill="hold">
                            <p:stCondLst>
                              <p:cond delay="2400"/>
                            </p:stCondLst>
                            <p:childTnLst>
                              <p:par>
                                <p:cTn id="36" presetID="53" presetClass="entr" presetSubtype="16" fill="hold" grpId="0" nodeType="afterEffect">
                                  <p:stCondLst>
                                    <p:cond delay="0"/>
                                  </p:stCondLst>
                                  <p:childTnLst>
                                    <p:set>
                                      <p:cBhvr>
                                        <p:cTn id="37" dur="1" fill="hold">
                                          <p:stCondLst>
                                            <p:cond delay="0"/>
                                          </p:stCondLst>
                                        </p:cTn>
                                        <p:tgtEl>
                                          <p:spTgt spid="72"/>
                                        </p:tgtEl>
                                        <p:attrNameLst>
                                          <p:attrName>style.visibility</p:attrName>
                                        </p:attrNameLst>
                                      </p:cBhvr>
                                      <p:to>
                                        <p:strVal val="visible"/>
                                      </p:to>
                                    </p:set>
                                    <p:anim calcmode="lin" valueType="num">
                                      <p:cBhvr>
                                        <p:cTn id="38" dur="400" fill="hold"/>
                                        <p:tgtEl>
                                          <p:spTgt spid="72"/>
                                        </p:tgtEl>
                                        <p:attrNameLst>
                                          <p:attrName>ppt_w</p:attrName>
                                        </p:attrNameLst>
                                      </p:cBhvr>
                                      <p:tavLst>
                                        <p:tav tm="0">
                                          <p:val>
                                            <p:fltVal val="0"/>
                                          </p:val>
                                        </p:tav>
                                        <p:tav tm="100000">
                                          <p:val>
                                            <p:strVal val="#ppt_w"/>
                                          </p:val>
                                        </p:tav>
                                      </p:tavLst>
                                    </p:anim>
                                    <p:anim calcmode="lin" valueType="num">
                                      <p:cBhvr>
                                        <p:cTn id="39" dur="400" fill="hold"/>
                                        <p:tgtEl>
                                          <p:spTgt spid="72"/>
                                        </p:tgtEl>
                                        <p:attrNameLst>
                                          <p:attrName>ppt_h</p:attrName>
                                        </p:attrNameLst>
                                      </p:cBhvr>
                                      <p:tavLst>
                                        <p:tav tm="0">
                                          <p:val>
                                            <p:fltVal val="0"/>
                                          </p:val>
                                        </p:tav>
                                        <p:tav tm="100000">
                                          <p:val>
                                            <p:strVal val="#ppt_h"/>
                                          </p:val>
                                        </p:tav>
                                      </p:tavLst>
                                    </p:anim>
                                    <p:animEffect transition="in" filter="fade">
                                      <p:cBhvr>
                                        <p:cTn id="40" dur="400"/>
                                        <p:tgtEl>
                                          <p:spTgt spid="72"/>
                                        </p:tgtEl>
                                      </p:cBhvr>
                                    </p:animEffect>
                                  </p:childTnLst>
                                </p:cTn>
                              </p:par>
                            </p:childTnLst>
                          </p:cTn>
                        </p:par>
                        <p:par>
                          <p:cTn id="41" fill="hold">
                            <p:stCondLst>
                              <p:cond delay="2800"/>
                            </p:stCondLst>
                            <p:childTnLst>
                              <p:par>
                                <p:cTn id="42" presetID="53" presetClass="entr" presetSubtype="16" fill="hold" grpId="0" nodeType="afterEffect">
                                  <p:stCondLst>
                                    <p:cond delay="0"/>
                                  </p:stCondLst>
                                  <p:childTnLst>
                                    <p:set>
                                      <p:cBhvr>
                                        <p:cTn id="43" dur="1" fill="hold">
                                          <p:stCondLst>
                                            <p:cond delay="0"/>
                                          </p:stCondLst>
                                        </p:cTn>
                                        <p:tgtEl>
                                          <p:spTgt spid="73">
                                            <p:txEl>
                                              <p:pRg st="0" end="0"/>
                                            </p:txEl>
                                          </p:spTgt>
                                        </p:tgtEl>
                                        <p:attrNameLst>
                                          <p:attrName>style.visibility</p:attrName>
                                        </p:attrNameLst>
                                      </p:cBhvr>
                                      <p:to>
                                        <p:strVal val="visible"/>
                                      </p:to>
                                    </p:set>
                                    <p:anim calcmode="lin" valueType="num">
                                      <p:cBhvr>
                                        <p:cTn id="44" dur="300" fill="hold"/>
                                        <p:tgtEl>
                                          <p:spTgt spid="73">
                                            <p:txEl>
                                              <p:pRg st="0" end="0"/>
                                            </p:txEl>
                                          </p:spTgt>
                                        </p:tgtEl>
                                        <p:attrNameLst>
                                          <p:attrName>ppt_w</p:attrName>
                                        </p:attrNameLst>
                                      </p:cBhvr>
                                      <p:tavLst>
                                        <p:tav tm="0">
                                          <p:val>
                                            <p:fltVal val="0"/>
                                          </p:val>
                                        </p:tav>
                                        <p:tav tm="100000">
                                          <p:val>
                                            <p:strVal val="#ppt_w"/>
                                          </p:val>
                                        </p:tav>
                                      </p:tavLst>
                                    </p:anim>
                                    <p:anim calcmode="lin" valueType="num">
                                      <p:cBhvr>
                                        <p:cTn id="45" dur="300" fill="hold"/>
                                        <p:tgtEl>
                                          <p:spTgt spid="73">
                                            <p:txEl>
                                              <p:pRg st="0" end="0"/>
                                            </p:txEl>
                                          </p:spTgt>
                                        </p:tgtEl>
                                        <p:attrNameLst>
                                          <p:attrName>ppt_h</p:attrName>
                                        </p:attrNameLst>
                                      </p:cBhvr>
                                      <p:tavLst>
                                        <p:tav tm="0">
                                          <p:val>
                                            <p:fltVal val="0"/>
                                          </p:val>
                                        </p:tav>
                                        <p:tav tm="100000">
                                          <p:val>
                                            <p:strVal val="#ppt_h"/>
                                          </p:val>
                                        </p:tav>
                                      </p:tavLst>
                                    </p:anim>
                                    <p:animEffect transition="in" filter="fade">
                                      <p:cBhvr>
                                        <p:cTn id="46" dur="300"/>
                                        <p:tgtEl>
                                          <p:spTgt spid="73">
                                            <p:txEl>
                                              <p:pRg st="0" end="0"/>
                                            </p:txEl>
                                          </p:spTgt>
                                        </p:tgtEl>
                                      </p:cBhvr>
                                    </p:animEffect>
                                  </p:childTnLst>
                                </p:cTn>
                              </p:par>
                              <p:par>
                                <p:cTn id="47" presetID="42" presetClass="entr" presetSubtype="0" fill="hold" grpId="0" nodeType="withEffect">
                                  <p:stCondLst>
                                    <p:cond delay="200"/>
                                  </p:stCondLst>
                                  <p:childTnLst>
                                    <p:set>
                                      <p:cBhvr>
                                        <p:cTn id="48" dur="1" fill="hold">
                                          <p:stCondLst>
                                            <p:cond delay="0"/>
                                          </p:stCondLst>
                                        </p:cTn>
                                        <p:tgtEl>
                                          <p:spTgt spid="74">
                                            <p:txEl>
                                              <p:pRg st="0" end="0"/>
                                            </p:txEl>
                                          </p:spTgt>
                                        </p:tgtEl>
                                        <p:attrNameLst>
                                          <p:attrName>style.visibility</p:attrName>
                                        </p:attrNameLst>
                                      </p:cBhvr>
                                      <p:to>
                                        <p:strVal val="visible"/>
                                      </p:to>
                                    </p:set>
                                    <p:animEffect transition="in" filter="fade">
                                      <p:cBhvr>
                                        <p:cTn id="49" dur="500"/>
                                        <p:tgtEl>
                                          <p:spTgt spid="74">
                                            <p:txEl>
                                              <p:pRg st="0" end="0"/>
                                            </p:txEl>
                                          </p:spTgt>
                                        </p:tgtEl>
                                      </p:cBhvr>
                                    </p:animEffect>
                                    <p:anim calcmode="lin" valueType="num">
                                      <p:cBhvr>
                                        <p:cTn id="50" dur="500" fill="hold"/>
                                        <p:tgtEl>
                                          <p:spTgt spid="74">
                                            <p:txEl>
                                              <p:pRg st="0" end="0"/>
                                            </p:txEl>
                                          </p:spTgt>
                                        </p:tgtEl>
                                        <p:attrNameLst>
                                          <p:attrName>ppt_x</p:attrName>
                                        </p:attrNameLst>
                                      </p:cBhvr>
                                      <p:tavLst>
                                        <p:tav tm="0">
                                          <p:val>
                                            <p:strVal val="#ppt_x"/>
                                          </p:val>
                                        </p:tav>
                                        <p:tav tm="100000">
                                          <p:val>
                                            <p:strVal val="#ppt_x"/>
                                          </p:val>
                                        </p:tav>
                                      </p:tavLst>
                                    </p:anim>
                                    <p:anim calcmode="lin" valueType="num">
                                      <p:cBhvr>
                                        <p:cTn id="51" dur="500" fill="hold"/>
                                        <p:tgtEl>
                                          <p:spTgt spid="74">
                                            <p:txEl>
                                              <p:pRg st="0" end="0"/>
                                            </p:txEl>
                                          </p:spTgt>
                                        </p:tgtEl>
                                        <p:attrNameLst>
                                          <p:attrName>ppt_y</p:attrName>
                                        </p:attrNameLst>
                                      </p:cBhvr>
                                      <p:tavLst>
                                        <p:tav tm="0">
                                          <p:val>
                                            <p:strVal val="#ppt_y+.1"/>
                                          </p:val>
                                        </p:tav>
                                        <p:tav tm="100000">
                                          <p:val>
                                            <p:strVal val="#ppt_y"/>
                                          </p:val>
                                        </p:tav>
                                      </p:tavLst>
                                    </p:anim>
                                  </p:childTnLst>
                                </p:cTn>
                              </p:par>
                              <p:par>
                                <p:cTn id="52" presetID="10" presetClass="entr" presetSubtype="0" fill="hold" grpId="0" nodeType="withEffect">
                                  <p:stCondLst>
                                    <p:cond delay="800"/>
                                  </p:stCondLst>
                                  <p:childTnLst>
                                    <p:set>
                                      <p:cBhvr>
                                        <p:cTn id="53" dur="1" fill="hold">
                                          <p:stCondLst>
                                            <p:cond delay="0"/>
                                          </p:stCondLst>
                                        </p:cTn>
                                        <p:tgtEl>
                                          <p:spTgt spid="75">
                                            <p:txEl>
                                              <p:pRg st="0" end="0"/>
                                            </p:txEl>
                                          </p:spTgt>
                                        </p:tgtEl>
                                        <p:attrNameLst>
                                          <p:attrName>style.visibility</p:attrName>
                                        </p:attrNameLst>
                                      </p:cBhvr>
                                      <p:to>
                                        <p:strVal val="visible"/>
                                      </p:to>
                                    </p:set>
                                    <p:animEffect transition="in" filter="fade">
                                      <p:cBhvr>
                                        <p:cTn id="54" dur="500"/>
                                        <p:tgtEl>
                                          <p:spTgt spid="75">
                                            <p:txEl>
                                              <p:pRg st="0" end="0"/>
                                            </p:txEl>
                                          </p:spTgt>
                                        </p:tgtEl>
                                      </p:cBhvr>
                                    </p:animEffect>
                                  </p:childTnLst>
                                </p:cTn>
                              </p:par>
                            </p:childTnLst>
                          </p:cTn>
                        </p:par>
                        <p:par>
                          <p:cTn id="55" fill="hold">
                            <p:stCondLst>
                              <p:cond delay="4100"/>
                            </p:stCondLst>
                            <p:childTnLst>
                              <p:par>
                                <p:cTn id="56" presetID="53" presetClass="entr" presetSubtype="16" fill="hold" grpId="0" nodeType="afterEffect">
                                  <p:stCondLst>
                                    <p:cond delay="0"/>
                                  </p:stCondLst>
                                  <p:childTnLst>
                                    <p:set>
                                      <p:cBhvr>
                                        <p:cTn id="57" dur="1" fill="hold">
                                          <p:stCondLst>
                                            <p:cond delay="0"/>
                                          </p:stCondLst>
                                        </p:cTn>
                                        <p:tgtEl>
                                          <p:spTgt spid="76"/>
                                        </p:tgtEl>
                                        <p:attrNameLst>
                                          <p:attrName>style.visibility</p:attrName>
                                        </p:attrNameLst>
                                      </p:cBhvr>
                                      <p:to>
                                        <p:strVal val="visible"/>
                                      </p:to>
                                    </p:set>
                                    <p:anim calcmode="lin" valueType="num">
                                      <p:cBhvr>
                                        <p:cTn id="58" dur="400" fill="hold"/>
                                        <p:tgtEl>
                                          <p:spTgt spid="76"/>
                                        </p:tgtEl>
                                        <p:attrNameLst>
                                          <p:attrName>ppt_w</p:attrName>
                                        </p:attrNameLst>
                                      </p:cBhvr>
                                      <p:tavLst>
                                        <p:tav tm="0">
                                          <p:val>
                                            <p:fltVal val="0"/>
                                          </p:val>
                                        </p:tav>
                                        <p:tav tm="100000">
                                          <p:val>
                                            <p:strVal val="#ppt_w"/>
                                          </p:val>
                                        </p:tav>
                                      </p:tavLst>
                                    </p:anim>
                                    <p:anim calcmode="lin" valueType="num">
                                      <p:cBhvr>
                                        <p:cTn id="59" dur="400" fill="hold"/>
                                        <p:tgtEl>
                                          <p:spTgt spid="76"/>
                                        </p:tgtEl>
                                        <p:attrNameLst>
                                          <p:attrName>ppt_h</p:attrName>
                                        </p:attrNameLst>
                                      </p:cBhvr>
                                      <p:tavLst>
                                        <p:tav tm="0">
                                          <p:val>
                                            <p:fltVal val="0"/>
                                          </p:val>
                                        </p:tav>
                                        <p:tav tm="100000">
                                          <p:val>
                                            <p:strVal val="#ppt_h"/>
                                          </p:val>
                                        </p:tav>
                                      </p:tavLst>
                                    </p:anim>
                                    <p:animEffect transition="in" filter="fade">
                                      <p:cBhvr>
                                        <p:cTn id="60" dur="400"/>
                                        <p:tgtEl>
                                          <p:spTgt spid="76"/>
                                        </p:tgtEl>
                                      </p:cBhvr>
                                    </p:animEffect>
                                  </p:childTnLst>
                                </p:cTn>
                              </p:par>
                            </p:childTnLst>
                          </p:cTn>
                        </p:par>
                        <p:par>
                          <p:cTn id="61" fill="hold">
                            <p:stCondLst>
                              <p:cond delay="4500"/>
                            </p:stCondLst>
                            <p:childTnLst>
                              <p:par>
                                <p:cTn id="62" presetID="53" presetClass="entr" presetSubtype="16" fill="hold" grpId="0" nodeType="afterEffect">
                                  <p:stCondLst>
                                    <p:cond delay="0"/>
                                  </p:stCondLst>
                                  <p:childTnLst>
                                    <p:set>
                                      <p:cBhvr>
                                        <p:cTn id="63" dur="1" fill="hold">
                                          <p:stCondLst>
                                            <p:cond delay="0"/>
                                          </p:stCondLst>
                                        </p:cTn>
                                        <p:tgtEl>
                                          <p:spTgt spid="77">
                                            <p:txEl>
                                              <p:pRg st="0" end="0"/>
                                            </p:txEl>
                                          </p:spTgt>
                                        </p:tgtEl>
                                        <p:attrNameLst>
                                          <p:attrName>style.visibility</p:attrName>
                                        </p:attrNameLst>
                                      </p:cBhvr>
                                      <p:to>
                                        <p:strVal val="visible"/>
                                      </p:to>
                                    </p:set>
                                    <p:anim calcmode="lin" valueType="num">
                                      <p:cBhvr>
                                        <p:cTn id="64" dur="300" fill="hold"/>
                                        <p:tgtEl>
                                          <p:spTgt spid="77">
                                            <p:txEl>
                                              <p:pRg st="0" end="0"/>
                                            </p:txEl>
                                          </p:spTgt>
                                        </p:tgtEl>
                                        <p:attrNameLst>
                                          <p:attrName>ppt_w</p:attrName>
                                        </p:attrNameLst>
                                      </p:cBhvr>
                                      <p:tavLst>
                                        <p:tav tm="0">
                                          <p:val>
                                            <p:fltVal val="0"/>
                                          </p:val>
                                        </p:tav>
                                        <p:tav tm="100000">
                                          <p:val>
                                            <p:strVal val="#ppt_w"/>
                                          </p:val>
                                        </p:tav>
                                      </p:tavLst>
                                    </p:anim>
                                    <p:anim calcmode="lin" valueType="num">
                                      <p:cBhvr>
                                        <p:cTn id="65" dur="300" fill="hold"/>
                                        <p:tgtEl>
                                          <p:spTgt spid="77">
                                            <p:txEl>
                                              <p:pRg st="0" end="0"/>
                                            </p:txEl>
                                          </p:spTgt>
                                        </p:tgtEl>
                                        <p:attrNameLst>
                                          <p:attrName>ppt_h</p:attrName>
                                        </p:attrNameLst>
                                      </p:cBhvr>
                                      <p:tavLst>
                                        <p:tav tm="0">
                                          <p:val>
                                            <p:fltVal val="0"/>
                                          </p:val>
                                        </p:tav>
                                        <p:tav tm="100000">
                                          <p:val>
                                            <p:strVal val="#ppt_h"/>
                                          </p:val>
                                        </p:tav>
                                      </p:tavLst>
                                    </p:anim>
                                    <p:animEffect transition="in" filter="fade">
                                      <p:cBhvr>
                                        <p:cTn id="66" dur="300"/>
                                        <p:tgtEl>
                                          <p:spTgt spid="77">
                                            <p:txEl>
                                              <p:pRg st="0" end="0"/>
                                            </p:txEl>
                                          </p:spTgt>
                                        </p:tgtEl>
                                      </p:cBhvr>
                                    </p:animEffect>
                                  </p:childTnLst>
                                </p:cTn>
                              </p:par>
                              <p:par>
                                <p:cTn id="67" presetID="42" presetClass="entr" presetSubtype="0" fill="hold" grpId="0" nodeType="withEffect">
                                  <p:stCondLst>
                                    <p:cond delay="200"/>
                                  </p:stCondLst>
                                  <p:childTnLst>
                                    <p:set>
                                      <p:cBhvr>
                                        <p:cTn id="68" dur="1" fill="hold">
                                          <p:stCondLst>
                                            <p:cond delay="0"/>
                                          </p:stCondLst>
                                        </p:cTn>
                                        <p:tgtEl>
                                          <p:spTgt spid="78">
                                            <p:txEl>
                                              <p:pRg st="0" end="0"/>
                                            </p:txEl>
                                          </p:spTgt>
                                        </p:tgtEl>
                                        <p:attrNameLst>
                                          <p:attrName>style.visibility</p:attrName>
                                        </p:attrNameLst>
                                      </p:cBhvr>
                                      <p:to>
                                        <p:strVal val="visible"/>
                                      </p:to>
                                    </p:set>
                                    <p:animEffect transition="in" filter="fade">
                                      <p:cBhvr>
                                        <p:cTn id="69" dur="500"/>
                                        <p:tgtEl>
                                          <p:spTgt spid="78">
                                            <p:txEl>
                                              <p:pRg st="0" end="0"/>
                                            </p:txEl>
                                          </p:spTgt>
                                        </p:tgtEl>
                                      </p:cBhvr>
                                    </p:animEffect>
                                    <p:anim calcmode="lin" valueType="num">
                                      <p:cBhvr>
                                        <p:cTn id="70"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78">
                                            <p:txEl>
                                              <p:pRg st="0" end="0"/>
                                            </p:txEl>
                                          </p:spTgt>
                                        </p:tgtEl>
                                        <p:attrNameLst>
                                          <p:attrName>ppt_y</p:attrName>
                                        </p:attrNameLst>
                                      </p:cBhvr>
                                      <p:tavLst>
                                        <p:tav tm="0">
                                          <p:val>
                                            <p:strVal val="#ppt_y+.1"/>
                                          </p:val>
                                        </p:tav>
                                        <p:tav tm="100000">
                                          <p:val>
                                            <p:strVal val="#ppt_y"/>
                                          </p:val>
                                        </p:tav>
                                      </p:tavLst>
                                    </p:anim>
                                  </p:childTnLst>
                                </p:cTn>
                              </p:par>
                              <p:par>
                                <p:cTn id="72" presetID="10" presetClass="entr" presetSubtype="0" fill="hold" grpId="0" nodeType="withEffect">
                                  <p:stCondLst>
                                    <p:cond delay="800"/>
                                  </p:stCondLst>
                                  <p:childTnLst>
                                    <p:set>
                                      <p:cBhvr>
                                        <p:cTn id="73" dur="1" fill="hold">
                                          <p:stCondLst>
                                            <p:cond delay="0"/>
                                          </p:stCondLst>
                                        </p:cTn>
                                        <p:tgtEl>
                                          <p:spTgt spid="79">
                                            <p:txEl>
                                              <p:pRg st="0" end="0"/>
                                            </p:txEl>
                                          </p:spTgt>
                                        </p:tgtEl>
                                        <p:attrNameLst>
                                          <p:attrName>style.visibility</p:attrName>
                                        </p:attrNameLst>
                                      </p:cBhvr>
                                      <p:to>
                                        <p:strVal val="visible"/>
                                      </p:to>
                                    </p:set>
                                    <p:animEffect transition="in" filter="fade">
                                      <p:cBhvr>
                                        <p:cTn id="74" dur="500"/>
                                        <p:tgtEl>
                                          <p:spTgt spid="79">
                                            <p:txEl>
                                              <p:pRg st="0" end="0"/>
                                            </p:txEl>
                                          </p:spTgt>
                                        </p:tgtEl>
                                      </p:cBhvr>
                                    </p:animEffect>
                                  </p:childTnLst>
                                </p:cTn>
                              </p:par>
                              <p:par>
                                <p:cTn id="75" presetID="42" presetClass="entr" presetSubtype="0" fill="hold" grpId="0" nodeType="withEffect">
                                  <p:stCondLst>
                                    <p:cond delay="200"/>
                                  </p:stCondLst>
                                  <p:childTnLst>
                                    <p:set>
                                      <p:cBhvr>
                                        <p:cTn id="76" dur="1" fill="hold">
                                          <p:stCondLst>
                                            <p:cond delay="0"/>
                                          </p:stCondLst>
                                        </p:cTn>
                                        <p:tgtEl>
                                          <p:spTgt spid="28">
                                            <p:txEl>
                                              <p:pRg st="0" end="0"/>
                                            </p:txEl>
                                          </p:spTgt>
                                        </p:tgtEl>
                                        <p:attrNameLst>
                                          <p:attrName>style.visibility</p:attrName>
                                        </p:attrNameLst>
                                      </p:cBhvr>
                                      <p:to>
                                        <p:strVal val="visible"/>
                                      </p:to>
                                    </p:set>
                                    <p:animEffect transition="in" filter="fade">
                                      <p:cBhvr>
                                        <p:cTn id="77" dur="400"/>
                                        <p:tgtEl>
                                          <p:spTgt spid="28">
                                            <p:txEl>
                                              <p:pRg st="0" end="0"/>
                                            </p:txEl>
                                          </p:spTgt>
                                        </p:tgtEl>
                                      </p:cBhvr>
                                    </p:animEffect>
                                    <p:anim calcmode="lin" valueType="num">
                                      <p:cBhvr>
                                        <p:cTn id="78" dur="4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79" dur="400" fill="hold"/>
                                        <p:tgtEl>
                                          <p:spTgt spid="28">
                                            <p:txEl>
                                              <p:pRg st="0" end="0"/>
                                            </p:txEl>
                                          </p:spTgt>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200"/>
                                  </p:stCondLst>
                                  <p:childTnLst>
                                    <p:set>
                                      <p:cBhvr>
                                        <p:cTn id="81" dur="1" fill="hold">
                                          <p:stCondLst>
                                            <p:cond delay="0"/>
                                          </p:stCondLst>
                                        </p:cTn>
                                        <p:tgtEl>
                                          <p:spTgt spid="29">
                                            <p:txEl>
                                              <p:pRg st="0" end="0"/>
                                            </p:txEl>
                                          </p:spTgt>
                                        </p:tgtEl>
                                        <p:attrNameLst>
                                          <p:attrName>style.visibility</p:attrName>
                                        </p:attrNameLst>
                                      </p:cBhvr>
                                      <p:to>
                                        <p:strVal val="visible"/>
                                      </p:to>
                                    </p:set>
                                    <p:animEffect transition="in" filter="fade">
                                      <p:cBhvr>
                                        <p:cTn id="82" dur="400"/>
                                        <p:tgtEl>
                                          <p:spTgt spid="29">
                                            <p:txEl>
                                              <p:pRg st="0" end="0"/>
                                            </p:txEl>
                                          </p:spTgt>
                                        </p:tgtEl>
                                      </p:cBhvr>
                                    </p:animEffect>
                                    <p:anim calcmode="lin" valueType="num">
                                      <p:cBhvr>
                                        <p:cTn id="83" dur="4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84" dur="400" fill="hold"/>
                                        <p:tgtEl>
                                          <p:spTgt spid="29">
                                            <p:txEl>
                                              <p:pRg st="0" end="0"/>
                                            </p:txEl>
                                          </p:spTgt>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200"/>
                                  </p:stCondLst>
                                  <p:childTnLst>
                                    <p:set>
                                      <p:cBhvr>
                                        <p:cTn id="86" dur="1" fill="hold">
                                          <p:stCondLst>
                                            <p:cond delay="0"/>
                                          </p:stCondLst>
                                        </p:cTn>
                                        <p:tgtEl>
                                          <p:spTgt spid="30">
                                            <p:txEl>
                                              <p:pRg st="0" end="0"/>
                                            </p:txEl>
                                          </p:spTgt>
                                        </p:tgtEl>
                                        <p:attrNameLst>
                                          <p:attrName>style.visibility</p:attrName>
                                        </p:attrNameLst>
                                      </p:cBhvr>
                                      <p:to>
                                        <p:strVal val="visible"/>
                                      </p:to>
                                    </p:set>
                                    <p:animEffect transition="in" filter="fade">
                                      <p:cBhvr>
                                        <p:cTn id="87" dur="400"/>
                                        <p:tgtEl>
                                          <p:spTgt spid="30">
                                            <p:txEl>
                                              <p:pRg st="0" end="0"/>
                                            </p:txEl>
                                          </p:spTgt>
                                        </p:tgtEl>
                                      </p:cBhvr>
                                    </p:animEffect>
                                    <p:anim calcmode="lin" valueType="num">
                                      <p:cBhvr>
                                        <p:cTn id="88" dur="4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89" dur="400" fill="hold"/>
                                        <p:tgtEl>
                                          <p:spTgt spid="3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 grpId="0" animBg="1"/>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300" fill="hold"/>
                        <p:tgtEl>
                          <p:spTgt spid="13"/>
                        </p:tgtEl>
                        <p:attrNameLst>
                          <p:attrName>ppt_w</p:attrName>
                        </p:attrNameLst>
                      </p:cBhvr>
                      <p:tavLst>
                        <p:tav tm="0">
                          <p:val>
                            <p:fltVal val="0"/>
                          </p:val>
                        </p:tav>
                        <p:tav tm="100000">
                          <p:val>
                            <p:strVal val="#ppt_w"/>
                          </p:val>
                        </p:tav>
                      </p:tavLst>
                    </p:anim>
                    <p:anim calcmode="lin" valueType="num">
                      <p:cBhvr>
                        <p:cTn dur="300" fill="hold"/>
                        <p:tgtEl>
                          <p:spTgt spid="13"/>
                        </p:tgtEl>
                        <p:attrNameLst>
                          <p:attrName>ppt_h</p:attrName>
                        </p:attrNameLst>
                      </p:cBhvr>
                      <p:tavLst>
                        <p:tav tm="0">
                          <p:val>
                            <p:fltVal val="0"/>
                          </p:val>
                        </p:tav>
                        <p:tav tm="100000">
                          <p:val>
                            <p:strVal val="#ppt_h"/>
                          </p:val>
                        </p:tav>
                      </p:tavLst>
                    </p:anim>
                    <p:animEffect transition="in" filter="fade">
                      <p:cBhvr>
                        <p:cTn dur="300"/>
                        <p:tgtEl>
                          <p:spTgt spid="13"/>
                        </p:tgtEl>
                      </p:cBhvr>
                    </p:animEffect>
                  </p:childTnLst>
                </p:cTn>
              </p:par>
            </p:tnLst>
          </p:tmpl>
        </p:tmplLst>
      </p:bldP>
      <p:bldP spid="26" grpId="0" build="p">
        <p:tmplLst>
          <p:tmpl lvl="1">
            <p:tnLst>
              <p:par>
                <p:cTn presetID="42" presetClass="entr" presetSubtype="0" fill="hold" nodeType="withEffect">
                  <p:stCondLst>
                    <p:cond delay="20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anim calcmode="lin" valueType="num">
                      <p:cBhvr>
                        <p:cTn dur="500" fill="hold"/>
                        <p:tgtEl>
                          <p:spTgt spid="26"/>
                        </p:tgtEl>
                        <p:attrNameLst>
                          <p:attrName>ppt_x</p:attrName>
                        </p:attrNameLst>
                      </p:cBhvr>
                      <p:tavLst>
                        <p:tav tm="0">
                          <p:val>
                            <p:strVal val="#ppt_x"/>
                          </p:val>
                        </p:tav>
                        <p:tav tm="100000">
                          <p:val>
                            <p:strVal val="#ppt_x"/>
                          </p:val>
                        </p:tav>
                      </p:tavLst>
                    </p:anim>
                    <p:anim calcmode="lin" valueType="num">
                      <p:cBhvr>
                        <p:cTn dur="500" fill="hold"/>
                        <p:tgtEl>
                          <p:spTgt spid="26"/>
                        </p:tgtEl>
                        <p:attrNameLst>
                          <p:attrName>ppt_y</p:attrName>
                        </p:attrNameLst>
                      </p:cBhvr>
                      <p:tavLst>
                        <p:tav tm="0">
                          <p:val>
                            <p:strVal val="#ppt_y+.1"/>
                          </p:val>
                        </p:tav>
                        <p:tav tm="100000">
                          <p:val>
                            <p:strVal val="#ppt_y"/>
                          </p:val>
                        </p:tav>
                      </p:tavLst>
                    </p:anim>
                  </p:childTnLst>
                </p:cTn>
              </p:par>
            </p:tnLst>
          </p:tmpl>
        </p:tmplLst>
      </p:bldP>
      <p:bldP spid="27" grpId="0" build="p">
        <p:tmplLst>
          <p:tmpl lvl="1">
            <p:tnLst>
              <p:par>
                <p:cTn presetID="10" presetClass="entr" presetSubtype="0" fill="hold" nodeType="withEffect">
                  <p:stCondLst>
                    <p:cond delay="80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72" grpId="0" animBg="1"/>
      <p:bldP spid="73" grpId="0" build="p">
        <p:tmplLst>
          <p:tmpl lvl="1">
            <p:tnLst>
              <p:par>
                <p:cTn presetID="53" presetClass="entr" presetSubtype="16"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p:cTn dur="300" fill="hold"/>
                        <p:tgtEl>
                          <p:spTgt spid="73"/>
                        </p:tgtEl>
                        <p:attrNameLst>
                          <p:attrName>ppt_w</p:attrName>
                        </p:attrNameLst>
                      </p:cBhvr>
                      <p:tavLst>
                        <p:tav tm="0">
                          <p:val>
                            <p:fltVal val="0"/>
                          </p:val>
                        </p:tav>
                        <p:tav tm="100000">
                          <p:val>
                            <p:strVal val="#ppt_w"/>
                          </p:val>
                        </p:tav>
                      </p:tavLst>
                    </p:anim>
                    <p:anim calcmode="lin" valueType="num">
                      <p:cBhvr>
                        <p:cTn dur="300" fill="hold"/>
                        <p:tgtEl>
                          <p:spTgt spid="73"/>
                        </p:tgtEl>
                        <p:attrNameLst>
                          <p:attrName>ppt_h</p:attrName>
                        </p:attrNameLst>
                      </p:cBhvr>
                      <p:tavLst>
                        <p:tav tm="0">
                          <p:val>
                            <p:fltVal val="0"/>
                          </p:val>
                        </p:tav>
                        <p:tav tm="100000">
                          <p:val>
                            <p:strVal val="#ppt_h"/>
                          </p:val>
                        </p:tav>
                      </p:tavLst>
                    </p:anim>
                    <p:animEffect transition="in" filter="fade">
                      <p:cBhvr>
                        <p:cTn dur="300"/>
                        <p:tgtEl>
                          <p:spTgt spid="73"/>
                        </p:tgtEl>
                      </p:cBhvr>
                    </p:animEffect>
                  </p:childTnLst>
                </p:cTn>
              </p:par>
            </p:tnLst>
          </p:tmpl>
        </p:tmplLst>
      </p:bldP>
      <p:bldP spid="74" grpId="0" build="p">
        <p:tmplLst>
          <p:tmpl lvl="1">
            <p:tnLst>
              <p:par>
                <p:cTn presetID="42" presetClass="entr" presetSubtype="0" fill="hold" nodeType="withEffect">
                  <p:stCondLst>
                    <p:cond delay="200"/>
                  </p:stCondLst>
                  <p:childTnLst>
                    <p:set>
                      <p:cBhvr>
                        <p:cTn dur="1" fill="hold">
                          <p:stCondLst>
                            <p:cond delay="0"/>
                          </p:stCondLst>
                        </p:cTn>
                        <p:tgtEl>
                          <p:spTgt spid="74"/>
                        </p:tgtEl>
                        <p:attrNameLst>
                          <p:attrName>style.visibility</p:attrName>
                        </p:attrNameLst>
                      </p:cBhvr>
                      <p:to>
                        <p:strVal val="visible"/>
                      </p:to>
                    </p:set>
                    <p:animEffect transition="in" filter="fade">
                      <p:cBhvr>
                        <p:cTn dur="500"/>
                        <p:tgtEl>
                          <p:spTgt spid="74"/>
                        </p:tgtEl>
                      </p:cBhvr>
                    </p:animEffect>
                    <p:anim calcmode="lin" valueType="num">
                      <p:cBhvr>
                        <p:cTn dur="500" fill="hold"/>
                        <p:tgtEl>
                          <p:spTgt spid="74"/>
                        </p:tgtEl>
                        <p:attrNameLst>
                          <p:attrName>ppt_x</p:attrName>
                        </p:attrNameLst>
                      </p:cBhvr>
                      <p:tavLst>
                        <p:tav tm="0">
                          <p:val>
                            <p:strVal val="#ppt_x"/>
                          </p:val>
                        </p:tav>
                        <p:tav tm="100000">
                          <p:val>
                            <p:strVal val="#ppt_x"/>
                          </p:val>
                        </p:tav>
                      </p:tavLst>
                    </p:anim>
                    <p:anim calcmode="lin" valueType="num">
                      <p:cBhvr>
                        <p:cTn dur="500" fill="hold"/>
                        <p:tgtEl>
                          <p:spTgt spid="74"/>
                        </p:tgtEl>
                        <p:attrNameLst>
                          <p:attrName>ppt_y</p:attrName>
                        </p:attrNameLst>
                      </p:cBhvr>
                      <p:tavLst>
                        <p:tav tm="0">
                          <p:val>
                            <p:strVal val="#ppt_y+.1"/>
                          </p:val>
                        </p:tav>
                        <p:tav tm="100000">
                          <p:val>
                            <p:strVal val="#ppt_y"/>
                          </p:val>
                        </p:tav>
                      </p:tavLst>
                    </p:anim>
                  </p:childTnLst>
                </p:cTn>
              </p:par>
            </p:tnLst>
          </p:tmpl>
        </p:tmplLst>
      </p:bldP>
      <p:bldP spid="75" grpId="0" build="p">
        <p:tmplLst>
          <p:tmpl lvl="1">
            <p:tnLst>
              <p:par>
                <p:cTn presetID="10" presetClass="entr" presetSubtype="0" fill="hold" nodeType="withEffect">
                  <p:stCondLst>
                    <p:cond delay="800"/>
                  </p:stCondLst>
                  <p:childTnLst>
                    <p:set>
                      <p:cBhvr>
                        <p:cTn dur="1" fill="hold">
                          <p:stCondLst>
                            <p:cond delay="0"/>
                          </p:stCondLst>
                        </p:cTn>
                        <p:tgtEl>
                          <p:spTgt spid="75"/>
                        </p:tgtEl>
                        <p:attrNameLst>
                          <p:attrName>style.visibility</p:attrName>
                        </p:attrNameLst>
                      </p:cBhvr>
                      <p:to>
                        <p:strVal val="visible"/>
                      </p:to>
                    </p:set>
                    <p:animEffect transition="in" filter="fade">
                      <p:cBhvr>
                        <p:cTn dur="500"/>
                        <p:tgtEl>
                          <p:spTgt spid="75"/>
                        </p:tgtEl>
                      </p:cBhvr>
                    </p:animEffect>
                  </p:childTnLst>
                </p:cTn>
              </p:par>
            </p:tnLst>
          </p:tmpl>
        </p:tmplLst>
      </p:bldP>
      <p:bldP spid="76" grpId="0" animBg="1"/>
      <p:bldP spid="77" grpId="0" build="p">
        <p:tmplLst>
          <p:tmpl lvl="1">
            <p:tnLst>
              <p:par>
                <p:cTn presetID="53" presetClass="entr" presetSubtype="16" fill="hold" nodeType="afterEffect">
                  <p:stCondLst>
                    <p:cond delay="0"/>
                  </p:stCondLst>
                  <p:childTnLst>
                    <p:set>
                      <p:cBhvr>
                        <p:cTn dur="1" fill="hold">
                          <p:stCondLst>
                            <p:cond delay="0"/>
                          </p:stCondLst>
                        </p:cTn>
                        <p:tgtEl>
                          <p:spTgt spid="77"/>
                        </p:tgtEl>
                        <p:attrNameLst>
                          <p:attrName>style.visibility</p:attrName>
                        </p:attrNameLst>
                      </p:cBhvr>
                      <p:to>
                        <p:strVal val="visible"/>
                      </p:to>
                    </p:set>
                    <p:anim calcmode="lin" valueType="num">
                      <p:cBhvr>
                        <p:cTn dur="300" fill="hold"/>
                        <p:tgtEl>
                          <p:spTgt spid="77"/>
                        </p:tgtEl>
                        <p:attrNameLst>
                          <p:attrName>ppt_w</p:attrName>
                        </p:attrNameLst>
                      </p:cBhvr>
                      <p:tavLst>
                        <p:tav tm="0">
                          <p:val>
                            <p:fltVal val="0"/>
                          </p:val>
                        </p:tav>
                        <p:tav tm="100000">
                          <p:val>
                            <p:strVal val="#ppt_w"/>
                          </p:val>
                        </p:tav>
                      </p:tavLst>
                    </p:anim>
                    <p:anim calcmode="lin" valueType="num">
                      <p:cBhvr>
                        <p:cTn dur="300" fill="hold"/>
                        <p:tgtEl>
                          <p:spTgt spid="77"/>
                        </p:tgtEl>
                        <p:attrNameLst>
                          <p:attrName>ppt_h</p:attrName>
                        </p:attrNameLst>
                      </p:cBhvr>
                      <p:tavLst>
                        <p:tav tm="0">
                          <p:val>
                            <p:fltVal val="0"/>
                          </p:val>
                        </p:tav>
                        <p:tav tm="100000">
                          <p:val>
                            <p:strVal val="#ppt_h"/>
                          </p:val>
                        </p:tav>
                      </p:tavLst>
                    </p:anim>
                    <p:animEffect transition="in" filter="fade">
                      <p:cBhvr>
                        <p:cTn dur="300"/>
                        <p:tgtEl>
                          <p:spTgt spid="77"/>
                        </p:tgtEl>
                      </p:cBhvr>
                    </p:animEffect>
                  </p:childTnLst>
                </p:cTn>
              </p:par>
            </p:tnLst>
          </p:tmpl>
        </p:tmplLst>
      </p:bldP>
      <p:bldP spid="78" grpId="0" build="p">
        <p:tmplLst>
          <p:tmpl lvl="1">
            <p:tnLst>
              <p:par>
                <p:cTn presetID="42" presetClass="entr" presetSubtype="0" fill="hold" nodeType="withEffect">
                  <p:stCondLst>
                    <p:cond delay="200"/>
                  </p:stCondLst>
                  <p:childTnLst>
                    <p:set>
                      <p:cBhvr>
                        <p:cTn dur="1" fill="hold">
                          <p:stCondLst>
                            <p:cond delay="0"/>
                          </p:stCondLst>
                        </p:cTn>
                        <p:tgtEl>
                          <p:spTgt spid="78"/>
                        </p:tgtEl>
                        <p:attrNameLst>
                          <p:attrName>style.visibility</p:attrName>
                        </p:attrNameLst>
                      </p:cBhvr>
                      <p:to>
                        <p:strVal val="visible"/>
                      </p:to>
                    </p:set>
                    <p:animEffect transition="in" filter="fade">
                      <p:cBhvr>
                        <p:cTn dur="500"/>
                        <p:tgtEl>
                          <p:spTgt spid="78"/>
                        </p:tgtEl>
                      </p:cBhvr>
                    </p:animEffect>
                    <p:anim calcmode="lin" valueType="num">
                      <p:cBhvr>
                        <p:cTn dur="500" fill="hold"/>
                        <p:tgtEl>
                          <p:spTgt spid="78"/>
                        </p:tgtEl>
                        <p:attrNameLst>
                          <p:attrName>ppt_x</p:attrName>
                        </p:attrNameLst>
                      </p:cBhvr>
                      <p:tavLst>
                        <p:tav tm="0">
                          <p:val>
                            <p:strVal val="#ppt_x"/>
                          </p:val>
                        </p:tav>
                        <p:tav tm="100000">
                          <p:val>
                            <p:strVal val="#ppt_x"/>
                          </p:val>
                        </p:tav>
                      </p:tavLst>
                    </p:anim>
                    <p:anim calcmode="lin" valueType="num">
                      <p:cBhvr>
                        <p:cTn dur="500" fill="hold"/>
                        <p:tgtEl>
                          <p:spTgt spid="78"/>
                        </p:tgtEl>
                        <p:attrNameLst>
                          <p:attrName>ppt_y</p:attrName>
                        </p:attrNameLst>
                      </p:cBhvr>
                      <p:tavLst>
                        <p:tav tm="0">
                          <p:val>
                            <p:strVal val="#ppt_y+.1"/>
                          </p:val>
                        </p:tav>
                        <p:tav tm="100000">
                          <p:val>
                            <p:strVal val="#ppt_y"/>
                          </p:val>
                        </p:tav>
                      </p:tavLst>
                    </p:anim>
                  </p:childTnLst>
                </p:cTn>
              </p:par>
            </p:tnLst>
          </p:tmpl>
        </p:tmplLst>
      </p:bldP>
      <p:bldP spid="79" grpId="0" build="p">
        <p:tmplLst>
          <p:tmpl lvl="1">
            <p:tnLst>
              <p:par>
                <p:cTn presetID="10" presetClass="entr" presetSubtype="0" fill="hold" nodeType="withEffect">
                  <p:stCondLst>
                    <p:cond delay="800"/>
                  </p:stCondLst>
                  <p:childTnLst>
                    <p:set>
                      <p:cBhvr>
                        <p:cTn dur="1" fill="hold">
                          <p:stCondLst>
                            <p:cond delay="0"/>
                          </p:stCondLst>
                        </p:cTn>
                        <p:tgtEl>
                          <p:spTgt spid="79"/>
                        </p:tgtEl>
                        <p:attrNameLst>
                          <p:attrName>style.visibility</p:attrName>
                        </p:attrNameLst>
                      </p:cBhvr>
                      <p:to>
                        <p:strVal val="visible"/>
                      </p:to>
                    </p:set>
                    <p:animEffect transition="in" filter="fade">
                      <p:cBhvr>
                        <p:cTn dur="500"/>
                        <p:tgtEl>
                          <p:spTgt spid="79"/>
                        </p:tgtEl>
                      </p:cBhvr>
                    </p:animEffect>
                  </p:childTnLst>
                </p:cTn>
              </p:par>
            </p:tnLst>
          </p:tmpl>
        </p:tmplLst>
      </p:bldP>
      <p:bldP spid="28" grpId="0" build="p">
        <p:tmplLst>
          <p:tmpl lvl="1">
            <p:tnLst>
              <p:par>
                <p:cTn presetID="42" presetClass="entr" presetSubtype="0" fill="hold" nodeType="withEffect">
                  <p:stCondLst>
                    <p:cond delay="200"/>
                  </p:stCondLst>
                  <p:childTnLst>
                    <p:set>
                      <p:cBhvr>
                        <p:cTn dur="1" fill="hold">
                          <p:stCondLst>
                            <p:cond delay="0"/>
                          </p:stCondLst>
                        </p:cTn>
                        <p:tgtEl>
                          <p:spTgt spid="28"/>
                        </p:tgtEl>
                        <p:attrNameLst>
                          <p:attrName>style.visibility</p:attrName>
                        </p:attrNameLst>
                      </p:cBhvr>
                      <p:to>
                        <p:strVal val="visible"/>
                      </p:to>
                    </p:set>
                    <p:animEffect transition="in" filter="fade">
                      <p:cBhvr>
                        <p:cTn dur="400"/>
                        <p:tgtEl>
                          <p:spTgt spid="28"/>
                        </p:tgtEl>
                      </p:cBhvr>
                    </p:animEffect>
                    <p:anim calcmode="lin" valueType="num">
                      <p:cBhvr>
                        <p:cTn dur="400" fill="hold"/>
                        <p:tgtEl>
                          <p:spTgt spid="28"/>
                        </p:tgtEl>
                        <p:attrNameLst>
                          <p:attrName>ppt_x</p:attrName>
                        </p:attrNameLst>
                      </p:cBhvr>
                      <p:tavLst>
                        <p:tav tm="0">
                          <p:val>
                            <p:strVal val="#ppt_x"/>
                          </p:val>
                        </p:tav>
                        <p:tav tm="100000">
                          <p:val>
                            <p:strVal val="#ppt_x"/>
                          </p:val>
                        </p:tav>
                      </p:tavLst>
                    </p:anim>
                    <p:anim calcmode="lin" valueType="num">
                      <p:cBhvr>
                        <p:cTn dur="400" fill="hold"/>
                        <p:tgtEl>
                          <p:spTgt spid="28"/>
                        </p:tgtEl>
                        <p:attrNameLst>
                          <p:attrName>ppt_y</p:attrName>
                        </p:attrNameLst>
                      </p:cBhvr>
                      <p:tavLst>
                        <p:tav tm="0">
                          <p:val>
                            <p:strVal val="#ppt_y+.1"/>
                          </p:val>
                        </p:tav>
                        <p:tav tm="100000">
                          <p:val>
                            <p:strVal val="#ppt_y"/>
                          </p:val>
                        </p:tav>
                      </p:tavLst>
                    </p:anim>
                  </p:childTnLst>
                </p:cTn>
              </p:par>
            </p:tnLst>
          </p:tmpl>
        </p:tmplLst>
      </p:bldP>
      <p:bldP spid="29" grpId="0" build="p">
        <p:tmplLst>
          <p:tmpl lvl="1">
            <p:tnLst>
              <p:par>
                <p:cTn presetID="42" presetClass="entr" presetSubtype="0" fill="hold" nodeType="withEffect">
                  <p:stCondLst>
                    <p:cond delay="200"/>
                  </p:stCondLst>
                  <p:childTnLst>
                    <p:set>
                      <p:cBhvr>
                        <p:cTn dur="1" fill="hold">
                          <p:stCondLst>
                            <p:cond delay="0"/>
                          </p:stCondLst>
                        </p:cTn>
                        <p:tgtEl>
                          <p:spTgt spid="29"/>
                        </p:tgtEl>
                        <p:attrNameLst>
                          <p:attrName>style.visibility</p:attrName>
                        </p:attrNameLst>
                      </p:cBhvr>
                      <p:to>
                        <p:strVal val="visible"/>
                      </p:to>
                    </p:set>
                    <p:animEffect transition="in" filter="fade">
                      <p:cBhvr>
                        <p:cTn dur="400"/>
                        <p:tgtEl>
                          <p:spTgt spid="29"/>
                        </p:tgtEl>
                      </p:cBhvr>
                    </p:animEffect>
                    <p:anim calcmode="lin" valueType="num">
                      <p:cBhvr>
                        <p:cTn dur="400" fill="hold"/>
                        <p:tgtEl>
                          <p:spTgt spid="29"/>
                        </p:tgtEl>
                        <p:attrNameLst>
                          <p:attrName>ppt_x</p:attrName>
                        </p:attrNameLst>
                      </p:cBhvr>
                      <p:tavLst>
                        <p:tav tm="0">
                          <p:val>
                            <p:strVal val="#ppt_x"/>
                          </p:val>
                        </p:tav>
                        <p:tav tm="100000">
                          <p:val>
                            <p:strVal val="#ppt_x"/>
                          </p:val>
                        </p:tav>
                      </p:tavLst>
                    </p:anim>
                    <p:anim calcmode="lin" valueType="num">
                      <p:cBhvr>
                        <p:cTn dur="400" fill="hold"/>
                        <p:tgtEl>
                          <p:spTgt spid="29"/>
                        </p:tgtEl>
                        <p:attrNameLst>
                          <p:attrName>ppt_y</p:attrName>
                        </p:attrNameLst>
                      </p:cBhvr>
                      <p:tavLst>
                        <p:tav tm="0">
                          <p:val>
                            <p:strVal val="#ppt_y+.1"/>
                          </p:val>
                        </p:tav>
                        <p:tav tm="100000">
                          <p:val>
                            <p:strVal val="#ppt_y"/>
                          </p:val>
                        </p:tav>
                      </p:tavLst>
                    </p:anim>
                  </p:childTnLst>
                </p:cTn>
              </p:par>
            </p:tnLst>
          </p:tmpl>
        </p:tmplLst>
      </p:bldP>
      <p:bldP spid="30" grpId="0" build="p">
        <p:tmplLst>
          <p:tmpl lvl="1">
            <p:tnLst>
              <p:par>
                <p:cTn presetID="42" presetClass="entr" presetSubtype="0" fill="hold" nodeType="withEffect">
                  <p:stCondLst>
                    <p:cond delay="200"/>
                  </p:stCondLst>
                  <p:childTnLst>
                    <p:set>
                      <p:cBhvr>
                        <p:cTn dur="1" fill="hold">
                          <p:stCondLst>
                            <p:cond delay="0"/>
                          </p:stCondLst>
                        </p:cTn>
                        <p:tgtEl>
                          <p:spTgt spid="30"/>
                        </p:tgtEl>
                        <p:attrNameLst>
                          <p:attrName>style.visibility</p:attrName>
                        </p:attrNameLst>
                      </p:cBhvr>
                      <p:to>
                        <p:strVal val="visible"/>
                      </p:to>
                    </p:set>
                    <p:animEffect transition="in" filter="fade">
                      <p:cBhvr>
                        <p:cTn dur="400"/>
                        <p:tgtEl>
                          <p:spTgt spid="30"/>
                        </p:tgtEl>
                      </p:cBhvr>
                    </p:animEffect>
                    <p:anim calcmode="lin" valueType="num">
                      <p:cBhvr>
                        <p:cTn dur="400" fill="hold"/>
                        <p:tgtEl>
                          <p:spTgt spid="30"/>
                        </p:tgtEl>
                        <p:attrNameLst>
                          <p:attrName>ppt_x</p:attrName>
                        </p:attrNameLst>
                      </p:cBhvr>
                      <p:tavLst>
                        <p:tav tm="0">
                          <p:val>
                            <p:strVal val="#ppt_x"/>
                          </p:val>
                        </p:tav>
                        <p:tav tm="100000">
                          <p:val>
                            <p:strVal val="#ppt_x"/>
                          </p:val>
                        </p:tav>
                      </p:tavLst>
                    </p:anim>
                    <p:anim calcmode="lin" valueType="num">
                      <p:cBhvr>
                        <p:cTn dur="400" fill="hold"/>
                        <p:tgtEl>
                          <p:spTgt spid="30"/>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Iconic list 2">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 name="Rounded Rectangle 2"/>
          <p:cNvSpPr/>
          <p:nvPr userDrawn="1"/>
        </p:nvSpPr>
        <p:spPr>
          <a:xfrm>
            <a:off x="452438" y="1429481"/>
            <a:ext cx="652462" cy="652462"/>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7"/>
          <p:cNvSpPr>
            <a:spLocks noGrp="1"/>
          </p:cNvSpPr>
          <p:nvPr>
            <p:ph type="body" sz="quarter" idx="39" hasCustomPrompt="1"/>
          </p:nvPr>
        </p:nvSpPr>
        <p:spPr>
          <a:xfrm>
            <a:off x="513294" y="14675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26" name="Text Placeholder 7"/>
          <p:cNvSpPr>
            <a:spLocks noGrp="1"/>
          </p:cNvSpPr>
          <p:nvPr>
            <p:ph type="body" sz="quarter" idx="19" hasCustomPrompt="1"/>
          </p:nvPr>
        </p:nvSpPr>
        <p:spPr>
          <a:xfrm>
            <a:off x="1354138" y="1286933"/>
            <a:ext cx="3090862" cy="366790"/>
          </a:xfrm>
          <a:prstGeom prst="rect">
            <a:avLst/>
          </a:prstGeom>
        </p:spPr>
        <p:txBody>
          <a:bodyPr vert="horz" lIns="0" tIns="40504" rIns="0" bIns="40504" anchor="ctr"/>
          <a:lstStyle>
            <a:lvl1pPr marL="0" indent="0" algn="l">
              <a:lnSpc>
                <a:spcPct val="100000"/>
              </a:lnSpc>
              <a:spcBef>
                <a:spcPts val="0"/>
              </a:spcBef>
              <a:spcAft>
                <a:spcPts val="0"/>
              </a:spcAft>
              <a:buNone/>
              <a:defRPr sz="2000" b="0">
                <a:solidFill>
                  <a:schemeClr val="tx1">
                    <a:lumMod val="50000"/>
                    <a:lumOff val="50000"/>
                  </a:schemeClr>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7" name="Text Placeholder 2"/>
          <p:cNvSpPr>
            <a:spLocks noGrp="1"/>
          </p:cNvSpPr>
          <p:nvPr>
            <p:ph type="body" sz="quarter" idx="16" hasCustomPrompt="1"/>
          </p:nvPr>
        </p:nvSpPr>
        <p:spPr>
          <a:xfrm>
            <a:off x="1354139" y="1687591"/>
            <a:ext cx="30908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32" name="Rounded Rectangle 31"/>
          <p:cNvSpPr/>
          <p:nvPr userDrawn="1"/>
        </p:nvSpPr>
        <p:spPr>
          <a:xfrm>
            <a:off x="452438" y="2661381"/>
            <a:ext cx="652462" cy="652462"/>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 Placeholder 7"/>
          <p:cNvSpPr>
            <a:spLocks noGrp="1"/>
          </p:cNvSpPr>
          <p:nvPr>
            <p:ph type="body" sz="quarter" idx="43" hasCustomPrompt="1"/>
          </p:nvPr>
        </p:nvSpPr>
        <p:spPr>
          <a:xfrm>
            <a:off x="513294" y="26994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34" name="Text Placeholder 7"/>
          <p:cNvSpPr>
            <a:spLocks noGrp="1"/>
          </p:cNvSpPr>
          <p:nvPr>
            <p:ph type="body" sz="quarter" idx="44" hasCustomPrompt="1"/>
          </p:nvPr>
        </p:nvSpPr>
        <p:spPr>
          <a:xfrm>
            <a:off x="1354138" y="2518833"/>
            <a:ext cx="3090862" cy="366790"/>
          </a:xfrm>
          <a:prstGeom prst="rect">
            <a:avLst/>
          </a:prstGeom>
        </p:spPr>
        <p:txBody>
          <a:bodyPr vert="horz" lIns="0" tIns="40504" rIns="0" bIns="40504" anchor="ctr"/>
          <a:lstStyle>
            <a:lvl1pPr marL="0" indent="0" algn="l">
              <a:lnSpc>
                <a:spcPct val="100000"/>
              </a:lnSpc>
              <a:spcBef>
                <a:spcPts val="0"/>
              </a:spcBef>
              <a:spcAft>
                <a:spcPts val="0"/>
              </a:spcAft>
              <a:buNone/>
              <a:defRPr sz="2000" b="0">
                <a:solidFill>
                  <a:schemeClr val="tx1">
                    <a:lumMod val="50000"/>
                    <a:lumOff val="50000"/>
                  </a:schemeClr>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5" name="Text Placeholder 2"/>
          <p:cNvSpPr>
            <a:spLocks noGrp="1"/>
          </p:cNvSpPr>
          <p:nvPr>
            <p:ph type="body" sz="quarter" idx="45" hasCustomPrompt="1"/>
          </p:nvPr>
        </p:nvSpPr>
        <p:spPr>
          <a:xfrm>
            <a:off x="1354139" y="2919491"/>
            <a:ext cx="30908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40" name="Rounded Rectangle 39"/>
          <p:cNvSpPr/>
          <p:nvPr userDrawn="1"/>
        </p:nvSpPr>
        <p:spPr>
          <a:xfrm>
            <a:off x="452438" y="3893281"/>
            <a:ext cx="652462" cy="652462"/>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 Placeholder 7"/>
          <p:cNvSpPr>
            <a:spLocks noGrp="1"/>
          </p:cNvSpPr>
          <p:nvPr>
            <p:ph type="body" sz="quarter" idx="49" hasCustomPrompt="1"/>
          </p:nvPr>
        </p:nvSpPr>
        <p:spPr>
          <a:xfrm>
            <a:off x="513294" y="39313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42" name="Text Placeholder 7"/>
          <p:cNvSpPr>
            <a:spLocks noGrp="1"/>
          </p:cNvSpPr>
          <p:nvPr>
            <p:ph type="body" sz="quarter" idx="50" hasCustomPrompt="1"/>
          </p:nvPr>
        </p:nvSpPr>
        <p:spPr>
          <a:xfrm>
            <a:off x="1354138" y="3750733"/>
            <a:ext cx="3090862" cy="366790"/>
          </a:xfrm>
          <a:prstGeom prst="rect">
            <a:avLst/>
          </a:prstGeom>
        </p:spPr>
        <p:txBody>
          <a:bodyPr vert="horz" lIns="0" tIns="40504" rIns="0" bIns="40504" anchor="ctr"/>
          <a:lstStyle>
            <a:lvl1pPr marL="0" indent="0" algn="l">
              <a:lnSpc>
                <a:spcPct val="100000"/>
              </a:lnSpc>
              <a:spcBef>
                <a:spcPts val="0"/>
              </a:spcBef>
              <a:spcAft>
                <a:spcPts val="0"/>
              </a:spcAft>
              <a:buNone/>
              <a:defRPr sz="2000" b="0">
                <a:solidFill>
                  <a:schemeClr val="tx1">
                    <a:lumMod val="50000"/>
                    <a:lumOff val="50000"/>
                  </a:schemeClr>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3" name="Text Placeholder 2"/>
          <p:cNvSpPr>
            <a:spLocks noGrp="1"/>
          </p:cNvSpPr>
          <p:nvPr>
            <p:ph type="body" sz="quarter" idx="51" hasCustomPrompt="1"/>
          </p:nvPr>
        </p:nvSpPr>
        <p:spPr>
          <a:xfrm>
            <a:off x="1354139" y="4151391"/>
            <a:ext cx="30908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Tree>
    <p:extLst>
      <p:ext uri="{BB962C8B-B14F-4D97-AF65-F5344CB8AC3E}">
        <p14:creationId xmlns:p14="http://schemas.microsoft.com/office/powerpoint/2010/main" val="1158656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53" presetClass="entr" presetSubtype="16"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400" fill="hold"/>
                                        <p:tgtEl>
                                          <p:spTgt spid="3"/>
                                        </p:tgtEl>
                                        <p:attrNameLst>
                                          <p:attrName>ppt_w</p:attrName>
                                        </p:attrNameLst>
                                      </p:cBhvr>
                                      <p:tavLst>
                                        <p:tav tm="0">
                                          <p:val>
                                            <p:fltVal val="0"/>
                                          </p:val>
                                        </p:tav>
                                        <p:tav tm="100000">
                                          <p:val>
                                            <p:strVal val="#ppt_w"/>
                                          </p:val>
                                        </p:tav>
                                      </p:tavLst>
                                    </p:anim>
                                    <p:anim calcmode="lin" valueType="num">
                                      <p:cBhvr>
                                        <p:cTn id="19" dur="400" fill="hold"/>
                                        <p:tgtEl>
                                          <p:spTgt spid="3"/>
                                        </p:tgtEl>
                                        <p:attrNameLst>
                                          <p:attrName>ppt_h</p:attrName>
                                        </p:attrNameLst>
                                      </p:cBhvr>
                                      <p:tavLst>
                                        <p:tav tm="0">
                                          <p:val>
                                            <p:fltVal val="0"/>
                                          </p:val>
                                        </p:tav>
                                        <p:tav tm="100000">
                                          <p:val>
                                            <p:strVal val="#ppt_h"/>
                                          </p:val>
                                        </p:tav>
                                      </p:tavLst>
                                    </p:anim>
                                    <p:animEffect transition="in" filter="fade">
                                      <p:cBhvr>
                                        <p:cTn id="20" dur="400"/>
                                        <p:tgtEl>
                                          <p:spTgt spid="3"/>
                                        </p:tgtEl>
                                      </p:cBhvr>
                                    </p:animEffect>
                                  </p:childTnLst>
                                </p:cTn>
                              </p:par>
                            </p:childTnLst>
                          </p:cTn>
                        </p:par>
                        <p:par>
                          <p:cTn id="21" fill="hold">
                            <p:stCondLst>
                              <p:cond delay="1100"/>
                            </p:stCondLst>
                            <p:childTnLst>
                              <p:par>
                                <p:cTn id="22" presetID="53" presetClass="entr" presetSubtype="16" fill="hold" grpId="0" nodeType="afterEffect">
                                  <p:stCondLst>
                                    <p:cond delay="0"/>
                                  </p:stCondLst>
                                  <p:childTnLst>
                                    <p:set>
                                      <p:cBhvr>
                                        <p:cTn id="23" dur="1" fill="hold">
                                          <p:stCondLst>
                                            <p:cond delay="0"/>
                                          </p:stCondLst>
                                        </p:cTn>
                                        <p:tgtEl>
                                          <p:spTgt spid="13">
                                            <p:txEl>
                                              <p:pRg st="0" end="0"/>
                                            </p:txEl>
                                          </p:spTgt>
                                        </p:tgtEl>
                                        <p:attrNameLst>
                                          <p:attrName>style.visibility</p:attrName>
                                        </p:attrNameLst>
                                      </p:cBhvr>
                                      <p:to>
                                        <p:strVal val="visible"/>
                                      </p:to>
                                    </p:set>
                                    <p:anim calcmode="lin" valueType="num">
                                      <p:cBhvr>
                                        <p:cTn id="24" dur="3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25" dur="3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26" dur="300"/>
                                        <p:tgtEl>
                                          <p:spTgt spid="13">
                                            <p:txEl>
                                              <p:pRg st="0" end="0"/>
                                            </p:txEl>
                                          </p:spTgt>
                                        </p:tgtEl>
                                      </p:cBhvr>
                                    </p:animEffect>
                                  </p:childTnLst>
                                </p:cTn>
                              </p:par>
                              <p:par>
                                <p:cTn id="27" presetID="42" presetClass="entr" presetSubtype="0" fill="hold" grpId="0" nodeType="withEffect">
                                  <p:stCondLst>
                                    <p:cond delay="200"/>
                                  </p:stCondLst>
                                  <p:childTnLst>
                                    <p:set>
                                      <p:cBhvr>
                                        <p:cTn id="28" dur="1" fill="hold">
                                          <p:stCondLst>
                                            <p:cond delay="0"/>
                                          </p:stCondLst>
                                        </p:cTn>
                                        <p:tgtEl>
                                          <p:spTgt spid="26">
                                            <p:txEl>
                                              <p:pRg st="0" end="0"/>
                                            </p:txEl>
                                          </p:spTgt>
                                        </p:tgtEl>
                                        <p:attrNameLst>
                                          <p:attrName>style.visibility</p:attrName>
                                        </p:attrNameLst>
                                      </p:cBhvr>
                                      <p:to>
                                        <p:strVal val="visible"/>
                                      </p:to>
                                    </p:set>
                                    <p:animEffect transition="in" filter="fade">
                                      <p:cBhvr>
                                        <p:cTn id="29" dur="500"/>
                                        <p:tgtEl>
                                          <p:spTgt spid="26">
                                            <p:txEl>
                                              <p:pRg st="0" end="0"/>
                                            </p:txEl>
                                          </p:spTgt>
                                        </p:tgtEl>
                                      </p:cBhvr>
                                    </p:animEffect>
                                    <p:anim calcmode="lin" valueType="num">
                                      <p:cBhvr>
                                        <p:cTn id="30"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1" dur="500" fill="hold"/>
                                        <p:tgtEl>
                                          <p:spTgt spid="26">
                                            <p:txEl>
                                              <p:pRg st="0" end="0"/>
                                            </p:txEl>
                                          </p:spTgt>
                                        </p:tgtEl>
                                        <p:attrNameLst>
                                          <p:attrName>ppt_y</p:attrName>
                                        </p:attrNameLst>
                                      </p:cBhvr>
                                      <p:tavLst>
                                        <p:tav tm="0">
                                          <p:val>
                                            <p:strVal val="#ppt_y+.1"/>
                                          </p:val>
                                        </p:tav>
                                        <p:tav tm="100000">
                                          <p:val>
                                            <p:strVal val="#ppt_y"/>
                                          </p:val>
                                        </p:tav>
                                      </p:tavLst>
                                    </p:anim>
                                  </p:childTnLst>
                                </p:cTn>
                              </p:par>
                              <p:par>
                                <p:cTn id="32" presetID="10" presetClass="entr" presetSubtype="0" fill="hold" grpId="0" nodeType="withEffect">
                                  <p:stCondLst>
                                    <p:cond delay="800"/>
                                  </p:stCondLst>
                                  <p:childTnLst>
                                    <p:set>
                                      <p:cBhvr>
                                        <p:cTn id="33" dur="1" fill="hold">
                                          <p:stCondLst>
                                            <p:cond delay="0"/>
                                          </p:stCondLst>
                                        </p:cTn>
                                        <p:tgtEl>
                                          <p:spTgt spid="27">
                                            <p:txEl>
                                              <p:pRg st="0" end="0"/>
                                            </p:txEl>
                                          </p:spTgt>
                                        </p:tgtEl>
                                        <p:attrNameLst>
                                          <p:attrName>style.visibility</p:attrName>
                                        </p:attrNameLst>
                                      </p:cBhvr>
                                      <p:to>
                                        <p:strVal val="visible"/>
                                      </p:to>
                                    </p:set>
                                    <p:animEffect transition="in" filter="fade">
                                      <p:cBhvr>
                                        <p:cTn id="34" dur="500"/>
                                        <p:tgtEl>
                                          <p:spTgt spid="27">
                                            <p:txEl>
                                              <p:pRg st="0" end="0"/>
                                            </p:txEl>
                                          </p:spTgt>
                                        </p:tgtEl>
                                      </p:cBhvr>
                                    </p:animEffect>
                                  </p:childTnLst>
                                </p:cTn>
                              </p:par>
                            </p:childTnLst>
                          </p:cTn>
                        </p:par>
                        <p:par>
                          <p:cTn id="35" fill="hold">
                            <p:stCondLst>
                              <p:cond delay="2400"/>
                            </p:stCondLst>
                            <p:childTnLst>
                              <p:par>
                                <p:cTn id="36" presetID="53" presetClass="entr" presetSubtype="16" fill="hold" grpId="0" nodeType="afterEffect">
                                  <p:stCondLst>
                                    <p:cond delay="0"/>
                                  </p:stCondLst>
                                  <p:childTnLst>
                                    <p:set>
                                      <p:cBhvr>
                                        <p:cTn id="37" dur="1" fill="hold">
                                          <p:stCondLst>
                                            <p:cond delay="0"/>
                                          </p:stCondLst>
                                        </p:cTn>
                                        <p:tgtEl>
                                          <p:spTgt spid="32"/>
                                        </p:tgtEl>
                                        <p:attrNameLst>
                                          <p:attrName>style.visibility</p:attrName>
                                        </p:attrNameLst>
                                      </p:cBhvr>
                                      <p:to>
                                        <p:strVal val="visible"/>
                                      </p:to>
                                    </p:set>
                                    <p:anim calcmode="lin" valueType="num">
                                      <p:cBhvr>
                                        <p:cTn id="38" dur="400" fill="hold"/>
                                        <p:tgtEl>
                                          <p:spTgt spid="32"/>
                                        </p:tgtEl>
                                        <p:attrNameLst>
                                          <p:attrName>ppt_w</p:attrName>
                                        </p:attrNameLst>
                                      </p:cBhvr>
                                      <p:tavLst>
                                        <p:tav tm="0">
                                          <p:val>
                                            <p:fltVal val="0"/>
                                          </p:val>
                                        </p:tav>
                                        <p:tav tm="100000">
                                          <p:val>
                                            <p:strVal val="#ppt_w"/>
                                          </p:val>
                                        </p:tav>
                                      </p:tavLst>
                                    </p:anim>
                                    <p:anim calcmode="lin" valueType="num">
                                      <p:cBhvr>
                                        <p:cTn id="39" dur="400" fill="hold"/>
                                        <p:tgtEl>
                                          <p:spTgt spid="32"/>
                                        </p:tgtEl>
                                        <p:attrNameLst>
                                          <p:attrName>ppt_h</p:attrName>
                                        </p:attrNameLst>
                                      </p:cBhvr>
                                      <p:tavLst>
                                        <p:tav tm="0">
                                          <p:val>
                                            <p:fltVal val="0"/>
                                          </p:val>
                                        </p:tav>
                                        <p:tav tm="100000">
                                          <p:val>
                                            <p:strVal val="#ppt_h"/>
                                          </p:val>
                                        </p:tav>
                                      </p:tavLst>
                                    </p:anim>
                                    <p:animEffect transition="in" filter="fade">
                                      <p:cBhvr>
                                        <p:cTn id="40" dur="400"/>
                                        <p:tgtEl>
                                          <p:spTgt spid="32"/>
                                        </p:tgtEl>
                                      </p:cBhvr>
                                    </p:animEffect>
                                  </p:childTnLst>
                                </p:cTn>
                              </p:par>
                            </p:childTnLst>
                          </p:cTn>
                        </p:par>
                        <p:par>
                          <p:cTn id="41" fill="hold">
                            <p:stCondLst>
                              <p:cond delay="2800"/>
                            </p:stCondLst>
                            <p:childTnLst>
                              <p:par>
                                <p:cTn id="42" presetID="53" presetClass="entr" presetSubtype="16" fill="hold" grpId="0" nodeType="afterEffect">
                                  <p:stCondLst>
                                    <p:cond delay="0"/>
                                  </p:stCondLst>
                                  <p:childTnLst>
                                    <p:set>
                                      <p:cBhvr>
                                        <p:cTn id="43" dur="1" fill="hold">
                                          <p:stCondLst>
                                            <p:cond delay="0"/>
                                          </p:stCondLst>
                                        </p:cTn>
                                        <p:tgtEl>
                                          <p:spTgt spid="33">
                                            <p:txEl>
                                              <p:pRg st="0" end="0"/>
                                            </p:txEl>
                                          </p:spTgt>
                                        </p:tgtEl>
                                        <p:attrNameLst>
                                          <p:attrName>style.visibility</p:attrName>
                                        </p:attrNameLst>
                                      </p:cBhvr>
                                      <p:to>
                                        <p:strVal val="visible"/>
                                      </p:to>
                                    </p:set>
                                    <p:anim calcmode="lin" valueType="num">
                                      <p:cBhvr>
                                        <p:cTn id="44" dur="3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45" dur="3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46" dur="300"/>
                                        <p:tgtEl>
                                          <p:spTgt spid="33">
                                            <p:txEl>
                                              <p:pRg st="0" end="0"/>
                                            </p:txEl>
                                          </p:spTgt>
                                        </p:tgtEl>
                                      </p:cBhvr>
                                    </p:animEffect>
                                  </p:childTnLst>
                                </p:cTn>
                              </p:par>
                              <p:par>
                                <p:cTn id="47" presetID="42" presetClass="entr" presetSubtype="0" fill="hold" grpId="0" nodeType="withEffect">
                                  <p:stCondLst>
                                    <p:cond delay="200"/>
                                  </p:stCondLst>
                                  <p:childTnLst>
                                    <p:set>
                                      <p:cBhvr>
                                        <p:cTn id="48" dur="1" fill="hold">
                                          <p:stCondLst>
                                            <p:cond delay="0"/>
                                          </p:stCondLst>
                                        </p:cTn>
                                        <p:tgtEl>
                                          <p:spTgt spid="34">
                                            <p:txEl>
                                              <p:pRg st="0" end="0"/>
                                            </p:txEl>
                                          </p:spTgt>
                                        </p:tgtEl>
                                        <p:attrNameLst>
                                          <p:attrName>style.visibility</p:attrName>
                                        </p:attrNameLst>
                                      </p:cBhvr>
                                      <p:to>
                                        <p:strVal val="visible"/>
                                      </p:to>
                                    </p:set>
                                    <p:animEffect transition="in" filter="fade">
                                      <p:cBhvr>
                                        <p:cTn id="49" dur="500"/>
                                        <p:tgtEl>
                                          <p:spTgt spid="34">
                                            <p:txEl>
                                              <p:pRg st="0" end="0"/>
                                            </p:txEl>
                                          </p:spTgt>
                                        </p:tgtEl>
                                      </p:cBhvr>
                                    </p:animEffect>
                                    <p:anim calcmode="lin" valueType="num">
                                      <p:cBhvr>
                                        <p:cTn id="50"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51" dur="500" fill="hold"/>
                                        <p:tgtEl>
                                          <p:spTgt spid="34">
                                            <p:txEl>
                                              <p:pRg st="0" end="0"/>
                                            </p:txEl>
                                          </p:spTgt>
                                        </p:tgtEl>
                                        <p:attrNameLst>
                                          <p:attrName>ppt_y</p:attrName>
                                        </p:attrNameLst>
                                      </p:cBhvr>
                                      <p:tavLst>
                                        <p:tav tm="0">
                                          <p:val>
                                            <p:strVal val="#ppt_y+.1"/>
                                          </p:val>
                                        </p:tav>
                                        <p:tav tm="100000">
                                          <p:val>
                                            <p:strVal val="#ppt_y"/>
                                          </p:val>
                                        </p:tav>
                                      </p:tavLst>
                                    </p:anim>
                                  </p:childTnLst>
                                </p:cTn>
                              </p:par>
                              <p:par>
                                <p:cTn id="52" presetID="10" presetClass="entr" presetSubtype="0" fill="hold" grpId="0" nodeType="withEffect">
                                  <p:stCondLst>
                                    <p:cond delay="800"/>
                                  </p:stCondLst>
                                  <p:childTnLst>
                                    <p:set>
                                      <p:cBhvr>
                                        <p:cTn id="53" dur="1" fill="hold">
                                          <p:stCondLst>
                                            <p:cond delay="0"/>
                                          </p:stCondLst>
                                        </p:cTn>
                                        <p:tgtEl>
                                          <p:spTgt spid="35">
                                            <p:txEl>
                                              <p:pRg st="0" end="0"/>
                                            </p:txEl>
                                          </p:spTgt>
                                        </p:tgtEl>
                                        <p:attrNameLst>
                                          <p:attrName>style.visibility</p:attrName>
                                        </p:attrNameLst>
                                      </p:cBhvr>
                                      <p:to>
                                        <p:strVal val="visible"/>
                                      </p:to>
                                    </p:set>
                                    <p:animEffect transition="in" filter="fade">
                                      <p:cBhvr>
                                        <p:cTn id="54" dur="500"/>
                                        <p:tgtEl>
                                          <p:spTgt spid="35">
                                            <p:txEl>
                                              <p:pRg st="0" end="0"/>
                                            </p:txEl>
                                          </p:spTgt>
                                        </p:tgtEl>
                                      </p:cBhvr>
                                    </p:animEffect>
                                  </p:childTnLst>
                                </p:cTn>
                              </p:par>
                            </p:childTnLst>
                          </p:cTn>
                        </p:par>
                        <p:par>
                          <p:cTn id="55" fill="hold">
                            <p:stCondLst>
                              <p:cond delay="4100"/>
                            </p:stCondLst>
                            <p:childTnLst>
                              <p:par>
                                <p:cTn id="56" presetID="53" presetClass="entr" presetSubtype="16" fill="hold" grpId="0" nodeType="afterEffect">
                                  <p:stCondLst>
                                    <p:cond delay="0"/>
                                  </p:stCondLst>
                                  <p:childTnLst>
                                    <p:set>
                                      <p:cBhvr>
                                        <p:cTn id="57" dur="1" fill="hold">
                                          <p:stCondLst>
                                            <p:cond delay="0"/>
                                          </p:stCondLst>
                                        </p:cTn>
                                        <p:tgtEl>
                                          <p:spTgt spid="40"/>
                                        </p:tgtEl>
                                        <p:attrNameLst>
                                          <p:attrName>style.visibility</p:attrName>
                                        </p:attrNameLst>
                                      </p:cBhvr>
                                      <p:to>
                                        <p:strVal val="visible"/>
                                      </p:to>
                                    </p:set>
                                    <p:anim calcmode="lin" valueType="num">
                                      <p:cBhvr>
                                        <p:cTn id="58" dur="400" fill="hold"/>
                                        <p:tgtEl>
                                          <p:spTgt spid="40"/>
                                        </p:tgtEl>
                                        <p:attrNameLst>
                                          <p:attrName>ppt_w</p:attrName>
                                        </p:attrNameLst>
                                      </p:cBhvr>
                                      <p:tavLst>
                                        <p:tav tm="0">
                                          <p:val>
                                            <p:fltVal val="0"/>
                                          </p:val>
                                        </p:tav>
                                        <p:tav tm="100000">
                                          <p:val>
                                            <p:strVal val="#ppt_w"/>
                                          </p:val>
                                        </p:tav>
                                      </p:tavLst>
                                    </p:anim>
                                    <p:anim calcmode="lin" valueType="num">
                                      <p:cBhvr>
                                        <p:cTn id="59" dur="400" fill="hold"/>
                                        <p:tgtEl>
                                          <p:spTgt spid="40"/>
                                        </p:tgtEl>
                                        <p:attrNameLst>
                                          <p:attrName>ppt_h</p:attrName>
                                        </p:attrNameLst>
                                      </p:cBhvr>
                                      <p:tavLst>
                                        <p:tav tm="0">
                                          <p:val>
                                            <p:fltVal val="0"/>
                                          </p:val>
                                        </p:tav>
                                        <p:tav tm="100000">
                                          <p:val>
                                            <p:strVal val="#ppt_h"/>
                                          </p:val>
                                        </p:tav>
                                      </p:tavLst>
                                    </p:anim>
                                    <p:animEffect transition="in" filter="fade">
                                      <p:cBhvr>
                                        <p:cTn id="60" dur="400"/>
                                        <p:tgtEl>
                                          <p:spTgt spid="40"/>
                                        </p:tgtEl>
                                      </p:cBhvr>
                                    </p:animEffect>
                                  </p:childTnLst>
                                </p:cTn>
                              </p:par>
                            </p:childTnLst>
                          </p:cTn>
                        </p:par>
                        <p:par>
                          <p:cTn id="61" fill="hold">
                            <p:stCondLst>
                              <p:cond delay="4500"/>
                            </p:stCondLst>
                            <p:childTnLst>
                              <p:par>
                                <p:cTn id="62" presetID="53" presetClass="entr" presetSubtype="16" fill="hold" grpId="0" nodeType="afterEffect">
                                  <p:stCondLst>
                                    <p:cond delay="0"/>
                                  </p:stCondLst>
                                  <p:childTnLst>
                                    <p:set>
                                      <p:cBhvr>
                                        <p:cTn id="63" dur="1" fill="hold">
                                          <p:stCondLst>
                                            <p:cond delay="0"/>
                                          </p:stCondLst>
                                        </p:cTn>
                                        <p:tgtEl>
                                          <p:spTgt spid="41">
                                            <p:txEl>
                                              <p:pRg st="0" end="0"/>
                                            </p:txEl>
                                          </p:spTgt>
                                        </p:tgtEl>
                                        <p:attrNameLst>
                                          <p:attrName>style.visibility</p:attrName>
                                        </p:attrNameLst>
                                      </p:cBhvr>
                                      <p:to>
                                        <p:strVal val="visible"/>
                                      </p:to>
                                    </p:set>
                                    <p:anim calcmode="lin" valueType="num">
                                      <p:cBhvr>
                                        <p:cTn id="64" dur="300" fill="hold"/>
                                        <p:tgtEl>
                                          <p:spTgt spid="41">
                                            <p:txEl>
                                              <p:pRg st="0" end="0"/>
                                            </p:txEl>
                                          </p:spTgt>
                                        </p:tgtEl>
                                        <p:attrNameLst>
                                          <p:attrName>ppt_w</p:attrName>
                                        </p:attrNameLst>
                                      </p:cBhvr>
                                      <p:tavLst>
                                        <p:tav tm="0">
                                          <p:val>
                                            <p:fltVal val="0"/>
                                          </p:val>
                                        </p:tav>
                                        <p:tav tm="100000">
                                          <p:val>
                                            <p:strVal val="#ppt_w"/>
                                          </p:val>
                                        </p:tav>
                                      </p:tavLst>
                                    </p:anim>
                                    <p:anim calcmode="lin" valueType="num">
                                      <p:cBhvr>
                                        <p:cTn id="65" dur="300" fill="hold"/>
                                        <p:tgtEl>
                                          <p:spTgt spid="41">
                                            <p:txEl>
                                              <p:pRg st="0" end="0"/>
                                            </p:txEl>
                                          </p:spTgt>
                                        </p:tgtEl>
                                        <p:attrNameLst>
                                          <p:attrName>ppt_h</p:attrName>
                                        </p:attrNameLst>
                                      </p:cBhvr>
                                      <p:tavLst>
                                        <p:tav tm="0">
                                          <p:val>
                                            <p:fltVal val="0"/>
                                          </p:val>
                                        </p:tav>
                                        <p:tav tm="100000">
                                          <p:val>
                                            <p:strVal val="#ppt_h"/>
                                          </p:val>
                                        </p:tav>
                                      </p:tavLst>
                                    </p:anim>
                                    <p:animEffect transition="in" filter="fade">
                                      <p:cBhvr>
                                        <p:cTn id="66" dur="300"/>
                                        <p:tgtEl>
                                          <p:spTgt spid="41">
                                            <p:txEl>
                                              <p:pRg st="0" end="0"/>
                                            </p:txEl>
                                          </p:spTgt>
                                        </p:tgtEl>
                                      </p:cBhvr>
                                    </p:animEffect>
                                  </p:childTnLst>
                                </p:cTn>
                              </p:par>
                              <p:par>
                                <p:cTn id="67" presetID="42" presetClass="entr" presetSubtype="0" fill="hold" grpId="0" nodeType="withEffect">
                                  <p:stCondLst>
                                    <p:cond delay="200"/>
                                  </p:stCondLst>
                                  <p:childTnLst>
                                    <p:set>
                                      <p:cBhvr>
                                        <p:cTn id="68" dur="1" fill="hold">
                                          <p:stCondLst>
                                            <p:cond delay="0"/>
                                          </p:stCondLst>
                                        </p:cTn>
                                        <p:tgtEl>
                                          <p:spTgt spid="42">
                                            <p:txEl>
                                              <p:pRg st="0" end="0"/>
                                            </p:txEl>
                                          </p:spTgt>
                                        </p:tgtEl>
                                        <p:attrNameLst>
                                          <p:attrName>style.visibility</p:attrName>
                                        </p:attrNameLst>
                                      </p:cBhvr>
                                      <p:to>
                                        <p:strVal val="visible"/>
                                      </p:to>
                                    </p:set>
                                    <p:animEffect transition="in" filter="fade">
                                      <p:cBhvr>
                                        <p:cTn id="69" dur="500"/>
                                        <p:tgtEl>
                                          <p:spTgt spid="42">
                                            <p:txEl>
                                              <p:pRg st="0" end="0"/>
                                            </p:txEl>
                                          </p:spTgt>
                                        </p:tgtEl>
                                      </p:cBhvr>
                                    </p:animEffect>
                                    <p:anim calcmode="lin" valueType="num">
                                      <p:cBhvr>
                                        <p:cTn id="70"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42">
                                            <p:txEl>
                                              <p:pRg st="0" end="0"/>
                                            </p:txEl>
                                          </p:spTgt>
                                        </p:tgtEl>
                                        <p:attrNameLst>
                                          <p:attrName>ppt_y</p:attrName>
                                        </p:attrNameLst>
                                      </p:cBhvr>
                                      <p:tavLst>
                                        <p:tav tm="0">
                                          <p:val>
                                            <p:strVal val="#ppt_y+.1"/>
                                          </p:val>
                                        </p:tav>
                                        <p:tav tm="100000">
                                          <p:val>
                                            <p:strVal val="#ppt_y"/>
                                          </p:val>
                                        </p:tav>
                                      </p:tavLst>
                                    </p:anim>
                                  </p:childTnLst>
                                </p:cTn>
                              </p:par>
                              <p:par>
                                <p:cTn id="72" presetID="10" presetClass="entr" presetSubtype="0" fill="hold" grpId="0" nodeType="withEffect">
                                  <p:stCondLst>
                                    <p:cond delay="800"/>
                                  </p:stCondLst>
                                  <p:childTnLst>
                                    <p:set>
                                      <p:cBhvr>
                                        <p:cTn id="73" dur="1" fill="hold">
                                          <p:stCondLst>
                                            <p:cond delay="0"/>
                                          </p:stCondLst>
                                        </p:cTn>
                                        <p:tgtEl>
                                          <p:spTgt spid="43">
                                            <p:txEl>
                                              <p:pRg st="0" end="0"/>
                                            </p:txEl>
                                          </p:spTgt>
                                        </p:tgtEl>
                                        <p:attrNameLst>
                                          <p:attrName>style.visibility</p:attrName>
                                        </p:attrNameLst>
                                      </p:cBhvr>
                                      <p:to>
                                        <p:strVal val="visible"/>
                                      </p:to>
                                    </p:set>
                                    <p:animEffect transition="in" filter="fade">
                                      <p:cBhvr>
                                        <p:cTn id="74" dur="500"/>
                                        <p:tgtEl>
                                          <p:spTgt spid="4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 grpId="0" animBg="1"/>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300" fill="hold"/>
                        <p:tgtEl>
                          <p:spTgt spid="13"/>
                        </p:tgtEl>
                        <p:attrNameLst>
                          <p:attrName>ppt_w</p:attrName>
                        </p:attrNameLst>
                      </p:cBhvr>
                      <p:tavLst>
                        <p:tav tm="0">
                          <p:val>
                            <p:fltVal val="0"/>
                          </p:val>
                        </p:tav>
                        <p:tav tm="100000">
                          <p:val>
                            <p:strVal val="#ppt_w"/>
                          </p:val>
                        </p:tav>
                      </p:tavLst>
                    </p:anim>
                    <p:anim calcmode="lin" valueType="num">
                      <p:cBhvr>
                        <p:cTn dur="300" fill="hold"/>
                        <p:tgtEl>
                          <p:spTgt spid="13"/>
                        </p:tgtEl>
                        <p:attrNameLst>
                          <p:attrName>ppt_h</p:attrName>
                        </p:attrNameLst>
                      </p:cBhvr>
                      <p:tavLst>
                        <p:tav tm="0">
                          <p:val>
                            <p:fltVal val="0"/>
                          </p:val>
                        </p:tav>
                        <p:tav tm="100000">
                          <p:val>
                            <p:strVal val="#ppt_h"/>
                          </p:val>
                        </p:tav>
                      </p:tavLst>
                    </p:anim>
                    <p:animEffect transition="in" filter="fade">
                      <p:cBhvr>
                        <p:cTn dur="300"/>
                        <p:tgtEl>
                          <p:spTgt spid="13"/>
                        </p:tgtEl>
                      </p:cBhvr>
                    </p:animEffect>
                  </p:childTnLst>
                </p:cTn>
              </p:par>
            </p:tnLst>
          </p:tmpl>
        </p:tmplLst>
      </p:bldP>
      <p:bldP spid="26" grpId="0" build="p">
        <p:tmplLst>
          <p:tmpl lvl="1">
            <p:tnLst>
              <p:par>
                <p:cTn presetID="42" presetClass="entr" presetSubtype="0" fill="hold" nodeType="withEffect">
                  <p:stCondLst>
                    <p:cond delay="20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anim calcmode="lin" valueType="num">
                      <p:cBhvr>
                        <p:cTn dur="500" fill="hold"/>
                        <p:tgtEl>
                          <p:spTgt spid="26"/>
                        </p:tgtEl>
                        <p:attrNameLst>
                          <p:attrName>ppt_x</p:attrName>
                        </p:attrNameLst>
                      </p:cBhvr>
                      <p:tavLst>
                        <p:tav tm="0">
                          <p:val>
                            <p:strVal val="#ppt_x"/>
                          </p:val>
                        </p:tav>
                        <p:tav tm="100000">
                          <p:val>
                            <p:strVal val="#ppt_x"/>
                          </p:val>
                        </p:tav>
                      </p:tavLst>
                    </p:anim>
                    <p:anim calcmode="lin" valueType="num">
                      <p:cBhvr>
                        <p:cTn dur="500" fill="hold"/>
                        <p:tgtEl>
                          <p:spTgt spid="26"/>
                        </p:tgtEl>
                        <p:attrNameLst>
                          <p:attrName>ppt_y</p:attrName>
                        </p:attrNameLst>
                      </p:cBhvr>
                      <p:tavLst>
                        <p:tav tm="0">
                          <p:val>
                            <p:strVal val="#ppt_y+.1"/>
                          </p:val>
                        </p:tav>
                        <p:tav tm="100000">
                          <p:val>
                            <p:strVal val="#ppt_y"/>
                          </p:val>
                        </p:tav>
                      </p:tavLst>
                    </p:anim>
                  </p:childTnLst>
                </p:cTn>
              </p:par>
            </p:tnLst>
          </p:tmpl>
        </p:tmplLst>
      </p:bldP>
      <p:bldP spid="27" grpId="0" build="p">
        <p:tmplLst>
          <p:tmpl lvl="1">
            <p:tnLst>
              <p:par>
                <p:cTn presetID="10" presetClass="entr" presetSubtype="0" fill="hold" nodeType="withEffect">
                  <p:stCondLst>
                    <p:cond delay="80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32" grpId="0" animBg="1"/>
      <p:bldP spid="33" grpId="0" build="p">
        <p:tmplLst>
          <p:tmpl lvl="1">
            <p:tnLst>
              <p:par>
                <p:cTn presetID="53" presetClass="entr" presetSubtype="16"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p:cTn dur="300" fill="hold"/>
                        <p:tgtEl>
                          <p:spTgt spid="33"/>
                        </p:tgtEl>
                        <p:attrNameLst>
                          <p:attrName>ppt_w</p:attrName>
                        </p:attrNameLst>
                      </p:cBhvr>
                      <p:tavLst>
                        <p:tav tm="0">
                          <p:val>
                            <p:fltVal val="0"/>
                          </p:val>
                        </p:tav>
                        <p:tav tm="100000">
                          <p:val>
                            <p:strVal val="#ppt_w"/>
                          </p:val>
                        </p:tav>
                      </p:tavLst>
                    </p:anim>
                    <p:anim calcmode="lin" valueType="num">
                      <p:cBhvr>
                        <p:cTn dur="300" fill="hold"/>
                        <p:tgtEl>
                          <p:spTgt spid="33"/>
                        </p:tgtEl>
                        <p:attrNameLst>
                          <p:attrName>ppt_h</p:attrName>
                        </p:attrNameLst>
                      </p:cBhvr>
                      <p:tavLst>
                        <p:tav tm="0">
                          <p:val>
                            <p:fltVal val="0"/>
                          </p:val>
                        </p:tav>
                        <p:tav tm="100000">
                          <p:val>
                            <p:strVal val="#ppt_h"/>
                          </p:val>
                        </p:tav>
                      </p:tavLst>
                    </p:anim>
                    <p:animEffect transition="in" filter="fade">
                      <p:cBhvr>
                        <p:cTn dur="300"/>
                        <p:tgtEl>
                          <p:spTgt spid="33"/>
                        </p:tgtEl>
                      </p:cBhvr>
                    </p:animEffect>
                  </p:childTnLst>
                </p:cTn>
              </p:par>
            </p:tnLst>
          </p:tmpl>
        </p:tmplLst>
      </p:bldP>
      <p:bldP spid="34" grpId="0" build="p">
        <p:tmplLst>
          <p:tmpl lvl="1">
            <p:tnLst>
              <p:par>
                <p:cTn presetID="42" presetClass="entr" presetSubtype="0" fill="hold" nodeType="withEffect">
                  <p:stCondLst>
                    <p:cond delay="200"/>
                  </p:st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anim calcmode="lin" valueType="num">
                      <p:cBhvr>
                        <p:cTn dur="500" fill="hold"/>
                        <p:tgtEl>
                          <p:spTgt spid="34"/>
                        </p:tgtEl>
                        <p:attrNameLst>
                          <p:attrName>ppt_x</p:attrName>
                        </p:attrNameLst>
                      </p:cBhvr>
                      <p:tavLst>
                        <p:tav tm="0">
                          <p:val>
                            <p:strVal val="#ppt_x"/>
                          </p:val>
                        </p:tav>
                        <p:tav tm="100000">
                          <p:val>
                            <p:strVal val="#ppt_x"/>
                          </p:val>
                        </p:tav>
                      </p:tavLst>
                    </p:anim>
                    <p:anim calcmode="lin" valueType="num">
                      <p:cBhvr>
                        <p:cTn dur="500" fill="hold"/>
                        <p:tgtEl>
                          <p:spTgt spid="34"/>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10" presetClass="entr" presetSubtype="0" fill="hold" nodeType="withEffect">
                  <p:stCondLst>
                    <p:cond delay="8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childTnLst>
                </p:cTn>
              </p:par>
            </p:tnLst>
          </p:tmpl>
        </p:tmplLst>
      </p:bldP>
      <p:bldP spid="40" grpId="0" animBg="1"/>
      <p:bldP spid="41" grpId="0" build="p">
        <p:tmplLst>
          <p:tmpl lvl="1">
            <p:tnLst>
              <p:par>
                <p:cTn presetID="53" presetClass="entr" presetSubtype="16"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 calcmode="lin" valueType="num">
                      <p:cBhvr>
                        <p:cTn dur="300" fill="hold"/>
                        <p:tgtEl>
                          <p:spTgt spid="41"/>
                        </p:tgtEl>
                        <p:attrNameLst>
                          <p:attrName>ppt_w</p:attrName>
                        </p:attrNameLst>
                      </p:cBhvr>
                      <p:tavLst>
                        <p:tav tm="0">
                          <p:val>
                            <p:fltVal val="0"/>
                          </p:val>
                        </p:tav>
                        <p:tav tm="100000">
                          <p:val>
                            <p:strVal val="#ppt_w"/>
                          </p:val>
                        </p:tav>
                      </p:tavLst>
                    </p:anim>
                    <p:anim calcmode="lin" valueType="num">
                      <p:cBhvr>
                        <p:cTn dur="300" fill="hold"/>
                        <p:tgtEl>
                          <p:spTgt spid="41"/>
                        </p:tgtEl>
                        <p:attrNameLst>
                          <p:attrName>ppt_h</p:attrName>
                        </p:attrNameLst>
                      </p:cBhvr>
                      <p:tavLst>
                        <p:tav tm="0">
                          <p:val>
                            <p:fltVal val="0"/>
                          </p:val>
                        </p:tav>
                        <p:tav tm="100000">
                          <p:val>
                            <p:strVal val="#ppt_h"/>
                          </p:val>
                        </p:tav>
                      </p:tavLst>
                    </p:anim>
                    <p:animEffect transition="in" filter="fade">
                      <p:cBhvr>
                        <p:cTn dur="300"/>
                        <p:tgtEl>
                          <p:spTgt spid="41"/>
                        </p:tgtEl>
                      </p:cBhvr>
                    </p:animEffect>
                  </p:childTnLst>
                </p:cTn>
              </p:par>
            </p:tnLst>
          </p:tmpl>
        </p:tmplLst>
      </p:bldP>
      <p:bldP spid="42" grpId="0" build="p">
        <p:tmplLst>
          <p:tmpl lvl="1">
            <p:tnLst>
              <p:par>
                <p:cTn presetID="42" presetClass="entr" presetSubtype="0" fill="hold" nodeType="withEffect">
                  <p:stCondLst>
                    <p:cond delay="20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anim calcmode="lin" valueType="num">
                      <p:cBhvr>
                        <p:cTn dur="500" fill="hold"/>
                        <p:tgtEl>
                          <p:spTgt spid="42"/>
                        </p:tgtEl>
                        <p:attrNameLst>
                          <p:attrName>ppt_x</p:attrName>
                        </p:attrNameLst>
                      </p:cBhvr>
                      <p:tavLst>
                        <p:tav tm="0">
                          <p:val>
                            <p:strVal val="#ppt_x"/>
                          </p:val>
                        </p:tav>
                        <p:tav tm="100000">
                          <p:val>
                            <p:strVal val="#ppt_x"/>
                          </p:val>
                        </p:tav>
                      </p:tavLst>
                    </p:anim>
                    <p:anim calcmode="lin" valueType="num">
                      <p:cBhvr>
                        <p:cTn dur="500" fill="hold"/>
                        <p:tgtEl>
                          <p:spTgt spid="42"/>
                        </p:tgtEl>
                        <p:attrNameLst>
                          <p:attrName>ppt_y</p:attrName>
                        </p:attrNameLst>
                      </p:cBhvr>
                      <p:tavLst>
                        <p:tav tm="0">
                          <p:val>
                            <p:strVal val="#ppt_y+.1"/>
                          </p:val>
                        </p:tav>
                        <p:tav tm="100000">
                          <p:val>
                            <p:strVal val="#ppt_y"/>
                          </p:val>
                        </p:tav>
                      </p:tavLst>
                    </p:anim>
                  </p:childTnLst>
                </p:cTn>
              </p:par>
            </p:tnLst>
          </p:tmpl>
        </p:tmplLst>
      </p:bldP>
      <p:bldP spid="43" grpId="0" build="p">
        <p:tmplLst>
          <p:tmpl lvl="1">
            <p:tnLst>
              <p:par>
                <p:cTn presetID="10" presetClass="entr" presetSubtype="0" fill="hold" nodeType="withEffect">
                  <p:stCondLst>
                    <p:cond delay="80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Iconic list 2">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 name="Rounded Rectangle 2"/>
          <p:cNvSpPr/>
          <p:nvPr userDrawn="1"/>
        </p:nvSpPr>
        <p:spPr>
          <a:xfrm>
            <a:off x="8029576" y="1543781"/>
            <a:ext cx="652462" cy="652462"/>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7"/>
          <p:cNvSpPr>
            <a:spLocks noGrp="1"/>
          </p:cNvSpPr>
          <p:nvPr>
            <p:ph type="body" sz="quarter" idx="39" hasCustomPrompt="1"/>
          </p:nvPr>
        </p:nvSpPr>
        <p:spPr>
          <a:xfrm>
            <a:off x="8090432" y="15818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26" name="Text Placeholder 7"/>
          <p:cNvSpPr>
            <a:spLocks noGrp="1"/>
          </p:cNvSpPr>
          <p:nvPr>
            <p:ph type="body" sz="quarter" idx="19" hasCustomPrompt="1"/>
          </p:nvPr>
        </p:nvSpPr>
        <p:spPr>
          <a:xfrm>
            <a:off x="4816476" y="1401233"/>
            <a:ext cx="3090862" cy="366790"/>
          </a:xfrm>
          <a:prstGeom prst="rect">
            <a:avLst/>
          </a:prstGeom>
        </p:spPr>
        <p:txBody>
          <a:bodyPr vert="horz" lIns="0" tIns="40504" rIns="0" bIns="40504" anchor="ctr"/>
          <a:lstStyle>
            <a:lvl1pPr marL="0" indent="0" algn="r">
              <a:lnSpc>
                <a:spcPct val="100000"/>
              </a:lnSpc>
              <a:spcBef>
                <a:spcPts val="0"/>
              </a:spcBef>
              <a:spcAft>
                <a:spcPts val="0"/>
              </a:spcAft>
              <a:buNone/>
              <a:defRPr sz="2000" b="0">
                <a:solidFill>
                  <a:schemeClr val="tx1">
                    <a:lumMod val="50000"/>
                    <a:lumOff val="50000"/>
                  </a:schemeClr>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7" name="Text Placeholder 2"/>
          <p:cNvSpPr>
            <a:spLocks noGrp="1"/>
          </p:cNvSpPr>
          <p:nvPr>
            <p:ph type="body" sz="quarter" idx="16" hasCustomPrompt="1"/>
          </p:nvPr>
        </p:nvSpPr>
        <p:spPr>
          <a:xfrm>
            <a:off x="4816477" y="1801891"/>
            <a:ext cx="3090861" cy="649977"/>
          </a:xfrm>
          <a:prstGeom prst="rect">
            <a:avLst/>
          </a:prstGeom>
        </p:spPr>
        <p:txBody>
          <a:bodyPr vert="horz" lIns="0" tIns="0" rIns="0" bIns="0"/>
          <a:lstStyle>
            <a:lvl1pPr marL="0" indent="0" algn="r">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32" name="Rounded Rectangle 31"/>
          <p:cNvSpPr/>
          <p:nvPr userDrawn="1"/>
        </p:nvSpPr>
        <p:spPr>
          <a:xfrm>
            <a:off x="8029576" y="2775681"/>
            <a:ext cx="652462" cy="652462"/>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 Placeholder 7"/>
          <p:cNvSpPr>
            <a:spLocks noGrp="1"/>
          </p:cNvSpPr>
          <p:nvPr>
            <p:ph type="body" sz="quarter" idx="43" hasCustomPrompt="1"/>
          </p:nvPr>
        </p:nvSpPr>
        <p:spPr>
          <a:xfrm>
            <a:off x="8090432" y="28137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34" name="Text Placeholder 7"/>
          <p:cNvSpPr>
            <a:spLocks noGrp="1"/>
          </p:cNvSpPr>
          <p:nvPr>
            <p:ph type="body" sz="quarter" idx="44" hasCustomPrompt="1"/>
          </p:nvPr>
        </p:nvSpPr>
        <p:spPr>
          <a:xfrm>
            <a:off x="4816476" y="2633133"/>
            <a:ext cx="3090862" cy="366790"/>
          </a:xfrm>
          <a:prstGeom prst="rect">
            <a:avLst/>
          </a:prstGeom>
        </p:spPr>
        <p:txBody>
          <a:bodyPr vert="horz" lIns="0" tIns="40504" rIns="0" bIns="40504" anchor="ctr"/>
          <a:lstStyle>
            <a:lvl1pPr marL="0" indent="0" algn="r">
              <a:lnSpc>
                <a:spcPct val="100000"/>
              </a:lnSpc>
              <a:spcBef>
                <a:spcPts val="0"/>
              </a:spcBef>
              <a:spcAft>
                <a:spcPts val="0"/>
              </a:spcAft>
              <a:buNone/>
              <a:defRPr sz="2000" b="0">
                <a:solidFill>
                  <a:schemeClr val="tx1">
                    <a:lumMod val="50000"/>
                    <a:lumOff val="50000"/>
                  </a:schemeClr>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5" name="Text Placeholder 2"/>
          <p:cNvSpPr>
            <a:spLocks noGrp="1"/>
          </p:cNvSpPr>
          <p:nvPr>
            <p:ph type="body" sz="quarter" idx="45" hasCustomPrompt="1"/>
          </p:nvPr>
        </p:nvSpPr>
        <p:spPr>
          <a:xfrm>
            <a:off x="4816477" y="3033791"/>
            <a:ext cx="3090861" cy="649977"/>
          </a:xfrm>
          <a:prstGeom prst="rect">
            <a:avLst/>
          </a:prstGeom>
        </p:spPr>
        <p:txBody>
          <a:bodyPr vert="horz" lIns="0" tIns="0" rIns="0" bIns="0"/>
          <a:lstStyle>
            <a:lvl1pPr marL="0" indent="0" algn="r">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40" name="Rounded Rectangle 39"/>
          <p:cNvSpPr/>
          <p:nvPr userDrawn="1"/>
        </p:nvSpPr>
        <p:spPr>
          <a:xfrm>
            <a:off x="8029576" y="4007581"/>
            <a:ext cx="652462" cy="652462"/>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 Placeholder 7"/>
          <p:cNvSpPr>
            <a:spLocks noGrp="1"/>
          </p:cNvSpPr>
          <p:nvPr>
            <p:ph type="body" sz="quarter" idx="49" hasCustomPrompt="1"/>
          </p:nvPr>
        </p:nvSpPr>
        <p:spPr>
          <a:xfrm>
            <a:off x="8090432" y="40456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42" name="Text Placeholder 7"/>
          <p:cNvSpPr>
            <a:spLocks noGrp="1"/>
          </p:cNvSpPr>
          <p:nvPr>
            <p:ph type="body" sz="quarter" idx="50" hasCustomPrompt="1"/>
          </p:nvPr>
        </p:nvSpPr>
        <p:spPr>
          <a:xfrm>
            <a:off x="4816476" y="3865033"/>
            <a:ext cx="3090862" cy="366790"/>
          </a:xfrm>
          <a:prstGeom prst="rect">
            <a:avLst/>
          </a:prstGeom>
        </p:spPr>
        <p:txBody>
          <a:bodyPr vert="horz" lIns="0" tIns="40504" rIns="0" bIns="40504" anchor="ctr"/>
          <a:lstStyle>
            <a:lvl1pPr marL="0" indent="0" algn="r">
              <a:lnSpc>
                <a:spcPct val="100000"/>
              </a:lnSpc>
              <a:spcBef>
                <a:spcPts val="0"/>
              </a:spcBef>
              <a:spcAft>
                <a:spcPts val="0"/>
              </a:spcAft>
              <a:buNone/>
              <a:defRPr sz="2000" b="0">
                <a:solidFill>
                  <a:schemeClr val="tx1">
                    <a:lumMod val="50000"/>
                    <a:lumOff val="50000"/>
                  </a:schemeClr>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3" name="Text Placeholder 2"/>
          <p:cNvSpPr>
            <a:spLocks noGrp="1"/>
          </p:cNvSpPr>
          <p:nvPr>
            <p:ph type="body" sz="quarter" idx="51" hasCustomPrompt="1"/>
          </p:nvPr>
        </p:nvSpPr>
        <p:spPr>
          <a:xfrm>
            <a:off x="4816477" y="4265691"/>
            <a:ext cx="3090861" cy="649977"/>
          </a:xfrm>
          <a:prstGeom prst="rect">
            <a:avLst/>
          </a:prstGeom>
        </p:spPr>
        <p:txBody>
          <a:bodyPr vert="horz" lIns="0" tIns="0" rIns="0" bIns="0"/>
          <a:lstStyle>
            <a:lvl1pPr marL="0" indent="0" algn="r">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Tree>
    <p:extLst>
      <p:ext uri="{BB962C8B-B14F-4D97-AF65-F5344CB8AC3E}">
        <p14:creationId xmlns:p14="http://schemas.microsoft.com/office/powerpoint/2010/main" val="484633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53" presetClass="entr" presetSubtype="16"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400" fill="hold"/>
                                        <p:tgtEl>
                                          <p:spTgt spid="3"/>
                                        </p:tgtEl>
                                        <p:attrNameLst>
                                          <p:attrName>ppt_w</p:attrName>
                                        </p:attrNameLst>
                                      </p:cBhvr>
                                      <p:tavLst>
                                        <p:tav tm="0">
                                          <p:val>
                                            <p:fltVal val="0"/>
                                          </p:val>
                                        </p:tav>
                                        <p:tav tm="100000">
                                          <p:val>
                                            <p:strVal val="#ppt_w"/>
                                          </p:val>
                                        </p:tav>
                                      </p:tavLst>
                                    </p:anim>
                                    <p:anim calcmode="lin" valueType="num">
                                      <p:cBhvr>
                                        <p:cTn id="19" dur="400" fill="hold"/>
                                        <p:tgtEl>
                                          <p:spTgt spid="3"/>
                                        </p:tgtEl>
                                        <p:attrNameLst>
                                          <p:attrName>ppt_h</p:attrName>
                                        </p:attrNameLst>
                                      </p:cBhvr>
                                      <p:tavLst>
                                        <p:tav tm="0">
                                          <p:val>
                                            <p:fltVal val="0"/>
                                          </p:val>
                                        </p:tav>
                                        <p:tav tm="100000">
                                          <p:val>
                                            <p:strVal val="#ppt_h"/>
                                          </p:val>
                                        </p:tav>
                                      </p:tavLst>
                                    </p:anim>
                                    <p:animEffect transition="in" filter="fade">
                                      <p:cBhvr>
                                        <p:cTn id="20" dur="400"/>
                                        <p:tgtEl>
                                          <p:spTgt spid="3"/>
                                        </p:tgtEl>
                                      </p:cBhvr>
                                    </p:animEffect>
                                  </p:childTnLst>
                                </p:cTn>
                              </p:par>
                            </p:childTnLst>
                          </p:cTn>
                        </p:par>
                        <p:par>
                          <p:cTn id="21" fill="hold">
                            <p:stCondLst>
                              <p:cond delay="1100"/>
                            </p:stCondLst>
                            <p:childTnLst>
                              <p:par>
                                <p:cTn id="22" presetID="53" presetClass="entr" presetSubtype="16" fill="hold" grpId="0" nodeType="afterEffect">
                                  <p:stCondLst>
                                    <p:cond delay="0"/>
                                  </p:stCondLst>
                                  <p:childTnLst>
                                    <p:set>
                                      <p:cBhvr>
                                        <p:cTn id="23" dur="1" fill="hold">
                                          <p:stCondLst>
                                            <p:cond delay="0"/>
                                          </p:stCondLst>
                                        </p:cTn>
                                        <p:tgtEl>
                                          <p:spTgt spid="13">
                                            <p:txEl>
                                              <p:pRg st="0" end="0"/>
                                            </p:txEl>
                                          </p:spTgt>
                                        </p:tgtEl>
                                        <p:attrNameLst>
                                          <p:attrName>style.visibility</p:attrName>
                                        </p:attrNameLst>
                                      </p:cBhvr>
                                      <p:to>
                                        <p:strVal val="visible"/>
                                      </p:to>
                                    </p:set>
                                    <p:anim calcmode="lin" valueType="num">
                                      <p:cBhvr>
                                        <p:cTn id="24" dur="3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25" dur="3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26" dur="300"/>
                                        <p:tgtEl>
                                          <p:spTgt spid="13">
                                            <p:txEl>
                                              <p:pRg st="0" end="0"/>
                                            </p:txEl>
                                          </p:spTgt>
                                        </p:tgtEl>
                                      </p:cBhvr>
                                    </p:animEffect>
                                  </p:childTnLst>
                                </p:cTn>
                              </p:par>
                              <p:par>
                                <p:cTn id="27" presetID="42" presetClass="entr" presetSubtype="0" fill="hold" grpId="0" nodeType="withEffect">
                                  <p:stCondLst>
                                    <p:cond delay="200"/>
                                  </p:stCondLst>
                                  <p:childTnLst>
                                    <p:set>
                                      <p:cBhvr>
                                        <p:cTn id="28" dur="1" fill="hold">
                                          <p:stCondLst>
                                            <p:cond delay="0"/>
                                          </p:stCondLst>
                                        </p:cTn>
                                        <p:tgtEl>
                                          <p:spTgt spid="26">
                                            <p:txEl>
                                              <p:pRg st="0" end="0"/>
                                            </p:txEl>
                                          </p:spTgt>
                                        </p:tgtEl>
                                        <p:attrNameLst>
                                          <p:attrName>style.visibility</p:attrName>
                                        </p:attrNameLst>
                                      </p:cBhvr>
                                      <p:to>
                                        <p:strVal val="visible"/>
                                      </p:to>
                                    </p:set>
                                    <p:animEffect transition="in" filter="fade">
                                      <p:cBhvr>
                                        <p:cTn id="29" dur="500"/>
                                        <p:tgtEl>
                                          <p:spTgt spid="26">
                                            <p:txEl>
                                              <p:pRg st="0" end="0"/>
                                            </p:txEl>
                                          </p:spTgt>
                                        </p:tgtEl>
                                      </p:cBhvr>
                                    </p:animEffect>
                                    <p:anim calcmode="lin" valueType="num">
                                      <p:cBhvr>
                                        <p:cTn id="30"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1" dur="500" fill="hold"/>
                                        <p:tgtEl>
                                          <p:spTgt spid="26">
                                            <p:txEl>
                                              <p:pRg st="0" end="0"/>
                                            </p:txEl>
                                          </p:spTgt>
                                        </p:tgtEl>
                                        <p:attrNameLst>
                                          <p:attrName>ppt_y</p:attrName>
                                        </p:attrNameLst>
                                      </p:cBhvr>
                                      <p:tavLst>
                                        <p:tav tm="0">
                                          <p:val>
                                            <p:strVal val="#ppt_y+.1"/>
                                          </p:val>
                                        </p:tav>
                                        <p:tav tm="100000">
                                          <p:val>
                                            <p:strVal val="#ppt_y"/>
                                          </p:val>
                                        </p:tav>
                                      </p:tavLst>
                                    </p:anim>
                                  </p:childTnLst>
                                </p:cTn>
                              </p:par>
                              <p:par>
                                <p:cTn id="32" presetID="10" presetClass="entr" presetSubtype="0" fill="hold" grpId="0" nodeType="withEffect">
                                  <p:stCondLst>
                                    <p:cond delay="800"/>
                                  </p:stCondLst>
                                  <p:childTnLst>
                                    <p:set>
                                      <p:cBhvr>
                                        <p:cTn id="33" dur="1" fill="hold">
                                          <p:stCondLst>
                                            <p:cond delay="0"/>
                                          </p:stCondLst>
                                        </p:cTn>
                                        <p:tgtEl>
                                          <p:spTgt spid="27">
                                            <p:txEl>
                                              <p:pRg st="0" end="0"/>
                                            </p:txEl>
                                          </p:spTgt>
                                        </p:tgtEl>
                                        <p:attrNameLst>
                                          <p:attrName>style.visibility</p:attrName>
                                        </p:attrNameLst>
                                      </p:cBhvr>
                                      <p:to>
                                        <p:strVal val="visible"/>
                                      </p:to>
                                    </p:set>
                                    <p:animEffect transition="in" filter="fade">
                                      <p:cBhvr>
                                        <p:cTn id="34" dur="500"/>
                                        <p:tgtEl>
                                          <p:spTgt spid="27">
                                            <p:txEl>
                                              <p:pRg st="0" end="0"/>
                                            </p:txEl>
                                          </p:spTgt>
                                        </p:tgtEl>
                                      </p:cBhvr>
                                    </p:animEffect>
                                  </p:childTnLst>
                                </p:cTn>
                              </p:par>
                            </p:childTnLst>
                          </p:cTn>
                        </p:par>
                        <p:par>
                          <p:cTn id="35" fill="hold">
                            <p:stCondLst>
                              <p:cond delay="2400"/>
                            </p:stCondLst>
                            <p:childTnLst>
                              <p:par>
                                <p:cTn id="36" presetID="53" presetClass="entr" presetSubtype="16" fill="hold" grpId="0" nodeType="afterEffect">
                                  <p:stCondLst>
                                    <p:cond delay="0"/>
                                  </p:stCondLst>
                                  <p:childTnLst>
                                    <p:set>
                                      <p:cBhvr>
                                        <p:cTn id="37" dur="1" fill="hold">
                                          <p:stCondLst>
                                            <p:cond delay="0"/>
                                          </p:stCondLst>
                                        </p:cTn>
                                        <p:tgtEl>
                                          <p:spTgt spid="32"/>
                                        </p:tgtEl>
                                        <p:attrNameLst>
                                          <p:attrName>style.visibility</p:attrName>
                                        </p:attrNameLst>
                                      </p:cBhvr>
                                      <p:to>
                                        <p:strVal val="visible"/>
                                      </p:to>
                                    </p:set>
                                    <p:anim calcmode="lin" valueType="num">
                                      <p:cBhvr>
                                        <p:cTn id="38" dur="400" fill="hold"/>
                                        <p:tgtEl>
                                          <p:spTgt spid="32"/>
                                        </p:tgtEl>
                                        <p:attrNameLst>
                                          <p:attrName>ppt_w</p:attrName>
                                        </p:attrNameLst>
                                      </p:cBhvr>
                                      <p:tavLst>
                                        <p:tav tm="0">
                                          <p:val>
                                            <p:fltVal val="0"/>
                                          </p:val>
                                        </p:tav>
                                        <p:tav tm="100000">
                                          <p:val>
                                            <p:strVal val="#ppt_w"/>
                                          </p:val>
                                        </p:tav>
                                      </p:tavLst>
                                    </p:anim>
                                    <p:anim calcmode="lin" valueType="num">
                                      <p:cBhvr>
                                        <p:cTn id="39" dur="400" fill="hold"/>
                                        <p:tgtEl>
                                          <p:spTgt spid="32"/>
                                        </p:tgtEl>
                                        <p:attrNameLst>
                                          <p:attrName>ppt_h</p:attrName>
                                        </p:attrNameLst>
                                      </p:cBhvr>
                                      <p:tavLst>
                                        <p:tav tm="0">
                                          <p:val>
                                            <p:fltVal val="0"/>
                                          </p:val>
                                        </p:tav>
                                        <p:tav tm="100000">
                                          <p:val>
                                            <p:strVal val="#ppt_h"/>
                                          </p:val>
                                        </p:tav>
                                      </p:tavLst>
                                    </p:anim>
                                    <p:animEffect transition="in" filter="fade">
                                      <p:cBhvr>
                                        <p:cTn id="40" dur="400"/>
                                        <p:tgtEl>
                                          <p:spTgt spid="32"/>
                                        </p:tgtEl>
                                      </p:cBhvr>
                                    </p:animEffect>
                                  </p:childTnLst>
                                </p:cTn>
                              </p:par>
                            </p:childTnLst>
                          </p:cTn>
                        </p:par>
                        <p:par>
                          <p:cTn id="41" fill="hold">
                            <p:stCondLst>
                              <p:cond delay="2800"/>
                            </p:stCondLst>
                            <p:childTnLst>
                              <p:par>
                                <p:cTn id="42" presetID="53" presetClass="entr" presetSubtype="16" fill="hold" grpId="0" nodeType="afterEffect">
                                  <p:stCondLst>
                                    <p:cond delay="0"/>
                                  </p:stCondLst>
                                  <p:childTnLst>
                                    <p:set>
                                      <p:cBhvr>
                                        <p:cTn id="43" dur="1" fill="hold">
                                          <p:stCondLst>
                                            <p:cond delay="0"/>
                                          </p:stCondLst>
                                        </p:cTn>
                                        <p:tgtEl>
                                          <p:spTgt spid="33">
                                            <p:txEl>
                                              <p:pRg st="0" end="0"/>
                                            </p:txEl>
                                          </p:spTgt>
                                        </p:tgtEl>
                                        <p:attrNameLst>
                                          <p:attrName>style.visibility</p:attrName>
                                        </p:attrNameLst>
                                      </p:cBhvr>
                                      <p:to>
                                        <p:strVal val="visible"/>
                                      </p:to>
                                    </p:set>
                                    <p:anim calcmode="lin" valueType="num">
                                      <p:cBhvr>
                                        <p:cTn id="44" dur="3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45" dur="3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46" dur="300"/>
                                        <p:tgtEl>
                                          <p:spTgt spid="33">
                                            <p:txEl>
                                              <p:pRg st="0" end="0"/>
                                            </p:txEl>
                                          </p:spTgt>
                                        </p:tgtEl>
                                      </p:cBhvr>
                                    </p:animEffect>
                                  </p:childTnLst>
                                </p:cTn>
                              </p:par>
                              <p:par>
                                <p:cTn id="47" presetID="42" presetClass="entr" presetSubtype="0" fill="hold" grpId="0" nodeType="withEffect">
                                  <p:stCondLst>
                                    <p:cond delay="200"/>
                                  </p:stCondLst>
                                  <p:childTnLst>
                                    <p:set>
                                      <p:cBhvr>
                                        <p:cTn id="48" dur="1" fill="hold">
                                          <p:stCondLst>
                                            <p:cond delay="0"/>
                                          </p:stCondLst>
                                        </p:cTn>
                                        <p:tgtEl>
                                          <p:spTgt spid="34">
                                            <p:txEl>
                                              <p:pRg st="0" end="0"/>
                                            </p:txEl>
                                          </p:spTgt>
                                        </p:tgtEl>
                                        <p:attrNameLst>
                                          <p:attrName>style.visibility</p:attrName>
                                        </p:attrNameLst>
                                      </p:cBhvr>
                                      <p:to>
                                        <p:strVal val="visible"/>
                                      </p:to>
                                    </p:set>
                                    <p:animEffect transition="in" filter="fade">
                                      <p:cBhvr>
                                        <p:cTn id="49" dur="500"/>
                                        <p:tgtEl>
                                          <p:spTgt spid="34">
                                            <p:txEl>
                                              <p:pRg st="0" end="0"/>
                                            </p:txEl>
                                          </p:spTgt>
                                        </p:tgtEl>
                                      </p:cBhvr>
                                    </p:animEffect>
                                    <p:anim calcmode="lin" valueType="num">
                                      <p:cBhvr>
                                        <p:cTn id="50"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51" dur="500" fill="hold"/>
                                        <p:tgtEl>
                                          <p:spTgt spid="34">
                                            <p:txEl>
                                              <p:pRg st="0" end="0"/>
                                            </p:txEl>
                                          </p:spTgt>
                                        </p:tgtEl>
                                        <p:attrNameLst>
                                          <p:attrName>ppt_y</p:attrName>
                                        </p:attrNameLst>
                                      </p:cBhvr>
                                      <p:tavLst>
                                        <p:tav tm="0">
                                          <p:val>
                                            <p:strVal val="#ppt_y+.1"/>
                                          </p:val>
                                        </p:tav>
                                        <p:tav tm="100000">
                                          <p:val>
                                            <p:strVal val="#ppt_y"/>
                                          </p:val>
                                        </p:tav>
                                      </p:tavLst>
                                    </p:anim>
                                  </p:childTnLst>
                                </p:cTn>
                              </p:par>
                              <p:par>
                                <p:cTn id="52" presetID="10" presetClass="entr" presetSubtype="0" fill="hold" grpId="0" nodeType="withEffect">
                                  <p:stCondLst>
                                    <p:cond delay="800"/>
                                  </p:stCondLst>
                                  <p:childTnLst>
                                    <p:set>
                                      <p:cBhvr>
                                        <p:cTn id="53" dur="1" fill="hold">
                                          <p:stCondLst>
                                            <p:cond delay="0"/>
                                          </p:stCondLst>
                                        </p:cTn>
                                        <p:tgtEl>
                                          <p:spTgt spid="35">
                                            <p:txEl>
                                              <p:pRg st="0" end="0"/>
                                            </p:txEl>
                                          </p:spTgt>
                                        </p:tgtEl>
                                        <p:attrNameLst>
                                          <p:attrName>style.visibility</p:attrName>
                                        </p:attrNameLst>
                                      </p:cBhvr>
                                      <p:to>
                                        <p:strVal val="visible"/>
                                      </p:to>
                                    </p:set>
                                    <p:animEffect transition="in" filter="fade">
                                      <p:cBhvr>
                                        <p:cTn id="54" dur="500"/>
                                        <p:tgtEl>
                                          <p:spTgt spid="35">
                                            <p:txEl>
                                              <p:pRg st="0" end="0"/>
                                            </p:txEl>
                                          </p:spTgt>
                                        </p:tgtEl>
                                      </p:cBhvr>
                                    </p:animEffect>
                                  </p:childTnLst>
                                </p:cTn>
                              </p:par>
                            </p:childTnLst>
                          </p:cTn>
                        </p:par>
                        <p:par>
                          <p:cTn id="55" fill="hold">
                            <p:stCondLst>
                              <p:cond delay="4100"/>
                            </p:stCondLst>
                            <p:childTnLst>
                              <p:par>
                                <p:cTn id="56" presetID="53" presetClass="entr" presetSubtype="16" fill="hold" grpId="0" nodeType="afterEffect">
                                  <p:stCondLst>
                                    <p:cond delay="0"/>
                                  </p:stCondLst>
                                  <p:childTnLst>
                                    <p:set>
                                      <p:cBhvr>
                                        <p:cTn id="57" dur="1" fill="hold">
                                          <p:stCondLst>
                                            <p:cond delay="0"/>
                                          </p:stCondLst>
                                        </p:cTn>
                                        <p:tgtEl>
                                          <p:spTgt spid="40"/>
                                        </p:tgtEl>
                                        <p:attrNameLst>
                                          <p:attrName>style.visibility</p:attrName>
                                        </p:attrNameLst>
                                      </p:cBhvr>
                                      <p:to>
                                        <p:strVal val="visible"/>
                                      </p:to>
                                    </p:set>
                                    <p:anim calcmode="lin" valueType="num">
                                      <p:cBhvr>
                                        <p:cTn id="58" dur="400" fill="hold"/>
                                        <p:tgtEl>
                                          <p:spTgt spid="40"/>
                                        </p:tgtEl>
                                        <p:attrNameLst>
                                          <p:attrName>ppt_w</p:attrName>
                                        </p:attrNameLst>
                                      </p:cBhvr>
                                      <p:tavLst>
                                        <p:tav tm="0">
                                          <p:val>
                                            <p:fltVal val="0"/>
                                          </p:val>
                                        </p:tav>
                                        <p:tav tm="100000">
                                          <p:val>
                                            <p:strVal val="#ppt_w"/>
                                          </p:val>
                                        </p:tav>
                                      </p:tavLst>
                                    </p:anim>
                                    <p:anim calcmode="lin" valueType="num">
                                      <p:cBhvr>
                                        <p:cTn id="59" dur="400" fill="hold"/>
                                        <p:tgtEl>
                                          <p:spTgt spid="40"/>
                                        </p:tgtEl>
                                        <p:attrNameLst>
                                          <p:attrName>ppt_h</p:attrName>
                                        </p:attrNameLst>
                                      </p:cBhvr>
                                      <p:tavLst>
                                        <p:tav tm="0">
                                          <p:val>
                                            <p:fltVal val="0"/>
                                          </p:val>
                                        </p:tav>
                                        <p:tav tm="100000">
                                          <p:val>
                                            <p:strVal val="#ppt_h"/>
                                          </p:val>
                                        </p:tav>
                                      </p:tavLst>
                                    </p:anim>
                                    <p:animEffect transition="in" filter="fade">
                                      <p:cBhvr>
                                        <p:cTn id="60" dur="400"/>
                                        <p:tgtEl>
                                          <p:spTgt spid="40"/>
                                        </p:tgtEl>
                                      </p:cBhvr>
                                    </p:animEffect>
                                  </p:childTnLst>
                                </p:cTn>
                              </p:par>
                            </p:childTnLst>
                          </p:cTn>
                        </p:par>
                        <p:par>
                          <p:cTn id="61" fill="hold">
                            <p:stCondLst>
                              <p:cond delay="4500"/>
                            </p:stCondLst>
                            <p:childTnLst>
                              <p:par>
                                <p:cTn id="62" presetID="53" presetClass="entr" presetSubtype="16" fill="hold" grpId="0" nodeType="afterEffect">
                                  <p:stCondLst>
                                    <p:cond delay="0"/>
                                  </p:stCondLst>
                                  <p:childTnLst>
                                    <p:set>
                                      <p:cBhvr>
                                        <p:cTn id="63" dur="1" fill="hold">
                                          <p:stCondLst>
                                            <p:cond delay="0"/>
                                          </p:stCondLst>
                                        </p:cTn>
                                        <p:tgtEl>
                                          <p:spTgt spid="41">
                                            <p:txEl>
                                              <p:pRg st="0" end="0"/>
                                            </p:txEl>
                                          </p:spTgt>
                                        </p:tgtEl>
                                        <p:attrNameLst>
                                          <p:attrName>style.visibility</p:attrName>
                                        </p:attrNameLst>
                                      </p:cBhvr>
                                      <p:to>
                                        <p:strVal val="visible"/>
                                      </p:to>
                                    </p:set>
                                    <p:anim calcmode="lin" valueType="num">
                                      <p:cBhvr>
                                        <p:cTn id="64" dur="300" fill="hold"/>
                                        <p:tgtEl>
                                          <p:spTgt spid="41">
                                            <p:txEl>
                                              <p:pRg st="0" end="0"/>
                                            </p:txEl>
                                          </p:spTgt>
                                        </p:tgtEl>
                                        <p:attrNameLst>
                                          <p:attrName>ppt_w</p:attrName>
                                        </p:attrNameLst>
                                      </p:cBhvr>
                                      <p:tavLst>
                                        <p:tav tm="0">
                                          <p:val>
                                            <p:fltVal val="0"/>
                                          </p:val>
                                        </p:tav>
                                        <p:tav tm="100000">
                                          <p:val>
                                            <p:strVal val="#ppt_w"/>
                                          </p:val>
                                        </p:tav>
                                      </p:tavLst>
                                    </p:anim>
                                    <p:anim calcmode="lin" valueType="num">
                                      <p:cBhvr>
                                        <p:cTn id="65" dur="300" fill="hold"/>
                                        <p:tgtEl>
                                          <p:spTgt spid="41">
                                            <p:txEl>
                                              <p:pRg st="0" end="0"/>
                                            </p:txEl>
                                          </p:spTgt>
                                        </p:tgtEl>
                                        <p:attrNameLst>
                                          <p:attrName>ppt_h</p:attrName>
                                        </p:attrNameLst>
                                      </p:cBhvr>
                                      <p:tavLst>
                                        <p:tav tm="0">
                                          <p:val>
                                            <p:fltVal val="0"/>
                                          </p:val>
                                        </p:tav>
                                        <p:tav tm="100000">
                                          <p:val>
                                            <p:strVal val="#ppt_h"/>
                                          </p:val>
                                        </p:tav>
                                      </p:tavLst>
                                    </p:anim>
                                    <p:animEffect transition="in" filter="fade">
                                      <p:cBhvr>
                                        <p:cTn id="66" dur="300"/>
                                        <p:tgtEl>
                                          <p:spTgt spid="41">
                                            <p:txEl>
                                              <p:pRg st="0" end="0"/>
                                            </p:txEl>
                                          </p:spTgt>
                                        </p:tgtEl>
                                      </p:cBhvr>
                                    </p:animEffect>
                                  </p:childTnLst>
                                </p:cTn>
                              </p:par>
                              <p:par>
                                <p:cTn id="67" presetID="42" presetClass="entr" presetSubtype="0" fill="hold" grpId="0" nodeType="withEffect">
                                  <p:stCondLst>
                                    <p:cond delay="200"/>
                                  </p:stCondLst>
                                  <p:childTnLst>
                                    <p:set>
                                      <p:cBhvr>
                                        <p:cTn id="68" dur="1" fill="hold">
                                          <p:stCondLst>
                                            <p:cond delay="0"/>
                                          </p:stCondLst>
                                        </p:cTn>
                                        <p:tgtEl>
                                          <p:spTgt spid="42">
                                            <p:txEl>
                                              <p:pRg st="0" end="0"/>
                                            </p:txEl>
                                          </p:spTgt>
                                        </p:tgtEl>
                                        <p:attrNameLst>
                                          <p:attrName>style.visibility</p:attrName>
                                        </p:attrNameLst>
                                      </p:cBhvr>
                                      <p:to>
                                        <p:strVal val="visible"/>
                                      </p:to>
                                    </p:set>
                                    <p:animEffect transition="in" filter="fade">
                                      <p:cBhvr>
                                        <p:cTn id="69" dur="500"/>
                                        <p:tgtEl>
                                          <p:spTgt spid="42">
                                            <p:txEl>
                                              <p:pRg st="0" end="0"/>
                                            </p:txEl>
                                          </p:spTgt>
                                        </p:tgtEl>
                                      </p:cBhvr>
                                    </p:animEffect>
                                    <p:anim calcmode="lin" valueType="num">
                                      <p:cBhvr>
                                        <p:cTn id="70"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42">
                                            <p:txEl>
                                              <p:pRg st="0" end="0"/>
                                            </p:txEl>
                                          </p:spTgt>
                                        </p:tgtEl>
                                        <p:attrNameLst>
                                          <p:attrName>ppt_y</p:attrName>
                                        </p:attrNameLst>
                                      </p:cBhvr>
                                      <p:tavLst>
                                        <p:tav tm="0">
                                          <p:val>
                                            <p:strVal val="#ppt_y+.1"/>
                                          </p:val>
                                        </p:tav>
                                        <p:tav tm="100000">
                                          <p:val>
                                            <p:strVal val="#ppt_y"/>
                                          </p:val>
                                        </p:tav>
                                      </p:tavLst>
                                    </p:anim>
                                  </p:childTnLst>
                                </p:cTn>
                              </p:par>
                              <p:par>
                                <p:cTn id="72" presetID="10" presetClass="entr" presetSubtype="0" fill="hold" grpId="0" nodeType="withEffect">
                                  <p:stCondLst>
                                    <p:cond delay="800"/>
                                  </p:stCondLst>
                                  <p:childTnLst>
                                    <p:set>
                                      <p:cBhvr>
                                        <p:cTn id="73" dur="1" fill="hold">
                                          <p:stCondLst>
                                            <p:cond delay="0"/>
                                          </p:stCondLst>
                                        </p:cTn>
                                        <p:tgtEl>
                                          <p:spTgt spid="43">
                                            <p:txEl>
                                              <p:pRg st="0" end="0"/>
                                            </p:txEl>
                                          </p:spTgt>
                                        </p:tgtEl>
                                        <p:attrNameLst>
                                          <p:attrName>style.visibility</p:attrName>
                                        </p:attrNameLst>
                                      </p:cBhvr>
                                      <p:to>
                                        <p:strVal val="visible"/>
                                      </p:to>
                                    </p:set>
                                    <p:animEffect transition="in" filter="fade">
                                      <p:cBhvr>
                                        <p:cTn id="74" dur="500"/>
                                        <p:tgtEl>
                                          <p:spTgt spid="4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 grpId="0" animBg="1"/>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300" fill="hold"/>
                        <p:tgtEl>
                          <p:spTgt spid="13"/>
                        </p:tgtEl>
                        <p:attrNameLst>
                          <p:attrName>ppt_w</p:attrName>
                        </p:attrNameLst>
                      </p:cBhvr>
                      <p:tavLst>
                        <p:tav tm="0">
                          <p:val>
                            <p:fltVal val="0"/>
                          </p:val>
                        </p:tav>
                        <p:tav tm="100000">
                          <p:val>
                            <p:strVal val="#ppt_w"/>
                          </p:val>
                        </p:tav>
                      </p:tavLst>
                    </p:anim>
                    <p:anim calcmode="lin" valueType="num">
                      <p:cBhvr>
                        <p:cTn dur="300" fill="hold"/>
                        <p:tgtEl>
                          <p:spTgt spid="13"/>
                        </p:tgtEl>
                        <p:attrNameLst>
                          <p:attrName>ppt_h</p:attrName>
                        </p:attrNameLst>
                      </p:cBhvr>
                      <p:tavLst>
                        <p:tav tm="0">
                          <p:val>
                            <p:fltVal val="0"/>
                          </p:val>
                        </p:tav>
                        <p:tav tm="100000">
                          <p:val>
                            <p:strVal val="#ppt_h"/>
                          </p:val>
                        </p:tav>
                      </p:tavLst>
                    </p:anim>
                    <p:animEffect transition="in" filter="fade">
                      <p:cBhvr>
                        <p:cTn dur="300"/>
                        <p:tgtEl>
                          <p:spTgt spid="13"/>
                        </p:tgtEl>
                      </p:cBhvr>
                    </p:animEffect>
                  </p:childTnLst>
                </p:cTn>
              </p:par>
            </p:tnLst>
          </p:tmpl>
        </p:tmplLst>
      </p:bldP>
      <p:bldP spid="26" grpId="0" build="p">
        <p:tmplLst>
          <p:tmpl lvl="1">
            <p:tnLst>
              <p:par>
                <p:cTn presetID="42" presetClass="entr" presetSubtype="0" fill="hold" nodeType="withEffect">
                  <p:stCondLst>
                    <p:cond delay="20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anim calcmode="lin" valueType="num">
                      <p:cBhvr>
                        <p:cTn dur="500" fill="hold"/>
                        <p:tgtEl>
                          <p:spTgt spid="26"/>
                        </p:tgtEl>
                        <p:attrNameLst>
                          <p:attrName>ppt_x</p:attrName>
                        </p:attrNameLst>
                      </p:cBhvr>
                      <p:tavLst>
                        <p:tav tm="0">
                          <p:val>
                            <p:strVal val="#ppt_x"/>
                          </p:val>
                        </p:tav>
                        <p:tav tm="100000">
                          <p:val>
                            <p:strVal val="#ppt_x"/>
                          </p:val>
                        </p:tav>
                      </p:tavLst>
                    </p:anim>
                    <p:anim calcmode="lin" valueType="num">
                      <p:cBhvr>
                        <p:cTn dur="500" fill="hold"/>
                        <p:tgtEl>
                          <p:spTgt spid="26"/>
                        </p:tgtEl>
                        <p:attrNameLst>
                          <p:attrName>ppt_y</p:attrName>
                        </p:attrNameLst>
                      </p:cBhvr>
                      <p:tavLst>
                        <p:tav tm="0">
                          <p:val>
                            <p:strVal val="#ppt_y+.1"/>
                          </p:val>
                        </p:tav>
                        <p:tav tm="100000">
                          <p:val>
                            <p:strVal val="#ppt_y"/>
                          </p:val>
                        </p:tav>
                      </p:tavLst>
                    </p:anim>
                  </p:childTnLst>
                </p:cTn>
              </p:par>
            </p:tnLst>
          </p:tmpl>
        </p:tmplLst>
      </p:bldP>
      <p:bldP spid="27" grpId="0" build="p">
        <p:tmplLst>
          <p:tmpl lvl="1">
            <p:tnLst>
              <p:par>
                <p:cTn presetID="10" presetClass="entr" presetSubtype="0" fill="hold" nodeType="withEffect">
                  <p:stCondLst>
                    <p:cond delay="80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32" grpId="0" animBg="1"/>
      <p:bldP spid="33" grpId="0" build="p">
        <p:tmplLst>
          <p:tmpl lvl="1">
            <p:tnLst>
              <p:par>
                <p:cTn presetID="53" presetClass="entr" presetSubtype="16"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p:cTn dur="300" fill="hold"/>
                        <p:tgtEl>
                          <p:spTgt spid="33"/>
                        </p:tgtEl>
                        <p:attrNameLst>
                          <p:attrName>ppt_w</p:attrName>
                        </p:attrNameLst>
                      </p:cBhvr>
                      <p:tavLst>
                        <p:tav tm="0">
                          <p:val>
                            <p:fltVal val="0"/>
                          </p:val>
                        </p:tav>
                        <p:tav tm="100000">
                          <p:val>
                            <p:strVal val="#ppt_w"/>
                          </p:val>
                        </p:tav>
                      </p:tavLst>
                    </p:anim>
                    <p:anim calcmode="lin" valueType="num">
                      <p:cBhvr>
                        <p:cTn dur="300" fill="hold"/>
                        <p:tgtEl>
                          <p:spTgt spid="33"/>
                        </p:tgtEl>
                        <p:attrNameLst>
                          <p:attrName>ppt_h</p:attrName>
                        </p:attrNameLst>
                      </p:cBhvr>
                      <p:tavLst>
                        <p:tav tm="0">
                          <p:val>
                            <p:fltVal val="0"/>
                          </p:val>
                        </p:tav>
                        <p:tav tm="100000">
                          <p:val>
                            <p:strVal val="#ppt_h"/>
                          </p:val>
                        </p:tav>
                      </p:tavLst>
                    </p:anim>
                    <p:animEffect transition="in" filter="fade">
                      <p:cBhvr>
                        <p:cTn dur="300"/>
                        <p:tgtEl>
                          <p:spTgt spid="33"/>
                        </p:tgtEl>
                      </p:cBhvr>
                    </p:animEffect>
                  </p:childTnLst>
                </p:cTn>
              </p:par>
            </p:tnLst>
          </p:tmpl>
        </p:tmplLst>
      </p:bldP>
      <p:bldP spid="34" grpId="0" build="p">
        <p:tmplLst>
          <p:tmpl lvl="1">
            <p:tnLst>
              <p:par>
                <p:cTn presetID="42" presetClass="entr" presetSubtype="0" fill="hold" nodeType="withEffect">
                  <p:stCondLst>
                    <p:cond delay="200"/>
                  </p:st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anim calcmode="lin" valueType="num">
                      <p:cBhvr>
                        <p:cTn dur="500" fill="hold"/>
                        <p:tgtEl>
                          <p:spTgt spid="34"/>
                        </p:tgtEl>
                        <p:attrNameLst>
                          <p:attrName>ppt_x</p:attrName>
                        </p:attrNameLst>
                      </p:cBhvr>
                      <p:tavLst>
                        <p:tav tm="0">
                          <p:val>
                            <p:strVal val="#ppt_x"/>
                          </p:val>
                        </p:tav>
                        <p:tav tm="100000">
                          <p:val>
                            <p:strVal val="#ppt_x"/>
                          </p:val>
                        </p:tav>
                      </p:tavLst>
                    </p:anim>
                    <p:anim calcmode="lin" valueType="num">
                      <p:cBhvr>
                        <p:cTn dur="500" fill="hold"/>
                        <p:tgtEl>
                          <p:spTgt spid="34"/>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10" presetClass="entr" presetSubtype="0" fill="hold" nodeType="withEffect">
                  <p:stCondLst>
                    <p:cond delay="8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childTnLst>
                </p:cTn>
              </p:par>
            </p:tnLst>
          </p:tmpl>
        </p:tmplLst>
      </p:bldP>
      <p:bldP spid="40" grpId="0" animBg="1"/>
      <p:bldP spid="41" grpId="0" build="p">
        <p:tmplLst>
          <p:tmpl lvl="1">
            <p:tnLst>
              <p:par>
                <p:cTn presetID="53" presetClass="entr" presetSubtype="16"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 calcmode="lin" valueType="num">
                      <p:cBhvr>
                        <p:cTn dur="300" fill="hold"/>
                        <p:tgtEl>
                          <p:spTgt spid="41"/>
                        </p:tgtEl>
                        <p:attrNameLst>
                          <p:attrName>ppt_w</p:attrName>
                        </p:attrNameLst>
                      </p:cBhvr>
                      <p:tavLst>
                        <p:tav tm="0">
                          <p:val>
                            <p:fltVal val="0"/>
                          </p:val>
                        </p:tav>
                        <p:tav tm="100000">
                          <p:val>
                            <p:strVal val="#ppt_w"/>
                          </p:val>
                        </p:tav>
                      </p:tavLst>
                    </p:anim>
                    <p:anim calcmode="lin" valueType="num">
                      <p:cBhvr>
                        <p:cTn dur="300" fill="hold"/>
                        <p:tgtEl>
                          <p:spTgt spid="41"/>
                        </p:tgtEl>
                        <p:attrNameLst>
                          <p:attrName>ppt_h</p:attrName>
                        </p:attrNameLst>
                      </p:cBhvr>
                      <p:tavLst>
                        <p:tav tm="0">
                          <p:val>
                            <p:fltVal val="0"/>
                          </p:val>
                        </p:tav>
                        <p:tav tm="100000">
                          <p:val>
                            <p:strVal val="#ppt_h"/>
                          </p:val>
                        </p:tav>
                      </p:tavLst>
                    </p:anim>
                    <p:animEffect transition="in" filter="fade">
                      <p:cBhvr>
                        <p:cTn dur="300"/>
                        <p:tgtEl>
                          <p:spTgt spid="41"/>
                        </p:tgtEl>
                      </p:cBhvr>
                    </p:animEffect>
                  </p:childTnLst>
                </p:cTn>
              </p:par>
            </p:tnLst>
          </p:tmpl>
        </p:tmplLst>
      </p:bldP>
      <p:bldP spid="42" grpId="0" build="p">
        <p:tmplLst>
          <p:tmpl lvl="1">
            <p:tnLst>
              <p:par>
                <p:cTn presetID="42" presetClass="entr" presetSubtype="0" fill="hold" nodeType="withEffect">
                  <p:stCondLst>
                    <p:cond delay="20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anim calcmode="lin" valueType="num">
                      <p:cBhvr>
                        <p:cTn dur="500" fill="hold"/>
                        <p:tgtEl>
                          <p:spTgt spid="42"/>
                        </p:tgtEl>
                        <p:attrNameLst>
                          <p:attrName>ppt_x</p:attrName>
                        </p:attrNameLst>
                      </p:cBhvr>
                      <p:tavLst>
                        <p:tav tm="0">
                          <p:val>
                            <p:strVal val="#ppt_x"/>
                          </p:val>
                        </p:tav>
                        <p:tav tm="100000">
                          <p:val>
                            <p:strVal val="#ppt_x"/>
                          </p:val>
                        </p:tav>
                      </p:tavLst>
                    </p:anim>
                    <p:anim calcmode="lin" valueType="num">
                      <p:cBhvr>
                        <p:cTn dur="500" fill="hold"/>
                        <p:tgtEl>
                          <p:spTgt spid="42"/>
                        </p:tgtEl>
                        <p:attrNameLst>
                          <p:attrName>ppt_y</p:attrName>
                        </p:attrNameLst>
                      </p:cBhvr>
                      <p:tavLst>
                        <p:tav tm="0">
                          <p:val>
                            <p:strVal val="#ppt_y+.1"/>
                          </p:val>
                        </p:tav>
                        <p:tav tm="100000">
                          <p:val>
                            <p:strVal val="#ppt_y"/>
                          </p:val>
                        </p:tav>
                      </p:tavLst>
                    </p:anim>
                  </p:childTnLst>
                </p:cTn>
              </p:par>
            </p:tnLst>
          </p:tmpl>
        </p:tmplLst>
      </p:bldP>
      <p:bldP spid="43" grpId="0" build="p">
        <p:tmplLst>
          <p:tmpl lvl="1">
            <p:tnLst>
              <p:par>
                <p:cTn presetID="10" presetClass="entr" presetSubtype="0" fill="hold" nodeType="withEffect">
                  <p:stCondLst>
                    <p:cond delay="80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1" name="Picture Placeholder 2"/>
          <p:cNvSpPr>
            <a:spLocks noGrp="1"/>
          </p:cNvSpPr>
          <p:nvPr>
            <p:ph type="pic" sz="quarter" idx="17"/>
          </p:nvPr>
        </p:nvSpPr>
        <p:spPr>
          <a:xfrm>
            <a:off x="427039" y="1388534"/>
            <a:ext cx="1574804" cy="1574804"/>
          </a:xfrm>
          <a:custGeom>
            <a:avLst/>
            <a:gdLst/>
            <a:ahLst/>
            <a:cxnLst/>
            <a:rect l="l" t="t" r="r" b="b"/>
            <a:pathLst>
              <a:path w="2133600" h="2133600">
                <a:moveTo>
                  <a:pt x="355607" y="0"/>
                </a:moveTo>
                <a:lnTo>
                  <a:pt x="1777993" y="0"/>
                </a:lnTo>
                <a:cubicBezTo>
                  <a:pt x="1974389" y="0"/>
                  <a:pt x="2133600" y="159211"/>
                  <a:pt x="2133600" y="355607"/>
                </a:cubicBezTo>
                <a:lnTo>
                  <a:pt x="2133600" y="1777993"/>
                </a:lnTo>
                <a:cubicBezTo>
                  <a:pt x="2133600" y="1974389"/>
                  <a:pt x="1974389" y="2133600"/>
                  <a:pt x="1777993" y="2133600"/>
                </a:cubicBezTo>
                <a:lnTo>
                  <a:pt x="355607" y="2133600"/>
                </a:lnTo>
                <a:cubicBezTo>
                  <a:pt x="159211" y="2133600"/>
                  <a:pt x="0" y="1974389"/>
                  <a:pt x="0" y="1777993"/>
                </a:cubicBezTo>
                <a:lnTo>
                  <a:pt x="0" y="355607"/>
                </a:lnTo>
                <a:cubicBezTo>
                  <a:pt x="0" y="159211"/>
                  <a:pt x="159211" y="0"/>
                  <a:pt x="355607"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4" name="Text Placeholder 7"/>
          <p:cNvSpPr>
            <a:spLocks noGrp="1"/>
          </p:cNvSpPr>
          <p:nvPr>
            <p:ph type="body" sz="quarter" idx="18" hasCustomPrompt="1"/>
          </p:nvPr>
        </p:nvSpPr>
        <p:spPr>
          <a:xfrm>
            <a:off x="427038" y="3097909"/>
            <a:ext cx="1574804"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15" name="Text Placeholder 7"/>
          <p:cNvSpPr>
            <a:spLocks noGrp="1"/>
          </p:cNvSpPr>
          <p:nvPr>
            <p:ph type="body" sz="quarter" idx="19" hasCustomPrompt="1"/>
          </p:nvPr>
        </p:nvSpPr>
        <p:spPr>
          <a:xfrm>
            <a:off x="427038" y="3465879"/>
            <a:ext cx="1574804"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6" name="Text Placeholder 2"/>
          <p:cNvSpPr>
            <a:spLocks noGrp="1"/>
          </p:cNvSpPr>
          <p:nvPr>
            <p:ph type="body" sz="quarter" idx="16" hasCustomPrompt="1"/>
          </p:nvPr>
        </p:nvSpPr>
        <p:spPr>
          <a:xfrm>
            <a:off x="427039" y="3723989"/>
            <a:ext cx="1574804"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17" name="Text Placeholder 7"/>
          <p:cNvSpPr>
            <a:spLocks noGrp="1"/>
          </p:cNvSpPr>
          <p:nvPr>
            <p:ph type="body" sz="quarter" idx="39" hasCustomPrompt="1"/>
          </p:nvPr>
        </p:nvSpPr>
        <p:spPr>
          <a:xfrm>
            <a:off x="1004133" y="4390901"/>
            <a:ext cx="493333"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sp>
        <p:nvSpPr>
          <p:cNvPr id="18" name="Picture Placeholder 2"/>
          <p:cNvSpPr>
            <a:spLocks noGrp="1"/>
          </p:cNvSpPr>
          <p:nvPr>
            <p:ph type="pic" sz="quarter" idx="40"/>
          </p:nvPr>
        </p:nvSpPr>
        <p:spPr>
          <a:xfrm>
            <a:off x="2594505" y="1388534"/>
            <a:ext cx="1574804" cy="1574804"/>
          </a:xfrm>
          <a:custGeom>
            <a:avLst/>
            <a:gdLst/>
            <a:ahLst/>
            <a:cxnLst/>
            <a:rect l="l" t="t" r="r" b="b"/>
            <a:pathLst>
              <a:path w="2133600" h="2133600">
                <a:moveTo>
                  <a:pt x="355607" y="0"/>
                </a:moveTo>
                <a:lnTo>
                  <a:pt x="1777993" y="0"/>
                </a:lnTo>
                <a:cubicBezTo>
                  <a:pt x="1974389" y="0"/>
                  <a:pt x="2133600" y="159211"/>
                  <a:pt x="2133600" y="355607"/>
                </a:cubicBezTo>
                <a:lnTo>
                  <a:pt x="2133600" y="1777993"/>
                </a:lnTo>
                <a:cubicBezTo>
                  <a:pt x="2133600" y="1974389"/>
                  <a:pt x="1974389" y="2133600"/>
                  <a:pt x="1777993" y="2133600"/>
                </a:cubicBezTo>
                <a:lnTo>
                  <a:pt x="355607" y="2133600"/>
                </a:lnTo>
                <a:cubicBezTo>
                  <a:pt x="159211" y="2133600"/>
                  <a:pt x="0" y="1974389"/>
                  <a:pt x="0" y="1777993"/>
                </a:cubicBezTo>
                <a:lnTo>
                  <a:pt x="0" y="355607"/>
                </a:lnTo>
                <a:cubicBezTo>
                  <a:pt x="0" y="159211"/>
                  <a:pt x="159211" y="0"/>
                  <a:pt x="355607"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9" name="Text Placeholder 7"/>
          <p:cNvSpPr>
            <a:spLocks noGrp="1"/>
          </p:cNvSpPr>
          <p:nvPr>
            <p:ph type="body" sz="quarter" idx="41" hasCustomPrompt="1"/>
          </p:nvPr>
        </p:nvSpPr>
        <p:spPr>
          <a:xfrm>
            <a:off x="2594504" y="3097909"/>
            <a:ext cx="1574804"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20" name="Text Placeholder 7"/>
          <p:cNvSpPr>
            <a:spLocks noGrp="1"/>
          </p:cNvSpPr>
          <p:nvPr>
            <p:ph type="body" sz="quarter" idx="42" hasCustomPrompt="1"/>
          </p:nvPr>
        </p:nvSpPr>
        <p:spPr>
          <a:xfrm>
            <a:off x="2594504" y="3465879"/>
            <a:ext cx="1574804"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1" name="Text Placeholder 2"/>
          <p:cNvSpPr>
            <a:spLocks noGrp="1"/>
          </p:cNvSpPr>
          <p:nvPr>
            <p:ph type="body" sz="quarter" idx="43" hasCustomPrompt="1"/>
          </p:nvPr>
        </p:nvSpPr>
        <p:spPr>
          <a:xfrm>
            <a:off x="2594505" y="3723989"/>
            <a:ext cx="1574804"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22" name="Text Placeholder 7"/>
          <p:cNvSpPr>
            <a:spLocks noGrp="1"/>
          </p:cNvSpPr>
          <p:nvPr>
            <p:ph type="body" sz="quarter" idx="44" hasCustomPrompt="1"/>
          </p:nvPr>
        </p:nvSpPr>
        <p:spPr>
          <a:xfrm>
            <a:off x="3171599" y="4390901"/>
            <a:ext cx="493333"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sp>
        <p:nvSpPr>
          <p:cNvPr id="23" name="Picture Placeholder 2"/>
          <p:cNvSpPr>
            <a:spLocks noGrp="1"/>
          </p:cNvSpPr>
          <p:nvPr>
            <p:ph type="pic" sz="quarter" idx="45"/>
          </p:nvPr>
        </p:nvSpPr>
        <p:spPr>
          <a:xfrm>
            <a:off x="4846635" y="1388534"/>
            <a:ext cx="1574804" cy="1574804"/>
          </a:xfrm>
          <a:custGeom>
            <a:avLst/>
            <a:gdLst/>
            <a:ahLst/>
            <a:cxnLst/>
            <a:rect l="l" t="t" r="r" b="b"/>
            <a:pathLst>
              <a:path w="2133600" h="2133600">
                <a:moveTo>
                  <a:pt x="355607" y="0"/>
                </a:moveTo>
                <a:lnTo>
                  <a:pt x="1777993" y="0"/>
                </a:lnTo>
                <a:cubicBezTo>
                  <a:pt x="1974389" y="0"/>
                  <a:pt x="2133600" y="159211"/>
                  <a:pt x="2133600" y="355607"/>
                </a:cubicBezTo>
                <a:lnTo>
                  <a:pt x="2133600" y="1777993"/>
                </a:lnTo>
                <a:cubicBezTo>
                  <a:pt x="2133600" y="1974389"/>
                  <a:pt x="1974389" y="2133600"/>
                  <a:pt x="1777993" y="2133600"/>
                </a:cubicBezTo>
                <a:lnTo>
                  <a:pt x="355607" y="2133600"/>
                </a:lnTo>
                <a:cubicBezTo>
                  <a:pt x="159211" y="2133600"/>
                  <a:pt x="0" y="1974389"/>
                  <a:pt x="0" y="1777993"/>
                </a:cubicBezTo>
                <a:lnTo>
                  <a:pt x="0" y="355607"/>
                </a:lnTo>
                <a:cubicBezTo>
                  <a:pt x="0" y="159211"/>
                  <a:pt x="159211" y="0"/>
                  <a:pt x="355607"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4" name="Text Placeholder 7"/>
          <p:cNvSpPr>
            <a:spLocks noGrp="1"/>
          </p:cNvSpPr>
          <p:nvPr>
            <p:ph type="body" sz="quarter" idx="46" hasCustomPrompt="1"/>
          </p:nvPr>
        </p:nvSpPr>
        <p:spPr>
          <a:xfrm>
            <a:off x="4846634" y="3097909"/>
            <a:ext cx="1574804"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25" name="Text Placeholder 7"/>
          <p:cNvSpPr>
            <a:spLocks noGrp="1"/>
          </p:cNvSpPr>
          <p:nvPr>
            <p:ph type="body" sz="quarter" idx="47" hasCustomPrompt="1"/>
          </p:nvPr>
        </p:nvSpPr>
        <p:spPr>
          <a:xfrm>
            <a:off x="4846634" y="3465879"/>
            <a:ext cx="1574804"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6" name="Text Placeholder 2"/>
          <p:cNvSpPr>
            <a:spLocks noGrp="1"/>
          </p:cNvSpPr>
          <p:nvPr>
            <p:ph type="body" sz="quarter" idx="48" hasCustomPrompt="1"/>
          </p:nvPr>
        </p:nvSpPr>
        <p:spPr>
          <a:xfrm>
            <a:off x="4846635" y="3723989"/>
            <a:ext cx="1574804"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27" name="Text Placeholder 7"/>
          <p:cNvSpPr>
            <a:spLocks noGrp="1"/>
          </p:cNvSpPr>
          <p:nvPr>
            <p:ph type="body" sz="quarter" idx="49" hasCustomPrompt="1"/>
          </p:nvPr>
        </p:nvSpPr>
        <p:spPr>
          <a:xfrm>
            <a:off x="5423729" y="4390901"/>
            <a:ext cx="493333"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sp>
        <p:nvSpPr>
          <p:cNvPr id="28" name="Picture Placeholder 2"/>
          <p:cNvSpPr>
            <a:spLocks noGrp="1"/>
          </p:cNvSpPr>
          <p:nvPr>
            <p:ph type="pic" sz="quarter" idx="50"/>
          </p:nvPr>
        </p:nvSpPr>
        <p:spPr>
          <a:xfrm>
            <a:off x="7107234" y="1388534"/>
            <a:ext cx="1574804" cy="1574804"/>
          </a:xfrm>
          <a:custGeom>
            <a:avLst/>
            <a:gdLst/>
            <a:ahLst/>
            <a:cxnLst/>
            <a:rect l="l" t="t" r="r" b="b"/>
            <a:pathLst>
              <a:path w="2133600" h="2133600">
                <a:moveTo>
                  <a:pt x="355607" y="0"/>
                </a:moveTo>
                <a:lnTo>
                  <a:pt x="1777993" y="0"/>
                </a:lnTo>
                <a:cubicBezTo>
                  <a:pt x="1974389" y="0"/>
                  <a:pt x="2133600" y="159211"/>
                  <a:pt x="2133600" y="355607"/>
                </a:cubicBezTo>
                <a:lnTo>
                  <a:pt x="2133600" y="1777993"/>
                </a:lnTo>
                <a:cubicBezTo>
                  <a:pt x="2133600" y="1974389"/>
                  <a:pt x="1974389" y="2133600"/>
                  <a:pt x="1777993" y="2133600"/>
                </a:cubicBezTo>
                <a:lnTo>
                  <a:pt x="355607" y="2133600"/>
                </a:lnTo>
                <a:cubicBezTo>
                  <a:pt x="159211" y="2133600"/>
                  <a:pt x="0" y="1974389"/>
                  <a:pt x="0" y="1777993"/>
                </a:cubicBezTo>
                <a:lnTo>
                  <a:pt x="0" y="355607"/>
                </a:lnTo>
                <a:cubicBezTo>
                  <a:pt x="0" y="159211"/>
                  <a:pt x="159211" y="0"/>
                  <a:pt x="355607"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9" name="Text Placeholder 7"/>
          <p:cNvSpPr>
            <a:spLocks noGrp="1"/>
          </p:cNvSpPr>
          <p:nvPr>
            <p:ph type="body" sz="quarter" idx="51" hasCustomPrompt="1"/>
          </p:nvPr>
        </p:nvSpPr>
        <p:spPr>
          <a:xfrm>
            <a:off x="7107233" y="3097909"/>
            <a:ext cx="1574804"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30" name="Text Placeholder 7"/>
          <p:cNvSpPr>
            <a:spLocks noGrp="1"/>
          </p:cNvSpPr>
          <p:nvPr>
            <p:ph type="body" sz="quarter" idx="52" hasCustomPrompt="1"/>
          </p:nvPr>
        </p:nvSpPr>
        <p:spPr>
          <a:xfrm>
            <a:off x="7107233" y="3465879"/>
            <a:ext cx="1574804"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1" name="Text Placeholder 2"/>
          <p:cNvSpPr>
            <a:spLocks noGrp="1"/>
          </p:cNvSpPr>
          <p:nvPr>
            <p:ph type="body" sz="quarter" idx="53" hasCustomPrompt="1"/>
          </p:nvPr>
        </p:nvSpPr>
        <p:spPr>
          <a:xfrm>
            <a:off x="7107234" y="3723989"/>
            <a:ext cx="1574804"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32" name="Text Placeholder 7"/>
          <p:cNvSpPr>
            <a:spLocks noGrp="1"/>
          </p:cNvSpPr>
          <p:nvPr>
            <p:ph type="body" sz="quarter" idx="54" hasCustomPrompt="1"/>
          </p:nvPr>
        </p:nvSpPr>
        <p:spPr>
          <a:xfrm>
            <a:off x="7684328" y="4390901"/>
            <a:ext cx="493333"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cxnSp>
        <p:nvCxnSpPr>
          <p:cNvPr id="3" name="Straight Connector 2"/>
          <p:cNvCxnSpPr/>
          <p:nvPr userDrawn="1"/>
        </p:nvCxnSpPr>
        <p:spPr>
          <a:xfrm>
            <a:off x="2298700" y="1388534"/>
            <a:ext cx="0" cy="3455999"/>
          </a:xfrm>
          <a:prstGeom prst="line">
            <a:avLst/>
          </a:prstGeom>
          <a:ln w="3175" cmpd="sng">
            <a:solidFill>
              <a:schemeClr val="bg1">
                <a:lumMod val="85000"/>
              </a:schemeClr>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4508500" y="1388534"/>
            <a:ext cx="0" cy="3455999"/>
          </a:xfrm>
          <a:prstGeom prst="line">
            <a:avLst/>
          </a:prstGeom>
          <a:ln w="3175" cmpd="sng">
            <a:solidFill>
              <a:schemeClr val="bg1">
                <a:lumMod val="85000"/>
              </a:schemeClr>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6769100" y="1388534"/>
            <a:ext cx="0" cy="3455999"/>
          </a:xfrm>
          <a:prstGeom prst="line">
            <a:avLst/>
          </a:prstGeom>
          <a:ln w="3175" cmpd="sng">
            <a:solidFill>
              <a:schemeClr val="bg1">
                <a:lumMod val="85000"/>
              </a:schemeClr>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16284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53" presetClass="entr" presetSubtype="16" fill="hold" grpId="0" nodeType="afterEffect" nodePh="1">
                                  <p:stCondLst>
                                    <p:cond delay="0"/>
                                  </p:stCondLst>
                                  <p:endCondLst>
                                    <p:cond evt="begin" delay="0">
                                      <p:tn val="16"/>
                                    </p:cond>
                                  </p:endCondLst>
                                  <p:childTnLst>
                                    <p:set>
                                      <p:cBhvr>
                                        <p:cTn id="17" dur="1" fill="hold">
                                          <p:stCondLst>
                                            <p:cond delay="0"/>
                                          </p:stCondLst>
                                        </p:cTn>
                                        <p:tgtEl>
                                          <p:spTgt spid="11"/>
                                        </p:tgtEl>
                                        <p:attrNameLst>
                                          <p:attrName>style.visibility</p:attrName>
                                        </p:attrNameLst>
                                      </p:cBhvr>
                                      <p:to>
                                        <p:strVal val="visible"/>
                                      </p:to>
                                    </p:set>
                                    <p:anim calcmode="lin" valueType="num">
                                      <p:cBhvr>
                                        <p:cTn id="18" dur="500" fill="hold"/>
                                        <p:tgtEl>
                                          <p:spTgt spid="11"/>
                                        </p:tgtEl>
                                        <p:attrNameLst>
                                          <p:attrName>ppt_w</p:attrName>
                                        </p:attrNameLst>
                                      </p:cBhvr>
                                      <p:tavLst>
                                        <p:tav tm="0">
                                          <p:val>
                                            <p:fltVal val="0"/>
                                          </p:val>
                                        </p:tav>
                                        <p:tav tm="100000">
                                          <p:val>
                                            <p:strVal val="#ppt_w"/>
                                          </p:val>
                                        </p:tav>
                                      </p:tavLst>
                                    </p:anim>
                                    <p:anim calcmode="lin" valueType="num">
                                      <p:cBhvr>
                                        <p:cTn id="19" dur="500" fill="hold"/>
                                        <p:tgtEl>
                                          <p:spTgt spid="11"/>
                                        </p:tgtEl>
                                        <p:attrNameLst>
                                          <p:attrName>ppt_h</p:attrName>
                                        </p:attrNameLst>
                                      </p:cBhvr>
                                      <p:tavLst>
                                        <p:tav tm="0">
                                          <p:val>
                                            <p:fltVal val="0"/>
                                          </p:val>
                                        </p:tav>
                                        <p:tav tm="100000">
                                          <p:val>
                                            <p:strVal val="#ppt_h"/>
                                          </p:val>
                                        </p:tav>
                                      </p:tavLst>
                                    </p:anim>
                                    <p:animEffect transition="in" filter="fade">
                                      <p:cBhvr>
                                        <p:cTn id="20" dur="500"/>
                                        <p:tgtEl>
                                          <p:spTgt spid="11"/>
                                        </p:tgtEl>
                                      </p:cBhvr>
                                    </p:animEffect>
                                  </p:childTnLst>
                                </p:cTn>
                              </p:par>
                              <p:par>
                                <p:cTn id="21" presetID="42" presetClass="entr" presetSubtype="0" fill="hold" grpId="0" nodeType="withEffect">
                                  <p:stCondLst>
                                    <p:cond delay="200"/>
                                  </p:stCondLst>
                                  <p:childTnLst>
                                    <p:set>
                                      <p:cBhvr>
                                        <p:cTn id="22" dur="1" fill="hold">
                                          <p:stCondLst>
                                            <p:cond delay="0"/>
                                          </p:stCondLst>
                                        </p:cTn>
                                        <p:tgtEl>
                                          <p:spTgt spid="14">
                                            <p:txEl>
                                              <p:pRg st="0" end="0"/>
                                            </p:txEl>
                                          </p:spTgt>
                                        </p:tgtEl>
                                        <p:attrNameLst>
                                          <p:attrName>style.visibility</p:attrName>
                                        </p:attrNameLst>
                                      </p:cBhvr>
                                      <p:to>
                                        <p:strVal val="visible"/>
                                      </p:to>
                                    </p:set>
                                    <p:animEffect transition="in" filter="fade">
                                      <p:cBhvr>
                                        <p:cTn id="23" dur="400"/>
                                        <p:tgtEl>
                                          <p:spTgt spid="14">
                                            <p:txEl>
                                              <p:pRg st="0" end="0"/>
                                            </p:txEl>
                                          </p:spTgt>
                                        </p:tgtEl>
                                      </p:cBhvr>
                                    </p:animEffect>
                                    <p:anim calcmode="lin" valueType="num">
                                      <p:cBhvr>
                                        <p:cTn id="24" dur="4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25" dur="400" fill="hold"/>
                                        <p:tgtEl>
                                          <p:spTgt spid="14">
                                            <p:txEl>
                                              <p:pRg st="0" end="0"/>
                                            </p:txEl>
                                          </p:spTgt>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200"/>
                                  </p:stCondLst>
                                  <p:childTnLst>
                                    <p:set>
                                      <p:cBhvr>
                                        <p:cTn id="27" dur="1" fill="hold">
                                          <p:stCondLst>
                                            <p:cond delay="0"/>
                                          </p:stCondLst>
                                        </p:cTn>
                                        <p:tgtEl>
                                          <p:spTgt spid="15">
                                            <p:txEl>
                                              <p:pRg st="0" end="0"/>
                                            </p:txEl>
                                          </p:spTgt>
                                        </p:tgtEl>
                                        <p:attrNameLst>
                                          <p:attrName>style.visibility</p:attrName>
                                        </p:attrNameLst>
                                      </p:cBhvr>
                                      <p:to>
                                        <p:strVal val="visible"/>
                                      </p:to>
                                    </p:set>
                                    <p:animEffect transition="in" filter="fade">
                                      <p:cBhvr>
                                        <p:cTn id="28" dur="500"/>
                                        <p:tgtEl>
                                          <p:spTgt spid="15">
                                            <p:txEl>
                                              <p:pRg st="0" end="0"/>
                                            </p:txEl>
                                          </p:spTgt>
                                        </p:tgtEl>
                                      </p:cBhvr>
                                    </p:animEffect>
                                    <p:anim calcmode="lin" valueType="num">
                                      <p:cBhvr>
                                        <p:cTn id="29"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30" dur="500" fill="hold"/>
                                        <p:tgtEl>
                                          <p:spTgt spid="15">
                                            <p:txEl>
                                              <p:pRg st="0" end="0"/>
                                            </p:txEl>
                                          </p:spTgt>
                                        </p:tgtEl>
                                        <p:attrNameLst>
                                          <p:attrName>ppt_y</p:attrName>
                                        </p:attrNameLst>
                                      </p:cBhvr>
                                      <p:tavLst>
                                        <p:tav tm="0">
                                          <p:val>
                                            <p:strVal val="#ppt_y+.1"/>
                                          </p:val>
                                        </p:tav>
                                        <p:tav tm="100000">
                                          <p:val>
                                            <p:strVal val="#ppt_y"/>
                                          </p:val>
                                        </p:tav>
                                      </p:tavLst>
                                    </p:anim>
                                  </p:childTnLst>
                                </p:cTn>
                              </p:par>
                              <p:par>
                                <p:cTn id="31" presetID="10" presetClass="entr" presetSubtype="0" fill="hold" grpId="0" nodeType="withEffect">
                                  <p:stCondLst>
                                    <p:cond delay="800"/>
                                  </p:stCondLst>
                                  <p:childTnLst>
                                    <p:set>
                                      <p:cBhvr>
                                        <p:cTn id="32" dur="1" fill="hold">
                                          <p:stCondLst>
                                            <p:cond delay="0"/>
                                          </p:stCondLst>
                                        </p:cTn>
                                        <p:tgtEl>
                                          <p:spTgt spid="16">
                                            <p:txEl>
                                              <p:pRg st="0" end="0"/>
                                            </p:txEl>
                                          </p:spTgt>
                                        </p:tgtEl>
                                        <p:attrNameLst>
                                          <p:attrName>style.visibility</p:attrName>
                                        </p:attrNameLst>
                                      </p:cBhvr>
                                      <p:to>
                                        <p:strVal val="visible"/>
                                      </p:to>
                                    </p:set>
                                    <p:animEffect transition="in" filter="fade">
                                      <p:cBhvr>
                                        <p:cTn id="33" dur="500"/>
                                        <p:tgtEl>
                                          <p:spTgt spid="16">
                                            <p:txEl>
                                              <p:pRg st="0" end="0"/>
                                            </p:txEl>
                                          </p:spTgt>
                                        </p:tgtEl>
                                      </p:cBhvr>
                                    </p:animEffect>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17">
                                            <p:txEl>
                                              <p:pRg st="0" end="0"/>
                                            </p:txEl>
                                          </p:spTgt>
                                        </p:tgtEl>
                                        <p:attrNameLst>
                                          <p:attrName>style.visibility</p:attrName>
                                        </p:attrNameLst>
                                      </p:cBhvr>
                                      <p:to>
                                        <p:strVal val="visible"/>
                                      </p:to>
                                    </p:set>
                                    <p:anim calcmode="lin" valueType="num">
                                      <p:cBhvr>
                                        <p:cTn id="37" dur="300" fill="hold"/>
                                        <p:tgtEl>
                                          <p:spTgt spid="17">
                                            <p:txEl>
                                              <p:pRg st="0" end="0"/>
                                            </p:txEl>
                                          </p:spTgt>
                                        </p:tgtEl>
                                        <p:attrNameLst>
                                          <p:attrName>ppt_w</p:attrName>
                                        </p:attrNameLst>
                                      </p:cBhvr>
                                      <p:tavLst>
                                        <p:tav tm="0">
                                          <p:val>
                                            <p:fltVal val="0"/>
                                          </p:val>
                                        </p:tav>
                                        <p:tav tm="100000">
                                          <p:val>
                                            <p:strVal val="#ppt_w"/>
                                          </p:val>
                                        </p:tav>
                                      </p:tavLst>
                                    </p:anim>
                                    <p:anim calcmode="lin" valueType="num">
                                      <p:cBhvr>
                                        <p:cTn id="38" dur="300" fill="hold"/>
                                        <p:tgtEl>
                                          <p:spTgt spid="17">
                                            <p:txEl>
                                              <p:pRg st="0" end="0"/>
                                            </p:txEl>
                                          </p:spTgt>
                                        </p:tgtEl>
                                        <p:attrNameLst>
                                          <p:attrName>ppt_h</p:attrName>
                                        </p:attrNameLst>
                                      </p:cBhvr>
                                      <p:tavLst>
                                        <p:tav tm="0">
                                          <p:val>
                                            <p:fltVal val="0"/>
                                          </p:val>
                                        </p:tav>
                                        <p:tav tm="100000">
                                          <p:val>
                                            <p:strVal val="#ppt_h"/>
                                          </p:val>
                                        </p:tav>
                                      </p:tavLst>
                                    </p:anim>
                                    <p:animEffect transition="in" filter="fade">
                                      <p:cBhvr>
                                        <p:cTn id="39" dur="300"/>
                                        <p:tgtEl>
                                          <p:spTgt spid="17">
                                            <p:txEl>
                                              <p:pRg st="0" end="0"/>
                                            </p:txEl>
                                          </p:spTgt>
                                        </p:tgtEl>
                                      </p:cBhvr>
                                    </p:animEffect>
                                  </p:childTnLst>
                                </p:cTn>
                              </p:par>
                            </p:childTnLst>
                          </p:cTn>
                        </p:par>
                        <p:par>
                          <p:cTn id="40" fill="hold">
                            <p:stCondLst>
                              <p:cond delay="2300"/>
                            </p:stCondLst>
                            <p:childTnLst>
                              <p:par>
                                <p:cTn id="41" presetID="22" presetClass="entr" presetSubtype="1" fill="hold" nodeType="after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wipe(up)">
                                      <p:cBhvr>
                                        <p:cTn id="43" dur="500"/>
                                        <p:tgtEl>
                                          <p:spTgt spid="3"/>
                                        </p:tgtEl>
                                      </p:cBhvr>
                                    </p:animEffect>
                                  </p:childTnLst>
                                </p:cTn>
                              </p:par>
                            </p:childTnLst>
                          </p:cTn>
                        </p:par>
                        <p:par>
                          <p:cTn id="44" fill="hold">
                            <p:stCondLst>
                              <p:cond delay="2800"/>
                            </p:stCondLst>
                            <p:childTnLst>
                              <p:par>
                                <p:cTn id="45" presetID="53" presetClass="entr" presetSubtype="16" fill="hold" grpId="0" nodeType="afterEffect" nodePh="1">
                                  <p:stCondLst>
                                    <p:cond delay="0"/>
                                  </p:stCondLst>
                                  <p:endCondLst>
                                    <p:cond evt="begin" delay="0">
                                      <p:tn val="45"/>
                                    </p:cond>
                                  </p:endCondLst>
                                  <p:childTnLst>
                                    <p:set>
                                      <p:cBhvr>
                                        <p:cTn id="46" dur="1" fill="hold">
                                          <p:stCondLst>
                                            <p:cond delay="0"/>
                                          </p:stCondLst>
                                        </p:cTn>
                                        <p:tgtEl>
                                          <p:spTgt spid="18"/>
                                        </p:tgtEl>
                                        <p:attrNameLst>
                                          <p:attrName>style.visibility</p:attrName>
                                        </p:attrNameLst>
                                      </p:cBhvr>
                                      <p:to>
                                        <p:strVal val="visible"/>
                                      </p:to>
                                    </p:set>
                                    <p:anim calcmode="lin" valueType="num">
                                      <p:cBhvr>
                                        <p:cTn id="47" dur="500" fill="hold"/>
                                        <p:tgtEl>
                                          <p:spTgt spid="18"/>
                                        </p:tgtEl>
                                        <p:attrNameLst>
                                          <p:attrName>ppt_w</p:attrName>
                                        </p:attrNameLst>
                                      </p:cBhvr>
                                      <p:tavLst>
                                        <p:tav tm="0">
                                          <p:val>
                                            <p:fltVal val="0"/>
                                          </p:val>
                                        </p:tav>
                                        <p:tav tm="100000">
                                          <p:val>
                                            <p:strVal val="#ppt_w"/>
                                          </p:val>
                                        </p:tav>
                                      </p:tavLst>
                                    </p:anim>
                                    <p:anim calcmode="lin" valueType="num">
                                      <p:cBhvr>
                                        <p:cTn id="48" dur="500" fill="hold"/>
                                        <p:tgtEl>
                                          <p:spTgt spid="18"/>
                                        </p:tgtEl>
                                        <p:attrNameLst>
                                          <p:attrName>ppt_h</p:attrName>
                                        </p:attrNameLst>
                                      </p:cBhvr>
                                      <p:tavLst>
                                        <p:tav tm="0">
                                          <p:val>
                                            <p:fltVal val="0"/>
                                          </p:val>
                                        </p:tav>
                                        <p:tav tm="100000">
                                          <p:val>
                                            <p:strVal val="#ppt_h"/>
                                          </p:val>
                                        </p:tav>
                                      </p:tavLst>
                                    </p:anim>
                                    <p:animEffect transition="in" filter="fade">
                                      <p:cBhvr>
                                        <p:cTn id="49" dur="500"/>
                                        <p:tgtEl>
                                          <p:spTgt spid="18"/>
                                        </p:tgtEl>
                                      </p:cBhvr>
                                    </p:animEffect>
                                  </p:childTnLst>
                                </p:cTn>
                              </p:par>
                              <p:par>
                                <p:cTn id="50" presetID="42" presetClass="entr" presetSubtype="0" fill="hold" grpId="0" nodeType="withEffect">
                                  <p:stCondLst>
                                    <p:cond delay="200"/>
                                  </p:stCondLst>
                                  <p:childTnLst>
                                    <p:set>
                                      <p:cBhvr>
                                        <p:cTn id="51" dur="1" fill="hold">
                                          <p:stCondLst>
                                            <p:cond delay="0"/>
                                          </p:stCondLst>
                                        </p:cTn>
                                        <p:tgtEl>
                                          <p:spTgt spid="19">
                                            <p:txEl>
                                              <p:pRg st="0" end="0"/>
                                            </p:txEl>
                                          </p:spTgt>
                                        </p:tgtEl>
                                        <p:attrNameLst>
                                          <p:attrName>style.visibility</p:attrName>
                                        </p:attrNameLst>
                                      </p:cBhvr>
                                      <p:to>
                                        <p:strVal val="visible"/>
                                      </p:to>
                                    </p:set>
                                    <p:animEffect transition="in" filter="fade">
                                      <p:cBhvr>
                                        <p:cTn id="52" dur="400"/>
                                        <p:tgtEl>
                                          <p:spTgt spid="19">
                                            <p:txEl>
                                              <p:pRg st="0" end="0"/>
                                            </p:txEl>
                                          </p:spTgt>
                                        </p:tgtEl>
                                      </p:cBhvr>
                                    </p:animEffect>
                                    <p:anim calcmode="lin" valueType="num">
                                      <p:cBhvr>
                                        <p:cTn id="53" dur="4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54" dur="400" fill="hold"/>
                                        <p:tgtEl>
                                          <p:spTgt spid="19">
                                            <p:txEl>
                                              <p:pRg st="0" end="0"/>
                                            </p:txEl>
                                          </p:spTgt>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200"/>
                                  </p:stCondLst>
                                  <p:childTnLst>
                                    <p:set>
                                      <p:cBhvr>
                                        <p:cTn id="56" dur="1" fill="hold">
                                          <p:stCondLst>
                                            <p:cond delay="0"/>
                                          </p:stCondLst>
                                        </p:cTn>
                                        <p:tgtEl>
                                          <p:spTgt spid="20">
                                            <p:txEl>
                                              <p:pRg st="0" end="0"/>
                                            </p:txEl>
                                          </p:spTgt>
                                        </p:tgtEl>
                                        <p:attrNameLst>
                                          <p:attrName>style.visibility</p:attrName>
                                        </p:attrNameLst>
                                      </p:cBhvr>
                                      <p:to>
                                        <p:strVal val="visible"/>
                                      </p:to>
                                    </p:set>
                                    <p:animEffect transition="in" filter="fade">
                                      <p:cBhvr>
                                        <p:cTn id="57" dur="500"/>
                                        <p:tgtEl>
                                          <p:spTgt spid="20">
                                            <p:txEl>
                                              <p:pRg st="0" end="0"/>
                                            </p:txEl>
                                          </p:spTgt>
                                        </p:tgtEl>
                                      </p:cBhvr>
                                    </p:animEffect>
                                    <p:anim calcmode="lin" valueType="num">
                                      <p:cBhvr>
                                        <p:cTn id="58"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59" dur="500" fill="hold"/>
                                        <p:tgtEl>
                                          <p:spTgt spid="20">
                                            <p:txEl>
                                              <p:pRg st="0" end="0"/>
                                            </p:txEl>
                                          </p:spTgt>
                                        </p:tgtEl>
                                        <p:attrNameLst>
                                          <p:attrName>ppt_y</p:attrName>
                                        </p:attrNameLst>
                                      </p:cBhvr>
                                      <p:tavLst>
                                        <p:tav tm="0">
                                          <p:val>
                                            <p:strVal val="#ppt_y+.1"/>
                                          </p:val>
                                        </p:tav>
                                        <p:tav tm="100000">
                                          <p:val>
                                            <p:strVal val="#ppt_y"/>
                                          </p:val>
                                        </p:tav>
                                      </p:tavLst>
                                    </p:anim>
                                  </p:childTnLst>
                                </p:cTn>
                              </p:par>
                              <p:par>
                                <p:cTn id="60" presetID="10" presetClass="entr" presetSubtype="0" fill="hold" grpId="0" nodeType="withEffect">
                                  <p:stCondLst>
                                    <p:cond delay="800"/>
                                  </p:stCondLst>
                                  <p:childTnLst>
                                    <p:set>
                                      <p:cBhvr>
                                        <p:cTn id="61" dur="1" fill="hold">
                                          <p:stCondLst>
                                            <p:cond delay="0"/>
                                          </p:stCondLst>
                                        </p:cTn>
                                        <p:tgtEl>
                                          <p:spTgt spid="21">
                                            <p:txEl>
                                              <p:pRg st="0" end="0"/>
                                            </p:txEl>
                                          </p:spTgt>
                                        </p:tgtEl>
                                        <p:attrNameLst>
                                          <p:attrName>style.visibility</p:attrName>
                                        </p:attrNameLst>
                                      </p:cBhvr>
                                      <p:to>
                                        <p:strVal val="visible"/>
                                      </p:to>
                                    </p:set>
                                    <p:animEffect transition="in" filter="fade">
                                      <p:cBhvr>
                                        <p:cTn id="62" dur="500"/>
                                        <p:tgtEl>
                                          <p:spTgt spid="21">
                                            <p:txEl>
                                              <p:pRg st="0" end="0"/>
                                            </p:txEl>
                                          </p:spTgt>
                                        </p:tgtEl>
                                      </p:cBhvr>
                                    </p:animEffect>
                                  </p:childTnLst>
                                </p:cTn>
                              </p:par>
                            </p:childTnLst>
                          </p:cTn>
                        </p:par>
                        <p:par>
                          <p:cTn id="63" fill="hold">
                            <p:stCondLst>
                              <p:cond delay="4100"/>
                            </p:stCondLst>
                            <p:childTnLst>
                              <p:par>
                                <p:cTn id="64" presetID="53" presetClass="entr" presetSubtype="16" fill="hold" grpId="0" nodeType="afterEffect">
                                  <p:stCondLst>
                                    <p:cond delay="0"/>
                                  </p:stCondLst>
                                  <p:childTnLst>
                                    <p:set>
                                      <p:cBhvr>
                                        <p:cTn id="65" dur="1" fill="hold">
                                          <p:stCondLst>
                                            <p:cond delay="0"/>
                                          </p:stCondLst>
                                        </p:cTn>
                                        <p:tgtEl>
                                          <p:spTgt spid="22">
                                            <p:txEl>
                                              <p:pRg st="0" end="0"/>
                                            </p:txEl>
                                          </p:spTgt>
                                        </p:tgtEl>
                                        <p:attrNameLst>
                                          <p:attrName>style.visibility</p:attrName>
                                        </p:attrNameLst>
                                      </p:cBhvr>
                                      <p:to>
                                        <p:strVal val="visible"/>
                                      </p:to>
                                    </p:set>
                                    <p:anim calcmode="lin" valueType="num">
                                      <p:cBhvr>
                                        <p:cTn id="66" dur="300" fill="hold"/>
                                        <p:tgtEl>
                                          <p:spTgt spid="22">
                                            <p:txEl>
                                              <p:pRg st="0" end="0"/>
                                            </p:txEl>
                                          </p:spTgt>
                                        </p:tgtEl>
                                        <p:attrNameLst>
                                          <p:attrName>ppt_w</p:attrName>
                                        </p:attrNameLst>
                                      </p:cBhvr>
                                      <p:tavLst>
                                        <p:tav tm="0">
                                          <p:val>
                                            <p:fltVal val="0"/>
                                          </p:val>
                                        </p:tav>
                                        <p:tav tm="100000">
                                          <p:val>
                                            <p:strVal val="#ppt_w"/>
                                          </p:val>
                                        </p:tav>
                                      </p:tavLst>
                                    </p:anim>
                                    <p:anim calcmode="lin" valueType="num">
                                      <p:cBhvr>
                                        <p:cTn id="67" dur="300" fill="hold"/>
                                        <p:tgtEl>
                                          <p:spTgt spid="22">
                                            <p:txEl>
                                              <p:pRg st="0" end="0"/>
                                            </p:txEl>
                                          </p:spTgt>
                                        </p:tgtEl>
                                        <p:attrNameLst>
                                          <p:attrName>ppt_h</p:attrName>
                                        </p:attrNameLst>
                                      </p:cBhvr>
                                      <p:tavLst>
                                        <p:tav tm="0">
                                          <p:val>
                                            <p:fltVal val="0"/>
                                          </p:val>
                                        </p:tav>
                                        <p:tav tm="100000">
                                          <p:val>
                                            <p:strVal val="#ppt_h"/>
                                          </p:val>
                                        </p:tav>
                                      </p:tavLst>
                                    </p:anim>
                                    <p:animEffect transition="in" filter="fade">
                                      <p:cBhvr>
                                        <p:cTn id="68" dur="300"/>
                                        <p:tgtEl>
                                          <p:spTgt spid="22">
                                            <p:txEl>
                                              <p:pRg st="0" end="0"/>
                                            </p:txEl>
                                          </p:spTgt>
                                        </p:tgtEl>
                                      </p:cBhvr>
                                    </p:animEffect>
                                  </p:childTnLst>
                                </p:cTn>
                              </p:par>
                            </p:childTnLst>
                          </p:cTn>
                        </p:par>
                        <p:par>
                          <p:cTn id="69" fill="hold">
                            <p:stCondLst>
                              <p:cond delay="4400"/>
                            </p:stCondLst>
                            <p:childTnLst>
                              <p:par>
                                <p:cTn id="70" presetID="22" presetClass="entr" presetSubtype="1" fill="hold" nodeType="after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wipe(up)">
                                      <p:cBhvr>
                                        <p:cTn id="72" dur="500"/>
                                        <p:tgtEl>
                                          <p:spTgt spid="33"/>
                                        </p:tgtEl>
                                      </p:cBhvr>
                                    </p:animEffect>
                                  </p:childTnLst>
                                </p:cTn>
                              </p:par>
                            </p:childTnLst>
                          </p:cTn>
                        </p:par>
                        <p:par>
                          <p:cTn id="73" fill="hold">
                            <p:stCondLst>
                              <p:cond delay="4900"/>
                            </p:stCondLst>
                            <p:childTnLst>
                              <p:par>
                                <p:cTn id="74" presetID="53" presetClass="entr" presetSubtype="16" fill="hold" grpId="0" nodeType="afterEffect" nodePh="1">
                                  <p:stCondLst>
                                    <p:cond delay="0"/>
                                  </p:stCondLst>
                                  <p:endCondLst>
                                    <p:cond evt="begin" delay="0">
                                      <p:tn val="74"/>
                                    </p:cond>
                                  </p:endCondLst>
                                  <p:childTnLst>
                                    <p:set>
                                      <p:cBhvr>
                                        <p:cTn id="75" dur="1" fill="hold">
                                          <p:stCondLst>
                                            <p:cond delay="0"/>
                                          </p:stCondLst>
                                        </p:cTn>
                                        <p:tgtEl>
                                          <p:spTgt spid="23"/>
                                        </p:tgtEl>
                                        <p:attrNameLst>
                                          <p:attrName>style.visibility</p:attrName>
                                        </p:attrNameLst>
                                      </p:cBhvr>
                                      <p:to>
                                        <p:strVal val="visible"/>
                                      </p:to>
                                    </p:set>
                                    <p:anim calcmode="lin" valueType="num">
                                      <p:cBhvr>
                                        <p:cTn id="76" dur="500" fill="hold"/>
                                        <p:tgtEl>
                                          <p:spTgt spid="23"/>
                                        </p:tgtEl>
                                        <p:attrNameLst>
                                          <p:attrName>ppt_w</p:attrName>
                                        </p:attrNameLst>
                                      </p:cBhvr>
                                      <p:tavLst>
                                        <p:tav tm="0">
                                          <p:val>
                                            <p:fltVal val="0"/>
                                          </p:val>
                                        </p:tav>
                                        <p:tav tm="100000">
                                          <p:val>
                                            <p:strVal val="#ppt_w"/>
                                          </p:val>
                                        </p:tav>
                                      </p:tavLst>
                                    </p:anim>
                                    <p:anim calcmode="lin" valueType="num">
                                      <p:cBhvr>
                                        <p:cTn id="77" dur="500" fill="hold"/>
                                        <p:tgtEl>
                                          <p:spTgt spid="23"/>
                                        </p:tgtEl>
                                        <p:attrNameLst>
                                          <p:attrName>ppt_h</p:attrName>
                                        </p:attrNameLst>
                                      </p:cBhvr>
                                      <p:tavLst>
                                        <p:tav tm="0">
                                          <p:val>
                                            <p:fltVal val="0"/>
                                          </p:val>
                                        </p:tav>
                                        <p:tav tm="100000">
                                          <p:val>
                                            <p:strVal val="#ppt_h"/>
                                          </p:val>
                                        </p:tav>
                                      </p:tavLst>
                                    </p:anim>
                                    <p:animEffect transition="in" filter="fade">
                                      <p:cBhvr>
                                        <p:cTn id="78" dur="500"/>
                                        <p:tgtEl>
                                          <p:spTgt spid="23"/>
                                        </p:tgtEl>
                                      </p:cBhvr>
                                    </p:animEffect>
                                  </p:childTnLst>
                                </p:cTn>
                              </p:par>
                              <p:par>
                                <p:cTn id="79" presetID="42" presetClass="entr" presetSubtype="0" fill="hold" grpId="0" nodeType="withEffect">
                                  <p:stCondLst>
                                    <p:cond delay="200"/>
                                  </p:stCondLst>
                                  <p:childTnLst>
                                    <p:set>
                                      <p:cBhvr>
                                        <p:cTn id="80" dur="1" fill="hold">
                                          <p:stCondLst>
                                            <p:cond delay="0"/>
                                          </p:stCondLst>
                                        </p:cTn>
                                        <p:tgtEl>
                                          <p:spTgt spid="24">
                                            <p:txEl>
                                              <p:pRg st="0" end="0"/>
                                            </p:txEl>
                                          </p:spTgt>
                                        </p:tgtEl>
                                        <p:attrNameLst>
                                          <p:attrName>style.visibility</p:attrName>
                                        </p:attrNameLst>
                                      </p:cBhvr>
                                      <p:to>
                                        <p:strVal val="visible"/>
                                      </p:to>
                                    </p:set>
                                    <p:animEffect transition="in" filter="fade">
                                      <p:cBhvr>
                                        <p:cTn id="81" dur="400"/>
                                        <p:tgtEl>
                                          <p:spTgt spid="24">
                                            <p:txEl>
                                              <p:pRg st="0" end="0"/>
                                            </p:txEl>
                                          </p:spTgt>
                                        </p:tgtEl>
                                      </p:cBhvr>
                                    </p:animEffect>
                                    <p:anim calcmode="lin" valueType="num">
                                      <p:cBhvr>
                                        <p:cTn id="82" dur="400" fill="hold"/>
                                        <p:tgtEl>
                                          <p:spTgt spid="24">
                                            <p:txEl>
                                              <p:pRg st="0" end="0"/>
                                            </p:txEl>
                                          </p:spTgt>
                                        </p:tgtEl>
                                        <p:attrNameLst>
                                          <p:attrName>ppt_x</p:attrName>
                                        </p:attrNameLst>
                                      </p:cBhvr>
                                      <p:tavLst>
                                        <p:tav tm="0">
                                          <p:val>
                                            <p:strVal val="#ppt_x"/>
                                          </p:val>
                                        </p:tav>
                                        <p:tav tm="100000">
                                          <p:val>
                                            <p:strVal val="#ppt_x"/>
                                          </p:val>
                                        </p:tav>
                                      </p:tavLst>
                                    </p:anim>
                                    <p:anim calcmode="lin" valueType="num">
                                      <p:cBhvr>
                                        <p:cTn id="83" dur="400" fill="hold"/>
                                        <p:tgtEl>
                                          <p:spTgt spid="24">
                                            <p:txEl>
                                              <p:pRg st="0" end="0"/>
                                            </p:txEl>
                                          </p:spTgt>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200"/>
                                  </p:stCondLst>
                                  <p:childTnLst>
                                    <p:set>
                                      <p:cBhvr>
                                        <p:cTn id="85" dur="1" fill="hold">
                                          <p:stCondLst>
                                            <p:cond delay="0"/>
                                          </p:stCondLst>
                                        </p:cTn>
                                        <p:tgtEl>
                                          <p:spTgt spid="25">
                                            <p:txEl>
                                              <p:pRg st="0" end="0"/>
                                            </p:txEl>
                                          </p:spTgt>
                                        </p:tgtEl>
                                        <p:attrNameLst>
                                          <p:attrName>style.visibility</p:attrName>
                                        </p:attrNameLst>
                                      </p:cBhvr>
                                      <p:to>
                                        <p:strVal val="visible"/>
                                      </p:to>
                                    </p:set>
                                    <p:animEffect transition="in" filter="fade">
                                      <p:cBhvr>
                                        <p:cTn id="86" dur="500"/>
                                        <p:tgtEl>
                                          <p:spTgt spid="25">
                                            <p:txEl>
                                              <p:pRg st="0" end="0"/>
                                            </p:txEl>
                                          </p:spTgt>
                                        </p:tgtEl>
                                      </p:cBhvr>
                                    </p:animEffect>
                                    <p:anim calcmode="lin" valueType="num">
                                      <p:cBhvr>
                                        <p:cTn id="87"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88" dur="500" fill="hold"/>
                                        <p:tgtEl>
                                          <p:spTgt spid="25">
                                            <p:txEl>
                                              <p:pRg st="0" end="0"/>
                                            </p:txEl>
                                          </p:spTgt>
                                        </p:tgtEl>
                                        <p:attrNameLst>
                                          <p:attrName>ppt_y</p:attrName>
                                        </p:attrNameLst>
                                      </p:cBhvr>
                                      <p:tavLst>
                                        <p:tav tm="0">
                                          <p:val>
                                            <p:strVal val="#ppt_y+.1"/>
                                          </p:val>
                                        </p:tav>
                                        <p:tav tm="100000">
                                          <p:val>
                                            <p:strVal val="#ppt_y"/>
                                          </p:val>
                                        </p:tav>
                                      </p:tavLst>
                                    </p:anim>
                                  </p:childTnLst>
                                </p:cTn>
                              </p:par>
                              <p:par>
                                <p:cTn id="89" presetID="10" presetClass="entr" presetSubtype="0" fill="hold" grpId="0" nodeType="withEffect">
                                  <p:stCondLst>
                                    <p:cond delay="800"/>
                                  </p:stCondLst>
                                  <p:childTnLst>
                                    <p:set>
                                      <p:cBhvr>
                                        <p:cTn id="90" dur="1" fill="hold">
                                          <p:stCondLst>
                                            <p:cond delay="0"/>
                                          </p:stCondLst>
                                        </p:cTn>
                                        <p:tgtEl>
                                          <p:spTgt spid="26">
                                            <p:txEl>
                                              <p:pRg st="0" end="0"/>
                                            </p:txEl>
                                          </p:spTgt>
                                        </p:tgtEl>
                                        <p:attrNameLst>
                                          <p:attrName>style.visibility</p:attrName>
                                        </p:attrNameLst>
                                      </p:cBhvr>
                                      <p:to>
                                        <p:strVal val="visible"/>
                                      </p:to>
                                    </p:set>
                                    <p:animEffect transition="in" filter="fade">
                                      <p:cBhvr>
                                        <p:cTn id="91" dur="500"/>
                                        <p:tgtEl>
                                          <p:spTgt spid="26">
                                            <p:txEl>
                                              <p:pRg st="0" end="0"/>
                                            </p:txEl>
                                          </p:spTgt>
                                        </p:tgtEl>
                                      </p:cBhvr>
                                    </p:animEffect>
                                  </p:childTnLst>
                                </p:cTn>
                              </p:par>
                            </p:childTnLst>
                          </p:cTn>
                        </p:par>
                        <p:par>
                          <p:cTn id="92" fill="hold">
                            <p:stCondLst>
                              <p:cond delay="6200"/>
                            </p:stCondLst>
                            <p:childTnLst>
                              <p:par>
                                <p:cTn id="93" presetID="53" presetClass="entr" presetSubtype="16" fill="hold" grpId="0" nodeType="afterEffect">
                                  <p:stCondLst>
                                    <p:cond delay="0"/>
                                  </p:stCondLst>
                                  <p:childTnLst>
                                    <p:set>
                                      <p:cBhvr>
                                        <p:cTn id="94" dur="1" fill="hold">
                                          <p:stCondLst>
                                            <p:cond delay="0"/>
                                          </p:stCondLst>
                                        </p:cTn>
                                        <p:tgtEl>
                                          <p:spTgt spid="27">
                                            <p:txEl>
                                              <p:pRg st="0" end="0"/>
                                            </p:txEl>
                                          </p:spTgt>
                                        </p:tgtEl>
                                        <p:attrNameLst>
                                          <p:attrName>style.visibility</p:attrName>
                                        </p:attrNameLst>
                                      </p:cBhvr>
                                      <p:to>
                                        <p:strVal val="visible"/>
                                      </p:to>
                                    </p:set>
                                    <p:anim calcmode="lin" valueType="num">
                                      <p:cBhvr>
                                        <p:cTn id="95" dur="300" fill="hold"/>
                                        <p:tgtEl>
                                          <p:spTgt spid="27">
                                            <p:txEl>
                                              <p:pRg st="0" end="0"/>
                                            </p:txEl>
                                          </p:spTgt>
                                        </p:tgtEl>
                                        <p:attrNameLst>
                                          <p:attrName>ppt_w</p:attrName>
                                        </p:attrNameLst>
                                      </p:cBhvr>
                                      <p:tavLst>
                                        <p:tav tm="0">
                                          <p:val>
                                            <p:fltVal val="0"/>
                                          </p:val>
                                        </p:tav>
                                        <p:tav tm="100000">
                                          <p:val>
                                            <p:strVal val="#ppt_w"/>
                                          </p:val>
                                        </p:tav>
                                      </p:tavLst>
                                    </p:anim>
                                    <p:anim calcmode="lin" valueType="num">
                                      <p:cBhvr>
                                        <p:cTn id="96" dur="300" fill="hold"/>
                                        <p:tgtEl>
                                          <p:spTgt spid="27">
                                            <p:txEl>
                                              <p:pRg st="0" end="0"/>
                                            </p:txEl>
                                          </p:spTgt>
                                        </p:tgtEl>
                                        <p:attrNameLst>
                                          <p:attrName>ppt_h</p:attrName>
                                        </p:attrNameLst>
                                      </p:cBhvr>
                                      <p:tavLst>
                                        <p:tav tm="0">
                                          <p:val>
                                            <p:fltVal val="0"/>
                                          </p:val>
                                        </p:tav>
                                        <p:tav tm="100000">
                                          <p:val>
                                            <p:strVal val="#ppt_h"/>
                                          </p:val>
                                        </p:tav>
                                      </p:tavLst>
                                    </p:anim>
                                    <p:animEffect transition="in" filter="fade">
                                      <p:cBhvr>
                                        <p:cTn id="97" dur="300"/>
                                        <p:tgtEl>
                                          <p:spTgt spid="27">
                                            <p:txEl>
                                              <p:pRg st="0" end="0"/>
                                            </p:txEl>
                                          </p:spTgt>
                                        </p:tgtEl>
                                      </p:cBhvr>
                                    </p:animEffect>
                                  </p:childTnLst>
                                </p:cTn>
                              </p:par>
                            </p:childTnLst>
                          </p:cTn>
                        </p:par>
                        <p:par>
                          <p:cTn id="98" fill="hold">
                            <p:stCondLst>
                              <p:cond delay="6500"/>
                            </p:stCondLst>
                            <p:childTnLst>
                              <p:par>
                                <p:cTn id="99" presetID="22" presetClass="entr" presetSubtype="1" fill="hold" nodeType="afterEffect">
                                  <p:stCondLst>
                                    <p:cond delay="0"/>
                                  </p:stCondLst>
                                  <p:childTnLst>
                                    <p:set>
                                      <p:cBhvr>
                                        <p:cTn id="100" dur="1" fill="hold">
                                          <p:stCondLst>
                                            <p:cond delay="0"/>
                                          </p:stCondLst>
                                        </p:cTn>
                                        <p:tgtEl>
                                          <p:spTgt spid="34"/>
                                        </p:tgtEl>
                                        <p:attrNameLst>
                                          <p:attrName>style.visibility</p:attrName>
                                        </p:attrNameLst>
                                      </p:cBhvr>
                                      <p:to>
                                        <p:strVal val="visible"/>
                                      </p:to>
                                    </p:set>
                                    <p:animEffect transition="in" filter="wipe(up)">
                                      <p:cBhvr>
                                        <p:cTn id="101" dur="500"/>
                                        <p:tgtEl>
                                          <p:spTgt spid="34"/>
                                        </p:tgtEl>
                                      </p:cBhvr>
                                    </p:animEffect>
                                  </p:childTnLst>
                                </p:cTn>
                              </p:par>
                            </p:childTnLst>
                          </p:cTn>
                        </p:par>
                        <p:par>
                          <p:cTn id="102" fill="hold">
                            <p:stCondLst>
                              <p:cond delay="7000"/>
                            </p:stCondLst>
                            <p:childTnLst>
                              <p:par>
                                <p:cTn id="103" presetID="53" presetClass="entr" presetSubtype="16" fill="hold" grpId="0" nodeType="afterEffect" nodePh="1">
                                  <p:stCondLst>
                                    <p:cond delay="0"/>
                                  </p:stCondLst>
                                  <p:endCondLst>
                                    <p:cond evt="begin" delay="0">
                                      <p:tn val="103"/>
                                    </p:cond>
                                  </p:endCondLst>
                                  <p:childTnLst>
                                    <p:set>
                                      <p:cBhvr>
                                        <p:cTn id="104" dur="1" fill="hold">
                                          <p:stCondLst>
                                            <p:cond delay="0"/>
                                          </p:stCondLst>
                                        </p:cTn>
                                        <p:tgtEl>
                                          <p:spTgt spid="28"/>
                                        </p:tgtEl>
                                        <p:attrNameLst>
                                          <p:attrName>style.visibility</p:attrName>
                                        </p:attrNameLst>
                                      </p:cBhvr>
                                      <p:to>
                                        <p:strVal val="visible"/>
                                      </p:to>
                                    </p:set>
                                    <p:anim calcmode="lin" valueType="num">
                                      <p:cBhvr>
                                        <p:cTn id="105" dur="500" fill="hold"/>
                                        <p:tgtEl>
                                          <p:spTgt spid="28"/>
                                        </p:tgtEl>
                                        <p:attrNameLst>
                                          <p:attrName>ppt_w</p:attrName>
                                        </p:attrNameLst>
                                      </p:cBhvr>
                                      <p:tavLst>
                                        <p:tav tm="0">
                                          <p:val>
                                            <p:fltVal val="0"/>
                                          </p:val>
                                        </p:tav>
                                        <p:tav tm="100000">
                                          <p:val>
                                            <p:strVal val="#ppt_w"/>
                                          </p:val>
                                        </p:tav>
                                      </p:tavLst>
                                    </p:anim>
                                    <p:anim calcmode="lin" valueType="num">
                                      <p:cBhvr>
                                        <p:cTn id="106" dur="500" fill="hold"/>
                                        <p:tgtEl>
                                          <p:spTgt spid="28"/>
                                        </p:tgtEl>
                                        <p:attrNameLst>
                                          <p:attrName>ppt_h</p:attrName>
                                        </p:attrNameLst>
                                      </p:cBhvr>
                                      <p:tavLst>
                                        <p:tav tm="0">
                                          <p:val>
                                            <p:fltVal val="0"/>
                                          </p:val>
                                        </p:tav>
                                        <p:tav tm="100000">
                                          <p:val>
                                            <p:strVal val="#ppt_h"/>
                                          </p:val>
                                        </p:tav>
                                      </p:tavLst>
                                    </p:anim>
                                    <p:animEffect transition="in" filter="fade">
                                      <p:cBhvr>
                                        <p:cTn id="107" dur="500"/>
                                        <p:tgtEl>
                                          <p:spTgt spid="28"/>
                                        </p:tgtEl>
                                      </p:cBhvr>
                                    </p:animEffect>
                                  </p:childTnLst>
                                </p:cTn>
                              </p:par>
                              <p:par>
                                <p:cTn id="108" presetID="42" presetClass="entr" presetSubtype="0" fill="hold" grpId="0" nodeType="withEffect">
                                  <p:stCondLst>
                                    <p:cond delay="200"/>
                                  </p:stCondLst>
                                  <p:childTnLst>
                                    <p:set>
                                      <p:cBhvr>
                                        <p:cTn id="109" dur="1" fill="hold">
                                          <p:stCondLst>
                                            <p:cond delay="0"/>
                                          </p:stCondLst>
                                        </p:cTn>
                                        <p:tgtEl>
                                          <p:spTgt spid="29">
                                            <p:txEl>
                                              <p:pRg st="0" end="0"/>
                                            </p:txEl>
                                          </p:spTgt>
                                        </p:tgtEl>
                                        <p:attrNameLst>
                                          <p:attrName>style.visibility</p:attrName>
                                        </p:attrNameLst>
                                      </p:cBhvr>
                                      <p:to>
                                        <p:strVal val="visible"/>
                                      </p:to>
                                    </p:set>
                                    <p:animEffect transition="in" filter="fade">
                                      <p:cBhvr>
                                        <p:cTn id="110" dur="400"/>
                                        <p:tgtEl>
                                          <p:spTgt spid="29">
                                            <p:txEl>
                                              <p:pRg st="0" end="0"/>
                                            </p:txEl>
                                          </p:spTgt>
                                        </p:tgtEl>
                                      </p:cBhvr>
                                    </p:animEffect>
                                    <p:anim calcmode="lin" valueType="num">
                                      <p:cBhvr>
                                        <p:cTn id="111" dur="4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112" dur="400" fill="hold"/>
                                        <p:tgtEl>
                                          <p:spTgt spid="29">
                                            <p:txEl>
                                              <p:pRg st="0" end="0"/>
                                            </p:txEl>
                                          </p:spTgt>
                                        </p:tgtEl>
                                        <p:attrNameLst>
                                          <p:attrName>ppt_y</p:attrName>
                                        </p:attrNameLst>
                                      </p:cBhvr>
                                      <p:tavLst>
                                        <p:tav tm="0">
                                          <p:val>
                                            <p:strVal val="#ppt_y+.1"/>
                                          </p:val>
                                        </p:tav>
                                        <p:tav tm="100000">
                                          <p:val>
                                            <p:strVal val="#ppt_y"/>
                                          </p:val>
                                        </p:tav>
                                      </p:tavLst>
                                    </p:anim>
                                  </p:childTnLst>
                                </p:cTn>
                              </p:par>
                              <p:par>
                                <p:cTn id="113" presetID="42" presetClass="entr" presetSubtype="0" fill="hold" grpId="0" nodeType="withEffect">
                                  <p:stCondLst>
                                    <p:cond delay="200"/>
                                  </p:stCondLst>
                                  <p:childTnLst>
                                    <p:set>
                                      <p:cBhvr>
                                        <p:cTn id="114" dur="1" fill="hold">
                                          <p:stCondLst>
                                            <p:cond delay="0"/>
                                          </p:stCondLst>
                                        </p:cTn>
                                        <p:tgtEl>
                                          <p:spTgt spid="30">
                                            <p:txEl>
                                              <p:pRg st="0" end="0"/>
                                            </p:txEl>
                                          </p:spTgt>
                                        </p:tgtEl>
                                        <p:attrNameLst>
                                          <p:attrName>style.visibility</p:attrName>
                                        </p:attrNameLst>
                                      </p:cBhvr>
                                      <p:to>
                                        <p:strVal val="visible"/>
                                      </p:to>
                                    </p:set>
                                    <p:animEffect transition="in" filter="fade">
                                      <p:cBhvr>
                                        <p:cTn id="115" dur="500"/>
                                        <p:tgtEl>
                                          <p:spTgt spid="30">
                                            <p:txEl>
                                              <p:pRg st="0" end="0"/>
                                            </p:txEl>
                                          </p:spTgt>
                                        </p:tgtEl>
                                      </p:cBhvr>
                                    </p:animEffect>
                                    <p:anim calcmode="lin" valueType="num">
                                      <p:cBhvr>
                                        <p:cTn id="116"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117" dur="500" fill="hold"/>
                                        <p:tgtEl>
                                          <p:spTgt spid="30">
                                            <p:txEl>
                                              <p:pRg st="0" end="0"/>
                                            </p:txEl>
                                          </p:spTgt>
                                        </p:tgtEl>
                                        <p:attrNameLst>
                                          <p:attrName>ppt_y</p:attrName>
                                        </p:attrNameLst>
                                      </p:cBhvr>
                                      <p:tavLst>
                                        <p:tav tm="0">
                                          <p:val>
                                            <p:strVal val="#ppt_y+.1"/>
                                          </p:val>
                                        </p:tav>
                                        <p:tav tm="100000">
                                          <p:val>
                                            <p:strVal val="#ppt_y"/>
                                          </p:val>
                                        </p:tav>
                                      </p:tavLst>
                                    </p:anim>
                                  </p:childTnLst>
                                </p:cTn>
                              </p:par>
                              <p:par>
                                <p:cTn id="118" presetID="10" presetClass="entr" presetSubtype="0" fill="hold" grpId="0" nodeType="withEffect">
                                  <p:stCondLst>
                                    <p:cond delay="800"/>
                                  </p:stCondLst>
                                  <p:childTnLst>
                                    <p:set>
                                      <p:cBhvr>
                                        <p:cTn id="119" dur="1" fill="hold">
                                          <p:stCondLst>
                                            <p:cond delay="0"/>
                                          </p:stCondLst>
                                        </p:cTn>
                                        <p:tgtEl>
                                          <p:spTgt spid="31">
                                            <p:txEl>
                                              <p:pRg st="0" end="0"/>
                                            </p:txEl>
                                          </p:spTgt>
                                        </p:tgtEl>
                                        <p:attrNameLst>
                                          <p:attrName>style.visibility</p:attrName>
                                        </p:attrNameLst>
                                      </p:cBhvr>
                                      <p:to>
                                        <p:strVal val="visible"/>
                                      </p:to>
                                    </p:set>
                                    <p:animEffect transition="in" filter="fade">
                                      <p:cBhvr>
                                        <p:cTn id="120" dur="500"/>
                                        <p:tgtEl>
                                          <p:spTgt spid="31">
                                            <p:txEl>
                                              <p:pRg st="0" end="0"/>
                                            </p:txEl>
                                          </p:spTgt>
                                        </p:tgtEl>
                                      </p:cBhvr>
                                    </p:animEffect>
                                  </p:childTnLst>
                                </p:cTn>
                              </p:par>
                            </p:childTnLst>
                          </p:cTn>
                        </p:par>
                        <p:par>
                          <p:cTn id="121" fill="hold">
                            <p:stCondLst>
                              <p:cond delay="8300"/>
                            </p:stCondLst>
                            <p:childTnLst>
                              <p:par>
                                <p:cTn id="122" presetID="53" presetClass="entr" presetSubtype="16" fill="hold" grpId="0" nodeType="afterEffect">
                                  <p:stCondLst>
                                    <p:cond delay="0"/>
                                  </p:stCondLst>
                                  <p:childTnLst>
                                    <p:set>
                                      <p:cBhvr>
                                        <p:cTn id="123" dur="1" fill="hold">
                                          <p:stCondLst>
                                            <p:cond delay="0"/>
                                          </p:stCondLst>
                                        </p:cTn>
                                        <p:tgtEl>
                                          <p:spTgt spid="32">
                                            <p:txEl>
                                              <p:pRg st="0" end="0"/>
                                            </p:txEl>
                                          </p:spTgt>
                                        </p:tgtEl>
                                        <p:attrNameLst>
                                          <p:attrName>style.visibility</p:attrName>
                                        </p:attrNameLst>
                                      </p:cBhvr>
                                      <p:to>
                                        <p:strVal val="visible"/>
                                      </p:to>
                                    </p:set>
                                    <p:anim calcmode="lin" valueType="num">
                                      <p:cBhvr>
                                        <p:cTn id="124" dur="300" fill="hold"/>
                                        <p:tgtEl>
                                          <p:spTgt spid="32">
                                            <p:txEl>
                                              <p:pRg st="0" end="0"/>
                                            </p:txEl>
                                          </p:spTgt>
                                        </p:tgtEl>
                                        <p:attrNameLst>
                                          <p:attrName>ppt_w</p:attrName>
                                        </p:attrNameLst>
                                      </p:cBhvr>
                                      <p:tavLst>
                                        <p:tav tm="0">
                                          <p:val>
                                            <p:fltVal val="0"/>
                                          </p:val>
                                        </p:tav>
                                        <p:tav tm="100000">
                                          <p:val>
                                            <p:strVal val="#ppt_w"/>
                                          </p:val>
                                        </p:tav>
                                      </p:tavLst>
                                    </p:anim>
                                    <p:anim calcmode="lin" valueType="num">
                                      <p:cBhvr>
                                        <p:cTn id="125" dur="300" fill="hold"/>
                                        <p:tgtEl>
                                          <p:spTgt spid="32">
                                            <p:txEl>
                                              <p:pRg st="0" end="0"/>
                                            </p:txEl>
                                          </p:spTgt>
                                        </p:tgtEl>
                                        <p:attrNameLst>
                                          <p:attrName>ppt_h</p:attrName>
                                        </p:attrNameLst>
                                      </p:cBhvr>
                                      <p:tavLst>
                                        <p:tav tm="0">
                                          <p:val>
                                            <p:fltVal val="0"/>
                                          </p:val>
                                        </p:tav>
                                        <p:tav tm="100000">
                                          <p:val>
                                            <p:strVal val="#ppt_h"/>
                                          </p:val>
                                        </p:tav>
                                      </p:tavLst>
                                    </p:anim>
                                    <p:animEffect transition="in" filter="fade">
                                      <p:cBhvr>
                                        <p:cTn id="126" dur="300"/>
                                        <p:tgtEl>
                                          <p:spTgt spid="3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1" grpId="0"/>
      <p:bldP spid="14" grpId="0" build="p">
        <p:tmplLst>
          <p:tmpl lvl="1">
            <p:tnLst>
              <p:par>
                <p:cTn presetID="42" presetClass="entr" presetSubtype="0" fill="hold" nodeType="withEffect">
                  <p:stCondLst>
                    <p:cond delay="200"/>
                  </p:stCondLst>
                  <p:childTnLst>
                    <p:set>
                      <p:cBhvr>
                        <p:cTn dur="1" fill="hold">
                          <p:stCondLst>
                            <p:cond delay="0"/>
                          </p:stCondLst>
                        </p:cTn>
                        <p:tgtEl>
                          <p:spTgt spid="14"/>
                        </p:tgtEl>
                        <p:attrNameLst>
                          <p:attrName>style.visibility</p:attrName>
                        </p:attrNameLst>
                      </p:cBhvr>
                      <p:to>
                        <p:strVal val="visible"/>
                      </p:to>
                    </p:set>
                    <p:animEffect transition="in" filter="fade">
                      <p:cBhvr>
                        <p:cTn dur="400"/>
                        <p:tgtEl>
                          <p:spTgt spid="14"/>
                        </p:tgtEl>
                      </p:cBhvr>
                    </p:animEffect>
                    <p:anim calcmode="lin" valueType="num">
                      <p:cBhvr>
                        <p:cTn dur="400" fill="hold"/>
                        <p:tgtEl>
                          <p:spTgt spid="14"/>
                        </p:tgtEl>
                        <p:attrNameLst>
                          <p:attrName>ppt_x</p:attrName>
                        </p:attrNameLst>
                      </p:cBhvr>
                      <p:tavLst>
                        <p:tav tm="0">
                          <p:val>
                            <p:strVal val="#ppt_x"/>
                          </p:val>
                        </p:tav>
                        <p:tav tm="100000">
                          <p:val>
                            <p:strVal val="#ppt_x"/>
                          </p:val>
                        </p:tav>
                      </p:tavLst>
                    </p:anim>
                    <p:anim calcmode="lin" valueType="num">
                      <p:cBhvr>
                        <p:cTn dur="400" fill="hold"/>
                        <p:tgtEl>
                          <p:spTgt spid="14"/>
                        </p:tgtEl>
                        <p:attrNameLst>
                          <p:attrName>ppt_y</p:attrName>
                        </p:attrNameLst>
                      </p:cBhvr>
                      <p:tavLst>
                        <p:tav tm="0">
                          <p:val>
                            <p:strVal val="#ppt_y+.1"/>
                          </p:val>
                        </p:tav>
                        <p:tav tm="100000">
                          <p:val>
                            <p:strVal val="#ppt_y"/>
                          </p:val>
                        </p:tav>
                      </p:tavLst>
                    </p:anim>
                  </p:childTnLst>
                </p:cTn>
              </p:par>
            </p:tnLst>
          </p:tmpl>
        </p:tmplLst>
      </p:bldP>
      <p:bldP spid="15" grpId="0" build="p">
        <p:tmplLst>
          <p:tmpl lvl="1">
            <p:tnLst>
              <p:par>
                <p:cTn presetID="42" presetClass="entr" presetSubtype="0" fill="hold" nodeType="withEffect">
                  <p:stCondLst>
                    <p:cond delay="20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anim calcmode="lin" valueType="num">
                      <p:cBhvr>
                        <p:cTn dur="500" fill="hold"/>
                        <p:tgtEl>
                          <p:spTgt spid="15"/>
                        </p:tgtEl>
                        <p:attrNameLst>
                          <p:attrName>ppt_x</p:attrName>
                        </p:attrNameLst>
                      </p:cBhvr>
                      <p:tavLst>
                        <p:tav tm="0">
                          <p:val>
                            <p:strVal val="#ppt_x"/>
                          </p:val>
                        </p:tav>
                        <p:tav tm="100000">
                          <p:val>
                            <p:strVal val="#ppt_x"/>
                          </p:val>
                        </p:tav>
                      </p:tavLst>
                    </p:anim>
                    <p:anim calcmode="lin" valueType="num">
                      <p:cBhvr>
                        <p:cTn dur="500" fill="hold"/>
                        <p:tgtEl>
                          <p:spTgt spid="15"/>
                        </p:tgtEl>
                        <p:attrNameLst>
                          <p:attrName>ppt_y</p:attrName>
                        </p:attrNameLst>
                      </p:cBhvr>
                      <p:tavLst>
                        <p:tav tm="0">
                          <p:val>
                            <p:strVal val="#ppt_y+.1"/>
                          </p:val>
                        </p:tav>
                        <p:tav tm="100000">
                          <p:val>
                            <p:strVal val="#ppt_y"/>
                          </p:val>
                        </p:tav>
                      </p:tavLst>
                    </p:anim>
                  </p:childTnLst>
                </p:cTn>
              </p:par>
            </p:tnLst>
          </p:tmpl>
        </p:tmplLst>
      </p:bldP>
      <p:bldP spid="16" grpId="0" build="p">
        <p:tmplLst>
          <p:tmpl lvl="1">
            <p:tnLst>
              <p:par>
                <p:cTn presetID="10" presetClass="entr" presetSubtype="0" fill="hold" nodeType="withEffect">
                  <p:stCondLst>
                    <p:cond delay="80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P spid="17" grpId="0" build="p">
        <p:tmplLst>
          <p:tmpl lvl="1">
            <p:tnLst>
              <p:par>
                <p:cTn presetID="53" presetClass="entr" presetSubtype="16"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p:cTn dur="300" fill="hold"/>
                        <p:tgtEl>
                          <p:spTgt spid="17"/>
                        </p:tgtEl>
                        <p:attrNameLst>
                          <p:attrName>ppt_w</p:attrName>
                        </p:attrNameLst>
                      </p:cBhvr>
                      <p:tavLst>
                        <p:tav tm="0">
                          <p:val>
                            <p:fltVal val="0"/>
                          </p:val>
                        </p:tav>
                        <p:tav tm="100000">
                          <p:val>
                            <p:strVal val="#ppt_w"/>
                          </p:val>
                        </p:tav>
                      </p:tavLst>
                    </p:anim>
                    <p:anim calcmode="lin" valueType="num">
                      <p:cBhvr>
                        <p:cTn dur="300" fill="hold"/>
                        <p:tgtEl>
                          <p:spTgt spid="17"/>
                        </p:tgtEl>
                        <p:attrNameLst>
                          <p:attrName>ppt_h</p:attrName>
                        </p:attrNameLst>
                      </p:cBhvr>
                      <p:tavLst>
                        <p:tav tm="0">
                          <p:val>
                            <p:fltVal val="0"/>
                          </p:val>
                        </p:tav>
                        <p:tav tm="100000">
                          <p:val>
                            <p:strVal val="#ppt_h"/>
                          </p:val>
                        </p:tav>
                      </p:tavLst>
                    </p:anim>
                    <p:animEffect transition="in" filter="fade">
                      <p:cBhvr>
                        <p:cTn dur="300"/>
                        <p:tgtEl>
                          <p:spTgt spid="17"/>
                        </p:tgtEl>
                      </p:cBhvr>
                    </p:animEffect>
                  </p:childTnLst>
                </p:cTn>
              </p:par>
            </p:tnLst>
          </p:tmpl>
        </p:tmplLst>
      </p:bldP>
      <p:bldP spid="18" grpId="0"/>
      <p:bldP spid="19" grpId="0" build="p">
        <p:tmplLst>
          <p:tmpl lvl="1">
            <p:tnLst>
              <p:par>
                <p:cTn presetID="42" presetClass="entr" presetSubtype="0" fill="hold" nodeType="withEffect">
                  <p:stCondLst>
                    <p:cond delay="200"/>
                  </p:stCondLst>
                  <p:childTnLst>
                    <p:set>
                      <p:cBhvr>
                        <p:cTn dur="1" fill="hold">
                          <p:stCondLst>
                            <p:cond delay="0"/>
                          </p:stCondLst>
                        </p:cTn>
                        <p:tgtEl>
                          <p:spTgt spid="19"/>
                        </p:tgtEl>
                        <p:attrNameLst>
                          <p:attrName>style.visibility</p:attrName>
                        </p:attrNameLst>
                      </p:cBhvr>
                      <p:to>
                        <p:strVal val="visible"/>
                      </p:to>
                    </p:set>
                    <p:animEffect transition="in" filter="fade">
                      <p:cBhvr>
                        <p:cTn dur="400"/>
                        <p:tgtEl>
                          <p:spTgt spid="19"/>
                        </p:tgtEl>
                      </p:cBhvr>
                    </p:animEffect>
                    <p:anim calcmode="lin" valueType="num">
                      <p:cBhvr>
                        <p:cTn dur="400" fill="hold"/>
                        <p:tgtEl>
                          <p:spTgt spid="19"/>
                        </p:tgtEl>
                        <p:attrNameLst>
                          <p:attrName>ppt_x</p:attrName>
                        </p:attrNameLst>
                      </p:cBhvr>
                      <p:tavLst>
                        <p:tav tm="0">
                          <p:val>
                            <p:strVal val="#ppt_x"/>
                          </p:val>
                        </p:tav>
                        <p:tav tm="100000">
                          <p:val>
                            <p:strVal val="#ppt_x"/>
                          </p:val>
                        </p:tav>
                      </p:tavLst>
                    </p:anim>
                    <p:anim calcmode="lin" valueType="num">
                      <p:cBhvr>
                        <p:cTn dur="400" fill="hold"/>
                        <p:tgtEl>
                          <p:spTgt spid="19"/>
                        </p:tgtEl>
                        <p:attrNameLst>
                          <p:attrName>ppt_y</p:attrName>
                        </p:attrNameLst>
                      </p:cBhvr>
                      <p:tavLst>
                        <p:tav tm="0">
                          <p:val>
                            <p:strVal val="#ppt_y+.1"/>
                          </p:val>
                        </p:tav>
                        <p:tav tm="100000">
                          <p:val>
                            <p:strVal val="#ppt_y"/>
                          </p:val>
                        </p:tav>
                      </p:tavLst>
                    </p:anim>
                  </p:childTnLst>
                </p:cTn>
              </p:par>
            </p:tnLst>
          </p:tmpl>
        </p:tmplLst>
      </p:bldP>
      <p:bldP spid="20" grpId="0" build="p">
        <p:tmplLst>
          <p:tmpl lvl="1">
            <p:tnLst>
              <p:par>
                <p:cTn presetID="42" presetClass="entr" presetSubtype="0" fill="hold" nodeType="withEffect">
                  <p:stCondLst>
                    <p:cond delay="20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anim calcmode="lin" valueType="num">
                      <p:cBhvr>
                        <p:cTn dur="500" fill="hold"/>
                        <p:tgtEl>
                          <p:spTgt spid="20"/>
                        </p:tgtEl>
                        <p:attrNameLst>
                          <p:attrName>ppt_x</p:attrName>
                        </p:attrNameLst>
                      </p:cBhvr>
                      <p:tavLst>
                        <p:tav tm="0">
                          <p:val>
                            <p:strVal val="#ppt_x"/>
                          </p:val>
                        </p:tav>
                        <p:tav tm="100000">
                          <p:val>
                            <p:strVal val="#ppt_x"/>
                          </p:val>
                        </p:tav>
                      </p:tavLst>
                    </p:anim>
                    <p:anim calcmode="lin" valueType="num">
                      <p:cBhvr>
                        <p:cTn dur="500" fill="hold"/>
                        <p:tgtEl>
                          <p:spTgt spid="20"/>
                        </p:tgtEl>
                        <p:attrNameLst>
                          <p:attrName>ppt_y</p:attrName>
                        </p:attrNameLst>
                      </p:cBhvr>
                      <p:tavLst>
                        <p:tav tm="0">
                          <p:val>
                            <p:strVal val="#ppt_y+.1"/>
                          </p:val>
                        </p:tav>
                        <p:tav tm="100000">
                          <p:val>
                            <p:strVal val="#ppt_y"/>
                          </p:val>
                        </p:tav>
                      </p:tavLst>
                    </p:anim>
                  </p:childTnLst>
                </p:cTn>
              </p:par>
            </p:tnLst>
          </p:tmpl>
        </p:tmplLst>
      </p:bldP>
      <p:bldP spid="21" grpId="0" build="p">
        <p:tmplLst>
          <p:tmpl lvl="1">
            <p:tnLst>
              <p:par>
                <p:cTn presetID="10" presetClass="entr" presetSubtype="0" fill="hold" nodeType="withEffect">
                  <p:stCondLst>
                    <p:cond delay="80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2" grpId="0" build="p">
        <p:tmplLst>
          <p:tmpl lvl="1">
            <p:tnLst>
              <p:par>
                <p:cTn presetID="53" presetClass="entr" presetSubtype="16"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p:cTn dur="300" fill="hold"/>
                        <p:tgtEl>
                          <p:spTgt spid="22"/>
                        </p:tgtEl>
                        <p:attrNameLst>
                          <p:attrName>ppt_w</p:attrName>
                        </p:attrNameLst>
                      </p:cBhvr>
                      <p:tavLst>
                        <p:tav tm="0">
                          <p:val>
                            <p:fltVal val="0"/>
                          </p:val>
                        </p:tav>
                        <p:tav tm="100000">
                          <p:val>
                            <p:strVal val="#ppt_w"/>
                          </p:val>
                        </p:tav>
                      </p:tavLst>
                    </p:anim>
                    <p:anim calcmode="lin" valueType="num">
                      <p:cBhvr>
                        <p:cTn dur="300" fill="hold"/>
                        <p:tgtEl>
                          <p:spTgt spid="22"/>
                        </p:tgtEl>
                        <p:attrNameLst>
                          <p:attrName>ppt_h</p:attrName>
                        </p:attrNameLst>
                      </p:cBhvr>
                      <p:tavLst>
                        <p:tav tm="0">
                          <p:val>
                            <p:fltVal val="0"/>
                          </p:val>
                        </p:tav>
                        <p:tav tm="100000">
                          <p:val>
                            <p:strVal val="#ppt_h"/>
                          </p:val>
                        </p:tav>
                      </p:tavLst>
                    </p:anim>
                    <p:animEffect transition="in" filter="fade">
                      <p:cBhvr>
                        <p:cTn dur="300"/>
                        <p:tgtEl>
                          <p:spTgt spid="22"/>
                        </p:tgtEl>
                      </p:cBhvr>
                    </p:animEffect>
                  </p:childTnLst>
                </p:cTn>
              </p:par>
            </p:tnLst>
          </p:tmpl>
        </p:tmplLst>
      </p:bldP>
      <p:bldP spid="23" grpId="0"/>
      <p:bldP spid="24" grpId="0" build="p">
        <p:tmplLst>
          <p:tmpl lvl="1">
            <p:tnLst>
              <p:par>
                <p:cTn presetID="42" presetClass="entr" presetSubtype="0" fill="hold" nodeType="withEffect">
                  <p:stCondLst>
                    <p:cond delay="200"/>
                  </p:stCondLst>
                  <p:childTnLst>
                    <p:set>
                      <p:cBhvr>
                        <p:cTn dur="1" fill="hold">
                          <p:stCondLst>
                            <p:cond delay="0"/>
                          </p:stCondLst>
                        </p:cTn>
                        <p:tgtEl>
                          <p:spTgt spid="24"/>
                        </p:tgtEl>
                        <p:attrNameLst>
                          <p:attrName>style.visibility</p:attrName>
                        </p:attrNameLst>
                      </p:cBhvr>
                      <p:to>
                        <p:strVal val="visible"/>
                      </p:to>
                    </p:set>
                    <p:animEffect transition="in" filter="fade">
                      <p:cBhvr>
                        <p:cTn dur="400"/>
                        <p:tgtEl>
                          <p:spTgt spid="24"/>
                        </p:tgtEl>
                      </p:cBhvr>
                    </p:animEffect>
                    <p:anim calcmode="lin" valueType="num">
                      <p:cBhvr>
                        <p:cTn dur="400" fill="hold"/>
                        <p:tgtEl>
                          <p:spTgt spid="24"/>
                        </p:tgtEl>
                        <p:attrNameLst>
                          <p:attrName>ppt_x</p:attrName>
                        </p:attrNameLst>
                      </p:cBhvr>
                      <p:tavLst>
                        <p:tav tm="0">
                          <p:val>
                            <p:strVal val="#ppt_x"/>
                          </p:val>
                        </p:tav>
                        <p:tav tm="100000">
                          <p:val>
                            <p:strVal val="#ppt_x"/>
                          </p:val>
                        </p:tav>
                      </p:tavLst>
                    </p:anim>
                    <p:anim calcmode="lin" valueType="num">
                      <p:cBhvr>
                        <p:cTn dur="400" fill="hold"/>
                        <p:tgtEl>
                          <p:spTgt spid="24"/>
                        </p:tgtEl>
                        <p:attrNameLst>
                          <p:attrName>ppt_y</p:attrName>
                        </p:attrNameLst>
                      </p:cBhvr>
                      <p:tavLst>
                        <p:tav tm="0">
                          <p:val>
                            <p:strVal val="#ppt_y+.1"/>
                          </p:val>
                        </p:tav>
                        <p:tav tm="100000">
                          <p:val>
                            <p:strVal val="#ppt_y"/>
                          </p:val>
                        </p:tav>
                      </p:tavLst>
                    </p:anim>
                  </p:childTnLst>
                </p:cTn>
              </p:par>
            </p:tnLst>
          </p:tmpl>
        </p:tmplLst>
      </p:bldP>
      <p:bldP spid="25" grpId="0" build="p">
        <p:tmplLst>
          <p:tmpl lvl="1">
            <p:tnLst>
              <p:par>
                <p:cTn presetID="42" presetClass="entr" presetSubtype="0" fill="hold" nodeType="withEffect">
                  <p:stCondLst>
                    <p:cond delay="20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anim calcmode="lin" valueType="num">
                      <p:cBhvr>
                        <p:cTn dur="500" fill="hold"/>
                        <p:tgtEl>
                          <p:spTgt spid="25"/>
                        </p:tgtEl>
                        <p:attrNameLst>
                          <p:attrName>ppt_x</p:attrName>
                        </p:attrNameLst>
                      </p:cBhvr>
                      <p:tavLst>
                        <p:tav tm="0">
                          <p:val>
                            <p:strVal val="#ppt_x"/>
                          </p:val>
                        </p:tav>
                        <p:tav tm="100000">
                          <p:val>
                            <p:strVal val="#ppt_x"/>
                          </p:val>
                        </p:tav>
                      </p:tavLst>
                    </p:anim>
                    <p:anim calcmode="lin" valueType="num">
                      <p:cBhvr>
                        <p:cTn dur="500" fill="hold"/>
                        <p:tgtEl>
                          <p:spTgt spid="25"/>
                        </p:tgtEl>
                        <p:attrNameLst>
                          <p:attrName>ppt_y</p:attrName>
                        </p:attrNameLst>
                      </p:cBhvr>
                      <p:tavLst>
                        <p:tav tm="0">
                          <p:val>
                            <p:strVal val="#ppt_y+.1"/>
                          </p:val>
                        </p:tav>
                        <p:tav tm="100000">
                          <p:val>
                            <p:strVal val="#ppt_y"/>
                          </p:val>
                        </p:tav>
                      </p:tavLst>
                    </p:anim>
                  </p:childTnLst>
                </p:cTn>
              </p:par>
            </p:tnLst>
          </p:tmpl>
        </p:tmplLst>
      </p:bldP>
      <p:bldP spid="26" grpId="0" build="p">
        <p:tmplLst>
          <p:tmpl lvl="1">
            <p:tnLst>
              <p:par>
                <p:cTn presetID="10" presetClass="entr" presetSubtype="0" fill="hold" nodeType="withEffect">
                  <p:stCondLst>
                    <p:cond delay="80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27" grpId="0" build="p">
        <p:tmplLst>
          <p:tmpl lvl="1">
            <p:tnLst>
              <p:par>
                <p:cTn presetID="53" presetClass="entr" presetSubtype="16"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p:cTn dur="300" fill="hold"/>
                        <p:tgtEl>
                          <p:spTgt spid="27"/>
                        </p:tgtEl>
                        <p:attrNameLst>
                          <p:attrName>ppt_w</p:attrName>
                        </p:attrNameLst>
                      </p:cBhvr>
                      <p:tavLst>
                        <p:tav tm="0">
                          <p:val>
                            <p:fltVal val="0"/>
                          </p:val>
                        </p:tav>
                        <p:tav tm="100000">
                          <p:val>
                            <p:strVal val="#ppt_w"/>
                          </p:val>
                        </p:tav>
                      </p:tavLst>
                    </p:anim>
                    <p:anim calcmode="lin" valueType="num">
                      <p:cBhvr>
                        <p:cTn dur="300" fill="hold"/>
                        <p:tgtEl>
                          <p:spTgt spid="27"/>
                        </p:tgtEl>
                        <p:attrNameLst>
                          <p:attrName>ppt_h</p:attrName>
                        </p:attrNameLst>
                      </p:cBhvr>
                      <p:tavLst>
                        <p:tav tm="0">
                          <p:val>
                            <p:fltVal val="0"/>
                          </p:val>
                        </p:tav>
                        <p:tav tm="100000">
                          <p:val>
                            <p:strVal val="#ppt_h"/>
                          </p:val>
                        </p:tav>
                      </p:tavLst>
                    </p:anim>
                    <p:animEffect transition="in" filter="fade">
                      <p:cBhvr>
                        <p:cTn dur="300"/>
                        <p:tgtEl>
                          <p:spTgt spid="27"/>
                        </p:tgtEl>
                      </p:cBhvr>
                    </p:animEffect>
                  </p:childTnLst>
                </p:cTn>
              </p:par>
            </p:tnLst>
          </p:tmpl>
        </p:tmplLst>
      </p:bldP>
      <p:bldP spid="28" grpId="0"/>
      <p:bldP spid="29" grpId="0" build="p">
        <p:tmplLst>
          <p:tmpl lvl="1">
            <p:tnLst>
              <p:par>
                <p:cTn presetID="42" presetClass="entr" presetSubtype="0" fill="hold" nodeType="withEffect">
                  <p:stCondLst>
                    <p:cond delay="200"/>
                  </p:stCondLst>
                  <p:childTnLst>
                    <p:set>
                      <p:cBhvr>
                        <p:cTn dur="1" fill="hold">
                          <p:stCondLst>
                            <p:cond delay="0"/>
                          </p:stCondLst>
                        </p:cTn>
                        <p:tgtEl>
                          <p:spTgt spid="29"/>
                        </p:tgtEl>
                        <p:attrNameLst>
                          <p:attrName>style.visibility</p:attrName>
                        </p:attrNameLst>
                      </p:cBhvr>
                      <p:to>
                        <p:strVal val="visible"/>
                      </p:to>
                    </p:set>
                    <p:animEffect transition="in" filter="fade">
                      <p:cBhvr>
                        <p:cTn dur="400"/>
                        <p:tgtEl>
                          <p:spTgt spid="29"/>
                        </p:tgtEl>
                      </p:cBhvr>
                    </p:animEffect>
                    <p:anim calcmode="lin" valueType="num">
                      <p:cBhvr>
                        <p:cTn dur="400" fill="hold"/>
                        <p:tgtEl>
                          <p:spTgt spid="29"/>
                        </p:tgtEl>
                        <p:attrNameLst>
                          <p:attrName>ppt_x</p:attrName>
                        </p:attrNameLst>
                      </p:cBhvr>
                      <p:tavLst>
                        <p:tav tm="0">
                          <p:val>
                            <p:strVal val="#ppt_x"/>
                          </p:val>
                        </p:tav>
                        <p:tav tm="100000">
                          <p:val>
                            <p:strVal val="#ppt_x"/>
                          </p:val>
                        </p:tav>
                      </p:tavLst>
                    </p:anim>
                    <p:anim calcmode="lin" valueType="num">
                      <p:cBhvr>
                        <p:cTn dur="400" fill="hold"/>
                        <p:tgtEl>
                          <p:spTgt spid="29"/>
                        </p:tgtEl>
                        <p:attrNameLst>
                          <p:attrName>ppt_y</p:attrName>
                        </p:attrNameLst>
                      </p:cBhvr>
                      <p:tavLst>
                        <p:tav tm="0">
                          <p:val>
                            <p:strVal val="#ppt_y+.1"/>
                          </p:val>
                        </p:tav>
                        <p:tav tm="100000">
                          <p:val>
                            <p:strVal val="#ppt_y"/>
                          </p:val>
                        </p:tav>
                      </p:tavLst>
                    </p:anim>
                  </p:childTnLst>
                </p:cTn>
              </p:par>
            </p:tnLst>
          </p:tmpl>
        </p:tmplLst>
      </p:bldP>
      <p:bldP spid="30" grpId="0" build="p">
        <p:tmplLst>
          <p:tmpl lvl="1">
            <p:tnLst>
              <p:par>
                <p:cTn presetID="42" presetClass="entr" presetSubtype="0" fill="hold" nodeType="withEffect">
                  <p:stCondLst>
                    <p:cond delay="200"/>
                  </p:stCondLst>
                  <p:childTnLst>
                    <p:set>
                      <p:cBhvr>
                        <p:cTn dur="1" fill="hold">
                          <p:stCondLst>
                            <p:cond delay="0"/>
                          </p:stCondLst>
                        </p:cTn>
                        <p:tgtEl>
                          <p:spTgt spid="30"/>
                        </p:tgtEl>
                        <p:attrNameLst>
                          <p:attrName>style.visibility</p:attrName>
                        </p:attrNameLst>
                      </p:cBhvr>
                      <p:to>
                        <p:strVal val="visible"/>
                      </p:to>
                    </p:set>
                    <p:animEffect transition="in" filter="fade">
                      <p:cBhvr>
                        <p:cTn dur="500"/>
                        <p:tgtEl>
                          <p:spTgt spid="30"/>
                        </p:tgtEl>
                      </p:cBhvr>
                    </p:animEffect>
                    <p:anim calcmode="lin" valueType="num">
                      <p:cBhvr>
                        <p:cTn dur="500" fill="hold"/>
                        <p:tgtEl>
                          <p:spTgt spid="30"/>
                        </p:tgtEl>
                        <p:attrNameLst>
                          <p:attrName>ppt_x</p:attrName>
                        </p:attrNameLst>
                      </p:cBhvr>
                      <p:tavLst>
                        <p:tav tm="0">
                          <p:val>
                            <p:strVal val="#ppt_x"/>
                          </p:val>
                        </p:tav>
                        <p:tav tm="100000">
                          <p:val>
                            <p:strVal val="#ppt_x"/>
                          </p:val>
                        </p:tav>
                      </p:tavLst>
                    </p:anim>
                    <p:anim calcmode="lin" valueType="num">
                      <p:cBhvr>
                        <p:cTn dur="500" fill="hold"/>
                        <p:tgtEl>
                          <p:spTgt spid="30"/>
                        </p:tgtEl>
                        <p:attrNameLst>
                          <p:attrName>ppt_y</p:attrName>
                        </p:attrNameLst>
                      </p:cBhvr>
                      <p:tavLst>
                        <p:tav tm="0">
                          <p:val>
                            <p:strVal val="#ppt_y+.1"/>
                          </p:val>
                        </p:tav>
                        <p:tav tm="100000">
                          <p:val>
                            <p:strVal val="#ppt_y"/>
                          </p:val>
                        </p:tav>
                      </p:tavLst>
                    </p:anim>
                  </p:childTnLst>
                </p:cTn>
              </p:par>
            </p:tnLst>
          </p:tmpl>
        </p:tmplLst>
      </p:bldP>
      <p:bldP spid="31" grpId="0" build="p">
        <p:tmplLst>
          <p:tmpl lvl="1">
            <p:tnLst>
              <p:par>
                <p:cTn presetID="10" presetClass="entr" presetSubtype="0" fill="hold" nodeType="withEffect">
                  <p:stCondLst>
                    <p:cond delay="800"/>
                  </p:stCondLst>
                  <p:childTnLst>
                    <p:set>
                      <p:cBhvr>
                        <p:cTn dur="1" fill="hold">
                          <p:stCondLst>
                            <p:cond delay="0"/>
                          </p:stCondLst>
                        </p:cTn>
                        <p:tgtEl>
                          <p:spTgt spid="31"/>
                        </p:tgtEl>
                        <p:attrNameLst>
                          <p:attrName>style.visibility</p:attrName>
                        </p:attrNameLst>
                      </p:cBhvr>
                      <p:to>
                        <p:strVal val="visible"/>
                      </p:to>
                    </p:set>
                    <p:animEffect transition="in" filter="fade">
                      <p:cBhvr>
                        <p:cTn dur="500"/>
                        <p:tgtEl>
                          <p:spTgt spid="31"/>
                        </p:tgtEl>
                      </p:cBhvr>
                    </p:animEffect>
                  </p:childTnLst>
                </p:cTn>
              </p:par>
            </p:tnLst>
          </p:tmpl>
        </p:tmplLst>
      </p:bldP>
      <p:bldP spid="32" grpId="0" build="p">
        <p:tmplLst>
          <p:tmpl lvl="1">
            <p:tnLst>
              <p:par>
                <p:cTn presetID="53" presetClass="entr" presetSubtype="16"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p:cTn dur="300" fill="hold"/>
                        <p:tgtEl>
                          <p:spTgt spid="32"/>
                        </p:tgtEl>
                        <p:attrNameLst>
                          <p:attrName>ppt_w</p:attrName>
                        </p:attrNameLst>
                      </p:cBhvr>
                      <p:tavLst>
                        <p:tav tm="0">
                          <p:val>
                            <p:fltVal val="0"/>
                          </p:val>
                        </p:tav>
                        <p:tav tm="100000">
                          <p:val>
                            <p:strVal val="#ppt_w"/>
                          </p:val>
                        </p:tav>
                      </p:tavLst>
                    </p:anim>
                    <p:anim calcmode="lin" valueType="num">
                      <p:cBhvr>
                        <p:cTn dur="300" fill="hold"/>
                        <p:tgtEl>
                          <p:spTgt spid="32"/>
                        </p:tgtEl>
                        <p:attrNameLst>
                          <p:attrName>ppt_h</p:attrName>
                        </p:attrNameLst>
                      </p:cBhvr>
                      <p:tavLst>
                        <p:tav tm="0">
                          <p:val>
                            <p:fltVal val="0"/>
                          </p:val>
                        </p:tav>
                        <p:tav tm="100000">
                          <p:val>
                            <p:strVal val="#ppt_h"/>
                          </p:val>
                        </p:tav>
                      </p:tavLst>
                    </p:anim>
                    <p:animEffect transition="in" filter="fade">
                      <p:cBhvr>
                        <p:cTn dur="300"/>
                        <p:tgtEl>
                          <p:spTgt spid="32"/>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am slide 2">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3" name="Picture Placeholder 2"/>
          <p:cNvSpPr>
            <a:spLocks noGrp="1"/>
          </p:cNvSpPr>
          <p:nvPr>
            <p:ph type="pic" sz="quarter" idx="17"/>
          </p:nvPr>
        </p:nvSpPr>
        <p:spPr>
          <a:xfrm>
            <a:off x="427039" y="1371601"/>
            <a:ext cx="1465260" cy="1490134"/>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3" name="Rectangle 2"/>
          <p:cNvSpPr/>
          <p:nvPr userDrawn="1"/>
        </p:nvSpPr>
        <p:spPr>
          <a:xfrm>
            <a:off x="427038" y="2861734"/>
            <a:ext cx="1465260" cy="1016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 Placeholder 7"/>
          <p:cNvSpPr>
            <a:spLocks noGrp="1"/>
          </p:cNvSpPr>
          <p:nvPr>
            <p:ph type="body" sz="quarter" idx="18" hasCustomPrompt="1"/>
          </p:nvPr>
        </p:nvSpPr>
        <p:spPr>
          <a:xfrm>
            <a:off x="427038" y="3072509"/>
            <a:ext cx="1465259"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35" name="Text Placeholder 7"/>
          <p:cNvSpPr>
            <a:spLocks noGrp="1"/>
          </p:cNvSpPr>
          <p:nvPr>
            <p:ph type="body" sz="quarter" idx="19" hasCustomPrompt="1"/>
          </p:nvPr>
        </p:nvSpPr>
        <p:spPr>
          <a:xfrm>
            <a:off x="427038" y="3440479"/>
            <a:ext cx="1465259"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6" name="Text Placeholder 2"/>
          <p:cNvSpPr>
            <a:spLocks noGrp="1"/>
          </p:cNvSpPr>
          <p:nvPr>
            <p:ph type="body" sz="quarter" idx="16" hasCustomPrompt="1"/>
          </p:nvPr>
        </p:nvSpPr>
        <p:spPr>
          <a:xfrm>
            <a:off x="427039" y="3698589"/>
            <a:ext cx="1465259"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37" name="Text Placeholder 7"/>
          <p:cNvSpPr>
            <a:spLocks noGrp="1"/>
          </p:cNvSpPr>
          <p:nvPr>
            <p:ph type="body" sz="quarter" idx="39" hasCustomPrompt="1"/>
          </p:nvPr>
        </p:nvSpPr>
        <p:spPr>
          <a:xfrm>
            <a:off x="991434" y="4365501"/>
            <a:ext cx="459016"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sp>
        <p:nvSpPr>
          <p:cNvPr id="38" name="Picture Placeholder 2"/>
          <p:cNvSpPr>
            <a:spLocks noGrp="1"/>
          </p:cNvSpPr>
          <p:nvPr>
            <p:ph type="pic" sz="quarter" idx="40"/>
          </p:nvPr>
        </p:nvSpPr>
        <p:spPr>
          <a:xfrm>
            <a:off x="2128841" y="1371601"/>
            <a:ext cx="1465260" cy="1490134"/>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39" name="Rectangle 38"/>
          <p:cNvSpPr/>
          <p:nvPr userDrawn="1"/>
        </p:nvSpPr>
        <p:spPr>
          <a:xfrm>
            <a:off x="2128840" y="2861734"/>
            <a:ext cx="1465260" cy="1016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Text Placeholder 7"/>
          <p:cNvSpPr>
            <a:spLocks noGrp="1"/>
          </p:cNvSpPr>
          <p:nvPr>
            <p:ph type="body" sz="quarter" idx="41" hasCustomPrompt="1"/>
          </p:nvPr>
        </p:nvSpPr>
        <p:spPr>
          <a:xfrm>
            <a:off x="2128840" y="3072509"/>
            <a:ext cx="1465259"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41" name="Text Placeholder 7"/>
          <p:cNvSpPr>
            <a:spLocks noGrp="1"/>
          </p:cNvSpPr>
          <p:nvPr>
            <p:ph type="body" sz="quarter" idx="42" hasCustomPrompt="1"/>
          </p:nvPr>
        </p:nvSpPr>
        <p:spPr>
          <a:xfrm>
            <a:off x="2128840" y="3440479"/>
            <a:ext cx="1465259"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2" name="Text Placeholder 2"/>
          <p:cNvSpPr>
            <a:spLocks noGrp="1"/>
          </p:cNvSpPr>
          <p:nvPr>
            <p:ph type="body" sz="quarter" idx="43" hasCustomPrompt="1"/>
          </p:nvPr>
        </p:nvSpPr>
        <p:spPr>
          <a:xfrm>
            <a:off x="2128841" y="3698589"/>
            <a:ext cx="1465259"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43" name="Text Placeholder 7"/>
          <p:cNvSpPr>
            <a:spLocks noGrp="1"/>
          </p:cNvSpPr>
          <p:nvPr>
            <p:ph type="body" sz="quarter" idx="44" hasCustomPrompt="1"/>
          </p:nvPr>
        </p:nvSpPr>
        <p:spPr>
          <a:xfrm>
            <a:off x="2693236" y="4365501"/>
            <a:ext cx="459016"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sp>
        <p:nvSpPr>
          <p:cNvPr id="44" name="Picture Placeholder 2"/>
          <p:cNvSpPr>
            <a:spLocks noGrp="1"/>
          </p:cNvSpPr>
          <p:nvPr>
            <p:ph type="pic" sz="quarter" idx="45"/>
          </p:nvPr>
        </p:nvSpPr>
        <p:spPr>
          <a:xfrm>
            <a:off x="3830641" y="1371601"/>
            <a:ext cx="1465260" cy="1490134"/>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45" name="Rectangle 44"/>
          <p:cNvSpPr/>
          <p:nvPr userDrawn="1"/>
        </p:nvSpPr>
        <p:spPr>
          <a:xfrm>
            <a:off x="3830640" y="2861734"/>
            <a:ext cx="1465260" cy="1016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 Placeholder 7"/>
          <p:cNvSpPr>
            <a:spLocks noGrp="1"/>
          </p:cNvSpPr>
          <p:nvPr>
            <p:ph type="body" sz="quarter" idx="46" hasCustomPrompt="1"/>
          </p:nvPr>
        </p:nvSpPr>
        <p:spPr>
          <a:xfrm>
            <a:off x="3830640" y="3072509"/>
            <a:ext cx="1465259"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47" name="Text Placeholder 7"/>
          <p:cNvSpPr>
            <a:spLocks noGrp="1"/>
          </p:cNvSpPr>
          <p:nvPr>
            <p:ph type="body" sz="quarter" idx="47" hasCustomPrompt="1"/>
          </p:nvPr>
        </p:nvSpPr>
        <p:spPr>
          <a:xfrm>
            <a:off x="3830640" y="3440479"/>
            <a:ext cx="1465259"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8" name="Text Placeholder 2"/>
          <p:cNvSpPr>
            <a:spLocks noGrp="1"/>
          </p:cNvSpPr>
          <p:nvPr>
            <p:ph type="body" sz="quarter" idx="48" hasCustomPrompt="1"/>
          </p:nvPr>
        </p:nvSpPr>
        <p:spPr>
          <a:xfrm>
            <a:off x="3830641" y="3698589"/>
            <a:ext cx="1465259"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49" name="Text Placeholder 7"/>
          <p:cNvSpPr>
            <a:spLocks noGrp="1"/>
          </p:cNvSpPr>
          <p:nvPr>
            <p:ph type="body" sz="quarter" idx="49" hasCustomPrompt="1"/>
          </p:nvPr>
        </p:nvSpPr>
        <p:spPr>
          <a:xfrm>
            <a:off x="4395036" y="4365501"/>
            <a:ext cx="459016"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sp>
        <p:nvSpPr>
          <p:cNvPr id="50" name="Picture Placeholder 2"/>
          <p:cNvSpPr>
            <a:spLocks noGrp="1"/>
          </p:cNvSpPr>
          <p:nvPr>
            <p:ph type="pic" sz="quarter" idx="50"/>
          </p:nvPr>
        </p:nvSpPr>
        <p:spPr>
          <a:xfrm>
            <a:off x="5519741" y="1371601"/>
            <a:ext cx="1465260" cy="1490134"/>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1" name="Rectangle 50"/>
          <p:cNvSpPr/>
          <p:nvPr userDrawn="1"/>
        </p:nvSpPr>
        <p:spPr>
          <a:xfrm>
            <a:off x="5519740" y="2861734"/>
            <a:ext cx="1465260" cy="1016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ext Placeholder 7"/>
          <p:cNvSpPr>
            <a:spLocks noGrp="1"/>
          </p:cNvSpPr>
          <p:nvPr>
            <p:ph type="body" sz="quarter" idx="51" hasCustomPrompt="1"/>
          </p:nvPr>
        </p:nvSpPr>
        <p:spPr>
          <a:xfrm>
            <a:off x="5519740" y="3072509"/>
            <a:ext cx="1465259"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53" name="Text Placeholder 7"/>
          <p:cNvSpPr>
            <a:spLocks noGrp="1"/>
          </p:cNvSpPr>
          <p:nvPr>
            <p:ph type="body" sz="quarter" idx="52" hasCustomPrompt="1"/>
          </p:nvPr>
        </p:nvSpPr>
        <p:spPr>
          <a:xfrm>
            <a:off x="5519740" y="3440479"/>
            <a:ext cx="1465259"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54" name="Text Placeholder 2"/>
          <p:cNvSpPr>
            <a:spLocks noGrp="1"/>
          </p:cNvSpPr>
          <p:nvPr>
            <p:ph type="body" sz="quarter" idx="53" hasCustomPrompt="1"/>
          </p:nvPr>
        </p:nvSpPr>
        <p:spPr>
          <a:xfrm>
            <a:off x="5519741" y="3698589"/>
            <a:ext cx="1465259"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55" name="Text Placeholder 7"/>
          <p:cNvSpPr>
            <a:spLocks noGrp="1"/>
          </p:cNvSpPr>
          <p:nvPr>
            <p:ph type="body" sz="quarter" idx="54" hasCustomPrompt="1"/>
          </p:nvPr>
        </p:nvSpPr>
        <p:spPr>
          <a:xfrm>
            <a:off x="6084136" y="4365501"/>
            <a:ext cx="459016"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sp>
        <p:nvSpPr>
          <p:cNvPr id="56" name="Picture Placeholder 2"/>
          <p:cNvSpPr>
            <a:spLocks noGrp="1"/>
          </p:cNvSpPr>
          <p:nvPr>
            <p:ph type="pic" sz="quarter" idx="55"/>
          </p:nvPr>
        </p:nvSpPr>
        <p:spPr>
          <a:xfrm>
            <a:off x="7216778" y="1371601"/>
            <a:ext cx="1465260" cy="1490134"/>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7" name="Rectangle 56"/>
          <p:cNvSpPr/>
          <p:nvPr userDrawn="1"/>
        </p:nvSpPr>
        <p:spPr>
          <a:xfrm>
            <a:off x="7216777" y="2861734"/>
            <a:ext cx="1465260" cy="1016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Text Placeholder 7"/>
          <p:cNvSpPr>
            <a:spLocks noGrp="1"/>
          </p:cNvSpPr>
          <p:nvPr>
            <p:ph type="body" sz="quarter" idx="56" hasCustomPrompt="1"/>
          </p:nvPr>
        </p:nvSpPr>
        <p:spPr>
          <a:xfrm>
            <a:off x="7216777" y="3072509"/>
            <a:ext cx="1465259"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59" name="Text Placeholder 7"/>
          <p:cNvSpPr>
            <a:spLocks noGrp="1"/>
          </p:cNvSpPr>
          <p:nvPr>
            <p:ph type="body" sz="quarter" idx="57" hasCustomPrompt="1"/>
          </p:nvPr>
        </p:nvSpPr>
        <p:spPr>
          <a:xfrm>
            <a:off x="7216777" y="3440479"/>
            <a:ext cx="1465259"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60" name="Text Placeholder 2"/>
          <p:cNvSpPr>
            <a:spLocks noGrp="1"/>
          </p:cNvSpPr>
          <p:nvPr>
            <p:ph type="body" sz="quarter" idx="58" hasCustomPrompt="1"/>
          </p:nvPr>
        </p:nvSpPr>
        <p:spPr>
          <a:xfrm>
            <a:off x="7216778" y="3698589"/>
            <a:ext cx="1465259"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61" name="Text Placeholder 7"/>
          <p:cNvSpPr>
            <a:spLocks noGrp="1"/>
          </p:cNvSpPr>
          <p:nvPr>
            <p:ph type="body" sz="quarter" idx="59" hasCustomPrompt="1"/>
          </p:nvPr>
        </p:nvSpPr>
        <p:spPr>
          <a:xfrm>
            <a:off x="7781173" y="4365501"/>
            <a:ext cx="459016"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spTree>
    <p:extLst>
      <p:ext uri="{BB962C8B-B14F-4D97-AF65-F5344CB8AC3E}">
        <p14:creationId xmlns:p14="http://schemas.microsoft.com/office/powerpoint/2010/main" val="3913398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53" presetClass="entr" presetSubtype="16" fill="hold" grpId="0" nodeType="afterEffect" nodePh="1">
                                  <p:stCondLst>
                                    <p:cond delay="0"/>
                                  </p:stCondLst>
                                  <p:endCondLst>
                                    <p:cond evt="begin" delay="0">
                                      <p:tn val="16"/>
                                    </p:cond>
                                  </p:endCondLst>
                                  <p:childTnLst>
                                    <p:set>
                                      <p:cBhvr>
                                        <p:cTn id="17" dur="1" fill="hold">
                                          <p:stCondLst>
                                            <p:cond delay="0"/>
                                          </p:stCondLst>
                                        </p:cTn>
                                        <p:tgtEl>
                                          <p:spTgt spid="33"/>
                                        </p:tgtEl>
                                        <p:attrNameLst>
                                          <p:attrName>style.visibility</p:attrName>
                                        </p:attrNameLst>
                                      </p:cBhvr>
                                      <p:to>
                                        <p:strVal val="visible"/>
                                      </p:to>
                                    </p:set>
                                    <p:anim calcmode="lin" valueType="num">
                                      <p:cBhvr>
                                        <p:cTn id="18" dur="500" fill="hold"/>
                                        <p:tgtEl>
                                          <p:spTgt spid="33"/>
                                        </p:tgtEl>
                                        <p:attrNameLst>
                                          <p:attrName>ppt_w</p:attrName>
                                        </p:attrNameLst>
                                      </p:cBhvr>
                                      <p:tavLst>
                                        <p:tav tm="0">
                                          <p:val>
                                            <p:fltVal val="0"/>
                                          </p:val>
                                        </p:tav>
                                        <p:tav tm="100000">
                                          <p:val>
                                            <p:strVal val="#ppt_w"/>
                                          </p:val>
                                        </p:tav>
                                      </p:tavLst>
                                    </p:anim>
                                    <p:anim calcmode="lin" valueType="num">
                                      <p:cBhvr>
                                        <p:cTn id="19" dur="500" fill="hold"/>
                                        <p:tgtEl>
                                          <p:spTgt spid="33"/>
                                        </p:tgtEl>
                                        <p:attrNameLst>
                                          <p:attrName>ppt_h</p:attrName>
                                        </p:attrNameLst>
                                      </p:cBhvr>
                                      <p:tavLst>
                                        <p:tav tm="0">
                                          <p:val>
                                            <p:fltVal val="0"/>
                                          </p:val>
                                        </p:tav>
                                        <p:tav tm="100000">
                                          <p:val>
                                            <p:strVal val="#ppt_h"/>
                                          </p:val>
                                        </p:tav>
                                      </p:tavLst>
                                    </p:anim>
                                    <p:animEffect transition="in" filter="fade">
                                      <p:cBhvr>
                                        <p:cTn id="20" dur="500"/>
                                        <p:tgtEl>
                                          <p:spTgt spid="33"/>
                                        </p:tgtEl>
                                      </p:cBhvr>
                                    </p:animEffect>
                                  </p:childTnLst>
                                </p:cTn>
                              </p:par>
                            </p:childTnLst>
                          </p:cTn>
                        </p:par>
                        <p:par>
                          <p:cTn id="21" fill="hold">
                            <p:stCondLst>
                              <p:cond delay="1200"/>
                            </p:stCondLst>
                            <p:childTnLst>
                              <p:par>
                                <p:cTn id="22" presetID="22" presetClass="entr" presetSubtype="8"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wipe(left)">
                                      <p:cBhvr>
                                        <p:cTn id="24" dur="500"/>
                                        <p:tgtEl>
                                          <p:spTgt spid="3"/>
                                        </p:tgtEl>
                                      </p:cBhvr>
                                    </p:animEffect>
                                  </p:childTnLst>
                                </p:cTn>
                              </p:par>
                              <p:par>
                                <p:cTn id="25" presetID="42" presetClass="entr" presetSubtype="0" fill="hold" grpId="0" nodeType="withEffect">
                                  <p:stCondLst>
                                    <p:cond delay="200"/>
                                  </p:stCondLst>
                                  <p:childTnLst>
                                    <p:set>
                                      <p:cBhvr>
                                        <p:cTn id="26" dur="1" fill="hold">
                                          <p:stCondLst>
                                            <p:cond delay="0"/>
                                          </p:stCondLst>
                                        </p:cTn>
                                        <p:tgtEl>
                                          <p:spTgt spid="34">
                                            <p:txEl>
                                              <p:pRg st="0" end="0"/>
                                            </p:txEl>
                                          </p:spTgt>
                                        </p:tgtEl>
                                        <p:attrNameLst>
                                          <p:attrName>style.visibility</p:attrName>
                                        </p:attrNameLst>
                                      </p:cBhvr>
                                      <p:to>
                                        <p:strVal val="visible"/>
                                      </p:to>
                                    </p:set>
                                    <p:animEffect transition="in" filter="fade">
                                      <p:cBhvr>
                                        <p:cTn id="27" dur="400"/>
                                        <p:tgtEl>
                                          <p:spTgt spid="34">
                                            <p:txEl>
                                              <p:pRg st="0" end="0"/>
                                            </p:txEl>
                                          </p:spTgt>
                                        </p:tgtEl>
                                      </p:cBhvr>
                                    </p:animEffect>
                                    <p:anim calcmode="lin" valueType="num">
                                      <p:cBhvr>
                                        <p:cTn id="28" dur="4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29" dur="400" fill="hold"/>
                                        <p:tgtEl>
                                          <p:spTgt spid="34">
                                            <p:txEl>
                                              <p:pRg st="0" end="0"/>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200"/>
                                  </p:stCondLst>
                                  <p:childTnLst>
                                    <p:set>
                                      <p:cBhvr>
                                        <p:cTn id="31" dur="1" fill="hold">
                                          <p:stCondLst>
                                            <p:cond delay="0"/>
                                          </p:stCondLst>
                                        </p:cTn>
                                        <p:tgtEl>
                                          <p:spTgt spid="35">
                                            <p:txEl>
                                              <p:pRg st="0" end="0"/>
                                            </p:txEl>
                                          </p:spTgt>
                                        </p:tgtEl>
                                        <p:attrNameLst>
                                          <p:attrName>style.visibility</p:attrName>
                                        </p:attrNameLst>
                                      </p:cBhvr>
                                      <p:to>
                                        <p:strVal val="visible"/>
                                      </p:to>
                                    </p:set>
                                    <p:animEffect transition="in" filter="fade">
                                      <p:cBhvr>
                                        <p:cTn id="32" dur="500"/>
                                        <p:tgtEl>
                                          <p:spTgt spid="35">
                                            <p:txEl>
                                              <p:pRg st="0" end="0"/>
                                            </p:txEl>
                                          </p:spTgt>
                                        </p:tgtEl>
                                      </p:cBhvr>
                                    </p:animEffect>
                                    <p:anim calcmode="lin" valueType="num">
                                      <p:cBhvr>
                                        <p:cTn id="33"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34" dur="500" fill="hold"/>
                                        <p:tgtEl>
                                          <p:spTgt spid="35">
                                            <p:txEl>
                                              <p:pRg st="0" end="0"/>
                                            </p:txEl>
                                          </p:spTgt>
                                        </p:tgtEl>
                                        <p:attrNameLst>
                                          <p:attrName>ppt_y</p:attrName>
                                        </p:attrNameLst>
                                      </p:cBhvr>
                                      <p:tavLst>
                                        <p:tav tm="0">
                                          <p:val>
                                            <p:strVal val="#ppt_y+.1"/>
                                          </p:val>
                                        </p:tav>
                                        <p:tav tm="100000">
                                          <p:val>
                                            <p:strVal val="#ppt_y"/>
                                          </p:val>
                                        </p:tav>
                                      </p:tavLst>
                                    </p:anim>
                                  </p:childTnLst>
                                </p:cTn>
                              </p:par>
                              <p:par>
                                <p:cTn id="35" presetID="10" presetClass="entr" presetSubtype="0" fill="hold" grpId="0" nodeType="withEffect">
                                  <p:stCondLst>
                                    <p:cond delay="800"/>
                                  </p:stCondLst>
                                  <p:childTnLst>
                                    <p:set>
                                      <p:cBhvr>
                                        <p:cTn id="36" dur="1" fill="hold">
                                          <p:stCondLst>
                                            <p:cond delay="0"/>
                                          </p:stCondLst>
                                        </p:cTn>
                                        <p:tgtEl>
                                          <p:spTgt spid="36">
                                            <p:txEl>
                                              <p:pRg st="0" end="0"/>
                                            </p:txEl>
                                          </p:spTgt>
                                        </p:tgtEl>
                                        <p:attrNameLst>
                                          <p:attrName>style.visibility</p:attrName>
                                        </p:attrNameLst>
                                      </p:cBhvr>
                                      <p:to>
                                        <p:strVal val="visible"/>
                                      </p:to>
                                    </p:set>
                                    <p:animEffect transition="in" filter="fade">
                                      <p:cBhvr>
                                        <p:cTn id="37" dur="500"/>
                                        <p:tgtEl>
                                          <p:spTgt spid="36">
                                            <p:txEl>
                                              <p:pRg st="0" end="0"/>
                                            </p:txEl>
                                          </p:spTgt>
                                        </p:tgtEl>
                                      </p:cBhvr>
                                    </p:animEffect>
                                  </p:childTnLst>
                                </p:cTn>
                              </p:par>
                            </p:childTnLst>
                          </p:cTn>
                        </p:par>
                        <p:par>
                          <p:cTn id="38" fill="hold">
                            <p:stCondLst>
                              <p:cond delay="2500"/>
                            </p:stCondLst>
                            <p:childTnLst>
                              <p:par>
                                <p:cTn id="39" presetID="53" presetClass="entr" presetSubtype="16" fill="hold" grpId="0" nodeType="afterEffect">
                                  <p:stCondLst>
                                    <p:cond delay="0"/>
                                  </p:stCondLst>
                                  <p:childTnLst>
                                    <p:set>
                                      <p:cBhvr>
                                        <p:cTn id="40" dur="1" fill="hold">
                                          <p:stCondLst>
                                            <p:cond delay="0"/>
                                          </p:stCondLst>
                                        </p:cTn>
                                        <p:tgtEl>
                                          <p:spTgt spid="37">
                                            <p:txEl>
                                              <p:pRg st="0" end="0"/>
                                            </p:txEl>
                                          </p:spTgt>
                                        </p:tgtEl>
                                        <p:attrNameLst>
                                          <p:attrName>style.visibility</p:attrName>
                                        </p:attrNameLst>
                                      </p:cBhvr>
                                      <p:to>
                                        <p:strVal val="visible"/>
                                      </p:to>
                                    </p:set>
                                    <p:anim calcmode="lin" valueType="num">
                                      <p:cBhvr>
                                        <p:cTn id="41" dur="300" fill="hold"/>
                                        <p:tgtEl>
                                          <p:spTgt spid="37">
                                            <p:txEl>
                                              <p:pRg st="0" end="0"/>
                                            </p:txEl>
                                          </p:spTgt>
                                        </p:tgtEl>
                                        <p:attrNameLst>
                                          <p:attrName>ppt_w</p:attrName>
                                        </p:attrNameLst>
                                      </p:cBhvr>
                                      <p:tavLst>
                                        <p:tav tm="0">
                                          <p:val>
                                            <p:fltVal val="0"/>
                                          </p:val>
                                        </p:tav>
                                        <p:tav tm="100000">
                                          <p:val>
                                            <p:strVal val="#ppt_w"/>
                                          </p:val>
                                        </p:tav>
                                      </p:tavLst>
                                    </p:anim>
                                    <p:anim calcmode="lin" valueType="num">
                                      <p:cBhvr>
                                        <p:cTn id="42" dur="300" fill="hold"/>
                                        <p:tgtEl>
                                          <p:spTgt spid="37">
                                            <p:txEl>
                                              <p:pRg st="0" end="0"/>
                                            </p:txEl>
                                          </p:spTgt>
                                        </p:tgtEl>
                                        <p:attrNameLst>
                                          <p:attrName>ppt_h</p:attrName>
                                        </p:attrNameLst>
                                      </p:cBhvr>
                                      <p:tavLst>
                                        <p:tav tm="0">
                                          <p:val>
                                            <p:fltVal val="0"/>
                                          </p:val>
                                        </p:tav>
                                        <p:tav tm="100000">
                                          <p:val>
                                            <p:strVal val="#ppt_h"/>
                                          </p:val>
                                        </p:tav>
                                      </p:tavLst>
                                    </p:anim>
                                    <p:animEffect transition="in" filter="fade">
                                      <p:cBhvr>
                                        <p:cTn id="43" dur="300"/>
                                        <p:tgtEl>
                                          <p:spTgt spid="37">
                                            <p:txEl>
                                              <p:pRg st="0" end="0"/>
                                            </p:txEl>
                                          </p:spTgt>
                                        </p:tgtEl>
                                      </p:cBhvr>
                                    </p:animEffect>
                                  </p:childTnLst>
                                </p:cTn>
                              </p:par>
                            </p:childTnLst>
                          </p:cTn>
                        </p:par>
                        <p:par>
                          <p:cTn id="44" fill="hold">
                            <p:stCondLst>
                              <p:cond delay="2800"/>
                            </p:stCondLst>
                            <p:childTnLst>
                              <p:par>
                                <p:cTn id="45" presetID="53" presetClass="entr" presetSubtype="16" fill="hold" grpId="0" nodeType="afterEffect" nodePh="1">
                                  <p:stCondLst>
                                    <p:cond delay="0"/>
                                  </p:stCondLst>
                                  <p:endCondLst>
                                    <p:cond evt="begin" delay="0">
                                      <p:tn val="45"/>
                                    </p:cond>
                                  </p:endCondLst>
                                  <p:childTnLst>
                                    <p:set>
                                      <p:cBhvr>
                                        <p:cTn id="46" dur="1" fill="hold">
                                          <p:stCondLst>
                                            <p:cond delay="0"/>
                                          </p:stCondLst>
                                        </p:cTn>
                                        <p:tgtEl>
                                          <p:spTgt spid="38"/>
                                        </p:tgtEl>
                                        <p:attrNameLst>
                                          <p:attrName>style.visibility</p:attrName>
                                        </p:attrNameLst>
                                      </p:cBhvr>
                                      <p:to>
                                        <p:strVal val="visible"/>
                                      </p:to>
                                    </p:set>
                                    <p:anim calcmode="lin" valueType="num">
                                      <p:cBhvr>
                                        <p:cTn id="47" dur="500" fill="hold"/>
                                        <p:tgtEl>
                                          <p:spTgt spid="38"/>
                                        </p:tgtEl>
                                        <p:attrNameLst>
                                          <p:attrName>ppt_w</p:attrName>
                                        </p:attrNameLst>
                                      </p:cBhvr>
                                      <p:tavLst>
                                        <p:tav tm="0">
                                          <p:val>
                                            <p:fltVal val="0"/>
                                          </p:val>
                                        </p:tav>
                                        <p:tav tm="100000">
                                          <p:val>
                                            <p:strVal val="#ppt_w"/>
                                          </p:val>
                                        </p:tav>
                                      </p:tavLst>
                                    </p:anim>
                                    <p:anim calcmode="lin" valueType="num">
                                      <p:cBhvr>
                                        <p:cTn id="48" dur="500" fill="hold"/>
                                        <p:tgtEl>
                                          <p:spTgt spid="38"/>
                                        </p:tgtEl>
                                        <p:attrNameLst>
                                          <p:attrName>ppt_h</p:attrName>
                                        </p:attrNameLst>
                                      </p:cBhvr>
                                      <p:tavLst>
                                        <p:tav tm="0">
                                          <p:val>
                                            <p:fltVal val="0"/>
                                          </p:val>
                                        </p:tav>
                                        <p:tav tm="100000">
                                          <p:val>
                                            <p:strVal val="#ppt_h"/>
                                          </p:val>
                                        </p:tav>
                                      </p:tavLst>
                                    </p:anim>
                                    <p:animEffect transition="in" filter="fade">
                                      <p:cBhvr>
                                        <p:cTn id="49" dur="500"/>
                                        <p:tgtEl>
                                          <p:spTgt spid="38"/>
                                        </p:tgtEl>
                                      </p:cBhvr>
                                    </p:animEffect>
                                  </p:childTnLst>
                                </p:cTn>
                              </p:par>
                            </p:childTnLst>
                          </p:cTn>
                        </p:par>
                        <p:par>
                          <p:cTn id="50" fill="hold">
                            <p:stCondLst>
                              <p:cond delay="3300"/>
                            </p:stCondLst>
                            <p:childTnLst>
                              <p:par>
                                <p:cTn id="51" presetID="22" presetClass="entr" presetSubtype="8" fill="hold" grpId="0" nodeType="afterEffect">
                                  <p:stCondLst>
                                    <p:cond delay="0"/>
                                  </p:stCondLst>
                                  <p:childTnLst>
                                    <p:set>
                                      <p:cBhvr>
                                        <p:cTn id="52" dur="1" fill="hold">
                                          <p:stCondLst>
                                            <p:cond delay="0"/>
                                          </p:stCondLst>
                                        </p:cTn>
                                        <p:tgtEl>
                                          <p:spTgt spid="39"/>
                                        </p:tgtEl>
                                        <p:attrNameLst>
                                          <p:attrName>style.visibility</p:attrName>
                                        </p:attrNameLst>
                                      </p:cBhvr>
                                      <p:to>
                                        <p:strVal val="visible"/>
                                      </p:to>
                                    </p:set>
                                    <p:animEffect transition="in" filter="wipe(left)">
                                      <p:cBhvr>
                                        <p:cTn id="53" dur="500"/>
                                        <p:tgtEl>
                                          <p:spTgt spid="39"/>
                                        </p:tgtEl>
                                      </p:cBhvr>
                                    </p:animEffect>
                                  </p:childTnLst>
                                </p:cTn>
                              </p:par>
                              <p:par>
                                <p:cTn id="54" presetID="42" presetClass="entr" presetSubtype="0" fill="hold" grpId="0" nodeType="withEffect">
                                  <p:stCondLst>
                                    <p:cond delay="200"/>
                                  </p:stCondLst>
                                  <p:childTnLst>
                                    <p:set>
                                      <p:cBhvr>
                                        <p:cTn id="55" dur="1" fill="hold">
                                          <p:stCondLst>
                                            <p:cond delay="0"/>
                                          </p:stCondLst>
                                        </p:cTn>
                                        <p:tgtEl>
                                          <p:spTgt spid="40">
                                            <p:txEl>
                                              <p:pRg st="0" end="0"/>
                                            </p:txEl>
                                          </p:spTgt>
                                        </p:tgtEl>
                                        <p:attrNameLst>
                                          <p:attrName>style.visibility</p:attrName>
                                        </p:attrNameLst>
                                      </p:cBhvr>
                                      <p:to>
                                        <p:strVal val="visible"/>
                                      </p:to>
                                    </p:set>
                                    <p:animEffect transition="in" filter="fade">
                                      <p:cBhvr>
                                        <p:cTn id="56" dur="400"/>
                                        <p:tgtEl>
                                          <p:spTgt spid="40">
                                            <p:txEl>
                                              <p:pRg st="0" end="0"/>
                                            </p:txEl>
                                          </p:spTgt>
                                        </p:tgtEl>
                                      </p:cBhvr>
                                    </p:animEffect>
                                    <p:anim calcmode="lin" valueType="num">
                                      <p:cBhvr>
                                        <p:cTn id="57" dur="400" fill="hold"/>
                                        <p:tgtEl>
                                          <p:spTgt spid="40">
                                            <p:txEl>
                                              <p:pRg st="0" end="0"/>
                                            </p:txEl>
                                          </p:spTgt>
                                        </p:tgtEl>
                                        <p:attrNameLst>
                                          <p:attrName>ppt_x</p:attrName>
                                        </p:attrNameLst>
                                      </p:cBhvr>
                                      <p:tavLst>
                                        <p:tav tm="0">
                                          <p:val>
                                            <p:strVal val="#ppt_x"/>
                                          </p:val>
                                        </p:tav>
                                        <p:tav tm="100000">
                                          <p:val>
                                            <p:strVal val="#ppt_x"/>
                                          </p:val>
                                        </p:tav>
                                      </p:tavLst>
                                    </p:anim>
                                    <p:anim calcmode="lin" valueType="num">
                                      <p:cBhvr>
                                        <p:cTn id="58" dur="400" fill="hold"/>
                                        <p:tgtEl>
                                          <p:spTgt spid="40">
                                            <p:txEl>
                                              <p:pRg st="0" end="0"/>
                                            </p:txEl>
                                          </p:spTgt>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200"/>
                                  </p:stCondLst>
                                  <p:childTnLst>
                                    <p:set>
                                      <p:cBhvr>
                                        <p:cTn id="60" dur="1" fill="hold">
                                          <p:stCondLst>
                                            <p:cond delay="0"/>
                                          </p:stCondLst>
                                        </p:cTn>
                                        <p:tgtEl>
                                          <p:spTgt spid="41">
                                            <p:txEl>
                                              <p:pRg st="0" end="0"/>
                                            </p:txEl>
                                          </p:spTgt>
                                        </p:tgtEl>
                                        <p:attrNameLst>
                                          <p:attrName>style.visibility</p:attrName>
                                        </p:attrNameLst>
                                      </p:cBhvr>
                                      <p:to>
                                        <p:strVal val="visible"/>
                                      </p:to>
                                    </p:set>
                                    <p:animEffect transition="in" filter="fade">
                                      <p:cBhvr>
                                        <p:cTn id="61" dur="500"/>
                                        <p:tgtEl>
                                          <p:spTgt spid="41">
                                            <p:txEl>
                                              <p:pRg st="0" end="0"/>
                                            </p:txEl>
                                          </p:spTgt>
                                        </p:tgtEl>
                                      </p:cBhvr>
                                    </p:animEffect>
                                    <p:anim calcmode="lin" valueType="num">
                                      <p:cBhvr>
                                        <p:cTn id="62" dur="500" fill="hold"/>
                                        <p:tgtEl>
                                          <p:spTgt spid="41">
                                            <p:txEl>
                                              <p:pRg st="0" end="0"/>
                                            </p:txEl>
                                          </p:spTgt>
                                        </p:tgtEl>
                                        <p:attrNameLst>
                                          <p:attrName>ppt_x</p:attrName>
                                        </p:attrNameLst>
                                      </p:cBhvr>
                                      <p:tavLst>
                                        <p:tav tm="0">
                                          <p:val>
                                            <p:strVal val="#ppt_x"/>
                                          </p:val>
                                        </p:tav>
                                        <p:tav tm="100000">
                                          <p:val>
                                            <p:strVal val="#ppt_x"/>
                                          </p:val>
                                        </p:tav>
                                      </p:tavLst>
                                    </p:anim>
                                    <p:anim calcmode="lin" valueType="num">
                                      <p:cBhvr>
                                        <p:cTn id="63" dur="500" fill="hold"/>
                                        <p:tgtEl>
                                          <p:spTgt spid="41">
                                            <p:txEl>
                                              <p:pRg st="0" end="0"/>
                                            </p:txEl>
                                          </p:spTgt>
                                        </p:tgtEl>
                                        <p:attrNameLst>
                                          <p:attrName>ppt_y</p:attrName>
                                        </p:attrNameLst>
                                      </p:cBhvr>
                                      <p:tavLst>
                                        <p:tav tm="0">
                                          <p:val>
                                            <p:strVal val="#ppt_y+.1"/>
                                          </p:val>
                                        </p:tav>
                                        <p:tav tm="100000">
                                          <p:val>
                                            <p:strVal val="#ppt_y"/>
                                          </p:val>
                                        </p:tav>
                                      </p:tavLst>
                                    </p:anim>
                                  </p:childTnLst>
                                </p:cTn>
                              </p:par>
                              <p:par>
                                <p:cTn id="64" presetID="10" presetClass="entr" presetSubtype="0" fill="hold" grpId="0" nodeType="withEffect">
                                  <p:stCondLst>
                                    <p:cond delay="800"/>
                                  </p:stCondLst>
                                  <p:childTnLst>
                                    <p:set>
                                      <p:cBhvr>
                                        <p:cTn id="65" dur="1" fill="hold">
                                          <p:stCondLst>
                                            <p:cond delay="0"/>
                                          </p:stCondLst>
                                        </p:cTn>
                                        <p:tgtEl>
                                          <p:spTgt spid="42">
                                            <p:txEl>
                                              <p:pRg st="0" end="0"/>
                                            </p:txEl>
                                          </p:spTgt>
                                        </p:tgtEl>
                                        <p:attrNameLst>
                                          <p:attrName>style.visibility</p:attrName>
                                        </p:attrNameLst>
                                      </p:cBhvr>
                                      <p:to>
                                        <p:strVal val="visible"/>
                                      </p:to>
                                    </p:set>
                                    <p:animEffect transition="in" filter="fade">
                                      <p:cBhvr>
                                        <p:cTn id="66" dur="500"/>
                                        <p:tgtEl>
                                          <p:spTgt spid="42">
                                            <p:txEl>
                                              <p:pRg st="0" end="0"/>
                                            </p:txEl>
                                          </p:spTgt>
                                        </p:tgtEl>
                                      </p:cBhvr>
                                    </p:animEffect>
                                  </p:childTnLst>
                                </p:cTn>
                              </p:par>
                            </p:childTnLst>
                          </p:cTn>
                        </p:par>
                        <p:par>
                          <p:cTn id="67" fill="hold">
                            <p:stCondLst>
                              <p:cond delay="4600"/>
                            </p:stCondLst>
                            <p:childTnLst>
                              <p:par>
                                <p:cTn id="68" presetID="53" presetClass="entr" presetSubtype="16" fill="hold" grpId="0" nodeType="afterEffect">
                                  <p:stCondLst>
                                    <p:cond delay="0"/>
                                  </p:stCondLst>
                                  <p:childTnLst>
                                    <p:set>
                                      <p:cBhvr>
                                        <p:cTn id="69" dur="1" fill="hold">
                                          <p:stCondLst>
                                            <p:cond delay="0"/>
                                          </p:stCondLst>
                                        </p:cTn>
                                        <p:tgtEl>
                                          <p:spTgt spid="43">
                                            <p:txEl>
                                              <p:pRg st="0" end="0"/>
                                            </p:txEl>
                                          </p:spTgt>
                                        </p:tgtEl>
                                        <p:attrNameLst>
                                          <p:attrName>style.visibility</p:attrName>
                                        </p:attrNameLst>
                                      </p:cBhvr>
                                      <p:to>
                                        <p:strVal val="visible"/>
                                      </p:to>
                                    </p:set>
                                    <p:anim calcmode="lin" valueType="num">
                                      <p:cBhvr>
                                        <p:cTn id="70" dur="300" fill="hold"/>
                                        <p:tgtEl>
                                          <p:spTgt spid="43">
                                            <p:txEl>
                                              <p:pRg st="0" end="0"/>
                                            </p:txEl>
                                          </p:spTgt>
                                        </p:tgtEl>
                                        <p:attrNameLst>
                                          <p:attrName>ppt_w</p:attrName>
                                        </p:attrNameLst>
                                      </p:cBhvr>
                                      <p:tavLst>
                                        <p:tav tm="0">
                                          <p:val>
                                            <p:fltVal val="0"/>
                                          </p:val>
                                        </p:tav>
                                        <p:tav tm="100000">
                                          <p:val>
                                            <p:strVal val="#ppt_w"/>
                                          </p:val>
                                        </p:tav>
                                      </p:tavLst>
                                    </p:anim>
                                    <p:anim calcmode="lin" valueType="num">
                                      <p:cBhvr>
                                        <p:cTn id="71" dur="300" fill="hold"/>
                                        <p:tgtEl>
                                          <p:spTgt spid="43">
                                            <p:txEl>
                                              <p:pRg st="0" end="0"/>
                                            </p:txEl>
                                          </p:spTgt>
                                        </p:tgtEl>
                                        <p:attrNameLst>
                                          <p:attrName>ppt_h</p:attrName>
                                        </p:attrNameLst>
                                      </p:cBhvr>
                                      <p:tavLst>
                                        <p:tav tm="0">
                                          <p:val>
                                            <p:fltVal val="0"/>
                                          </p:val>
                                        </p:tav>
                                        <p:tav tm="100000">
                                          <p:val>
                                            <p:strVal val="#ppt_h"/>
                                          </p:val>
                                        </p:tav>
                                      </p:tavLst>
                                    </p:anim>
                                    <p:animEffect transition="in" filter="fade">
                                      <p:cBhvr>
                                        <p:cTn id="72" dur="300"/>
                                        <p:tgtEl>
                                          <p:spTgt spid="43">
                                            <p:txEl>
                                              <p:pRg st="0" end="0"/>
                                            </p:txEl>
                                          </p:spTgt>
                                        </p:tgtEl>
                                      </p:cBhvr>
                                    </p:animEffect>
                                  </p:childTnLst>
                                </p:cTn>
                              </p:par>
                            </p:childTnLst>
                          </p:cTn>
                        </p:par>
                        <p:par>
                          <p:cTn id="73" fill="hold">
                            <p:stCondLst>
                              <p:cond delay="4900"/>
                            </p:stCondLst>
                            <p:childTnLst>
                              <p:par>
                                <p:cTn id="74" presetID="53" presetClass="entr" presetSubtype="16" fill="hold" grpId="0" nodeType="afterEffect" nodePh="1">
                                  <p:stCondLst>
                                    <p:cond delay="0"/>
                                  </p:stCondLst>
                                  <p:endCondLst>
                                    <p:cond evt="begin" delay="0">
                                      <p:tn val="74"/>
                                    </p:cond>
                                  </p:endCondLst>
                                  <p:childTnLst>
                                    <p:set>
                                      <p:cBhvr>
                                        <p:cTn id="75" dur="1" fill="hold">
                                          <p:stCondLst>
                                            <p:cond delay="0"/>
                                          </p:stCondLst>
                                        </p:cTn>
                                        <p:tgtEl>
                                          <p:spTgt spid="44"/>
                                        </p:tgtEl>
                                        <p:attrNameLst>
                                          <p:attrName>style.visibility</p:attrName>
                                        </p:attrNameLst>
                                      </p:cBhvr>
                                      <p:to>
                                        <p:strVal val="visible"/>
                                      </p:to>
                                    </p:set>
                                    <p:anim calcmode="lin" valueType="num">
                                      <p:cBhvr>
                                        <p:cTn id="76" dur="500" fill="hold"/>
                                        <p:tgtEl>
                                          <p:spTgt spid="44"/>
                                        </p:tgtEl>
                                        <p:attrNameLst>
                                          <p:attrName>ppt_w</p:attrName>
                                        </p:attrNameLst>
                                      </p:cBhvr>
                                      <p:tavLst>
                                        <p:tav tm="0">
                                          <p:val>
                                            <p:fltVal val="0"/>
                                          </p:val>
                                        </p:tav>
                                        <p:tav tm="100000">
                                          <p:val>
                                            <p:strVal val="#ppt_w"/>
                                          </p:val>
                                        </p:tav>
                                      </p:tavLst>
                                    </p:anim>
                                    <p:anim calcmode="lin" valueType="num">
                                      <p:cBhvr>
                                        <p:cTn id="77" dur="500" fill="hold"/>
                                        <p:tgtEl>
                                          <p:spTgt spid="44"/>
                                        </p:tgtEl>
                                        <p:attrNameLst>
                                          <p:attrName>ppt_h</p:attrName>
                                        </p:attrNameLst>
                                      </p:cBhvr>
                                      <p:tavLst>
                                        <p:tav tm="0">
                                          <p:val>
                                            <p:fltVal val="0"/>
                                          </p:val>
                                        </p:tav>
                                        <p:tav tm="100000">
                                          <p:val>
                                            <p:strVal val="#ppt_h"/>
                                          </p:val>
                                        </p:tav>
                                      </p:tavLst>
                                    </p:anim>
                                    <p:animEffect transition="in" filter="fade">
                                      <p:cBhvr>
                                        <p:cTn id="78" dur="500"/>
                                        <p:tgtEl>
                                          <p:spTgt spid="44"/>
                                        </p:tgtEl>
                                      </p:cBhvr>
                                    </p:animEffect>
                                  </p:childTnLst>
                                </p:cTn>
                              </p:par>
                            </p:childTnLst>
                          </p:cTn>
                        </p:par>
                        <p:par>
                          <p:cTn id="79" fill="hold">
                            <p:stCondLst>
                              <p:cond delay="5400"/>
                            </p:stCondLst>
                            <p:childTnLst>
                              <p:par>
                                <p:cTn id="80" presetID="22" presetClass="entr" presetSubtype="8" fill="hold" grpId="0" nodeType="after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wipe(left)">
                                      <p:cBhvr>
                                        <p:cTn id="82" dur="500"/>
                                        <p:tgtEl>
                                          <p:spTgt spid="45"/>
                                        </p:tgtEl>
                                      </p:cBhvr>
                                    </p:animEffect>
                                  </p:childTnLst>
                                </p:cTn>
                              </p:par>
                              <p:par>
                                <p:cTn id="83" presetID="42" presetClass="entr" presetSubtype="0" fill="hold" grpId="0" nodeType="withEffect">
                                  <p:stCondLst>
                                    <p:cond delay="200"/>
                                  </p:stCondLst>
                                  <p:childTnLst>
                                    <p:set>
                                      <p:cBhvr>
                                        <p:cTn id="84" dur="1" fill="hold">
                                          <p:stCondLst>
                                            <p:cond delay="0"/>
                                          </p:stCondLst>
                                        </p:cTn>
                                        <p:tgtEl>
                                          <p:spTgt spid="46">
                                            <p:txEl>
                                              <p:pRg st="0" end="0"/>
                                            </p:txEl>
                                          </p:spTgt>
                                        </p:tgtEl>
                                        <p:attrNameLst>
                                          <p:attrName>style.visibility</p:attrName>
                                        </p:attrNameLst>
                                      </p:cBhvr>
                                      <p:to>
                                        <p:strVal val="visible"/>
                                      </p:to>
                                    </p:set>
                                    <p:animEffect transition="in" filter="fade">
                                      <p:cBhvr>
                                        <p:cTn id="85" dur="400"/>
                                        <p:tgtEl>
                                          <p:spTgt spid="46">
                                            <p:txEl>
                                              <p:pRg st="0" end="0"/>
                                            </p:txEl>
                                          </p:spTgt>
                                        </p:tgtEl>
                                      </p:cBhvr>
                                    </p:animEffect>
                                    <p:anim calcmode="lin" valueType="num">
                                      <p:cBhvr>
                                        <p:cTn id="86" dur="400" fill="hold"/>
                                        <p:tgtEl>
                                          <p:spTgt spid="46">
                                            <p:txEl>
                                              <p:pRg st="0" end="0"/>
                                            </p:txEl>
                                          </p:spTgt>
                                        </p:tgtEl>
                                        <p:attrNameLst>
                                          <p:attrName>ppt_x</p:attrName>
                                        </p:attrNameLst>
                                      </p:cBhvr>
                                      <p:tavLst>
                                        <p:tav tm="0">
                                          <p:val>
                                            <p:strVal val="#ppt_x"/>
                                          </p:val>
                                        </p:tav>
                                        <p:tav tm="100000">
                                          <p:val>
                                            <p:strVal val="#ppt_x"/>
                                          </p:val>
                                        </p:tav>
                                      </p:tavLst>
                                    </p:anim>
                                    <p:anim calcmode="lin" valueType="num">
                                      <p:cBhvr>
                                        <p:cTn id="87" dur="400" fill="hold"/>
                                        <p:tgtEl>
                                          <p:spTgt spid="46">
                                            <p:txEl>
                                              <p:pRg st="0" end="0"/>
                                            </p:txEl>
                                          </p:spTgt>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200"/>
                                  </p:stCondLst>
                                  <p:childTnLst>
                                    <p:set>
                                      <p:cBhvr>
                                        <p:cTn id="89" dur="1" fill="hold">
                                          <p:stCondLst>
                                            <p:cond delay="0"/>
                                          </p:stCondLst>
                                        </p:cTn>
                                        <p:tgtEl>
                                          <p:spTgt spid="47">
                                            <p:txEl>
                                              <p:pRg st="0" end="0"/>
                                            </p:txEl>
                                          </p:spTgt>
                                        </p:tgtEl>
                                        <p:attrNameLst>
                                          <p:attrName>style.visibility</p:attrName>
                                        </p:attrNameLst>
                                      </p:cBhvr>
                                      <p:to>
                                        <p:strVal val="visible"/>
                                      </p:to>
                                    </p:set>
                                    <p:animEffect transition="in" filter="fade">
                                      <p:cBhvr>
                                        <p:cTn id="90" dur="500"/>
                                        <p:tgtEl>
                                          <p:spTgt spid="47">
                                            <p:txEl>
                                              <p:pRg st="0" end="0"/>
                                            </p:txEl>
                                          </p:spTgt>
                                        </p:tgtEl>
                                      </p:cBhvr>
                                    </p:animEffect>
                                    <p:anim calcmode="lin" valueType="num">
                                      <p:cBhvr>
                                        <p:cTn id="91" dur="500" fill="hold"/>
                                        <p:tgtEl>
                                          <p:spTgt spid="47">
                                            <p:txEl>
                                              <p:pRg st="0" end="0"/>
                                            </p:txEl>
                                          </p:spTgt>
                                        </p:tgtEl>
                                        <p:attrNameLst>
                                          <p:attrName>ppt_x</p:attrName>
                                        </p:attrNameLst>
                                      </p:cBhvr>
                                      <p:tavLst>
                                        <p:tav tm="0">
                                          <p:val>
                                            <p:strVal val="#ppt_x"/>
                                          </p:val>
                                        </p:tav>
                                        <p:tav tm="100000">
                                          <p:val>
                                            <p:strVal val="#ppt_x"/>
                                          </p:val>
                                        </p:tav>
                                      </p:tavLst>
                                    </p:anim>
                                    <p:anim calcmode="lin" valueType="num">
                                      <p:cBhvr>
                                        <p:cTn id="92" dur="500" fill="hold"/>
                                        <p:tgtEl>
                                          <p:spTgt spid="47">
                                            <p:txEl>
                                              <p:pRg st="0" end="0"/>
                                            </p:txEl>
                                          </p:spTgt>
                                        </p:tgtEl>
                                        <p:attrNameLst>
                                          <p:attrName>ppt_y</p:attrName>
                                        </p:attrNameLst>
                                      </p:cBhvr>
                                      <p:tavLst>
                                        <p:tav tm="0">
                                          <p:val>
                                            <p:strVal val="#ppt_y+.1"/>
                                          </p:val>
                                        </p:tav>
                                        <p:tav tm="100000">
                                          <p:val>
                                            <p:strVal val="#ppt_y"/>
                                          </p:val>
                                        </p:tav>
                                      </p:tavLst>
                                    </p:anim>
                                  </p:childTnLst>
                                </p:cTn>
                              </p:par>
                              <p:par>
                                <p:cTn id="93" presetID="10" presetClass="entr" presetSubtype="0" fill="hold" grpId="0" nodeType="withEffect">
                                  <p:stCondLst>
                                    <p:cond delay="800"/>
                                  </p:stCondLst>
                                  <p:childTnLst>
                                    <p:set>
                                      <p:cBhvr>
                                        <p:cTn id="94" dur="1" fill="hold">
                                          <p:stCondLst>
                                            <p:cond delay="0"/>
                                          </p:stCondLst>
                                        </p:cTn>
                                        <p:tgtEl>
                                          <p:spTgt spid="48">
                                            <p:txEl>
                                              <p:pRg st="0" end="0"/>
                                            </p:txEl>
                                          </p:spTgt>
                                        </p:tgtEl>
                                        <p:attrNameLst>
                                          <p:attrName>style.visibility</p:attrName>
                                        </p:attrNameLst>
                                      </p:cBhvr>
                                      <p:to>
                                        <p:strVal val="visible"/>
                                      </p:to>
                                    </p:set>
                                    <p:animEffect transition="in" filter="fade">
                                      <p:cBhvr>
                                        <p:cTn id="95" dur="500"/>
                                        <p:tgtEl>
                                          <p:spTgt spid="48">
                                            <p:txEl>
                                              <p:pRg st="0" end="0"/>
                                            </p:txEl>
                                          </p:spTgt>
                                        </p:tgtEl>
                                      </p:cBhvr>
                                    </p:animEffect>
                                  </p:childTnLst>
                                </p:cTn>
                              </p:par>
                            </p:childTnLst>
                          </p:cTn>
                        </p:par>
                        <p:par>
                          <p:cTn id="96" fill="hold">
                            <p:stCondLst>
                              <p:cond delay="6700"/>
                            </p:stCondLst>
                            <p:childTnLst>
                              <p:par>
                                <p:cTn id="97" presetID="53" presetClass="entr" presetSubtype="16" fill="hold" grpId="0" nodeType="afterEffect">
                                  <p:stCondLst>
                                    <p:cond delay="0"/>
                                  </p:stCondLst>
                                  <p:childTnLst>
                                    <p:set>
                                      <p:cBhvr>
                                        <p:cTn id="98" dur="1" fill="hold">
                                          <p:stCondLst>
                                            <p:cond delay="0"/>
                                          </p:stCondLst>
                                        </p:cTn>
                                        <p:tgtEl>
                                          <p:spTgt spid="49">
                                            <p:txEl>
                                              <p:pRg st="0" end="0"/>
                                            </p:txEl>
                                          </p:spTgt>
                                        </p:tgtEl>
                                        <p:attrNameLst>
                                          <p:attrName>style.visibility</p:attrName>
                                        </p:attrNameLst>
                                      </p:cBhvr>
                                      <p:to>
                                        <p:strVal val="visible"/>
                                      </p:to>
                                    </p:set>
                                    <p:anim calcmode="lin" valueType="num">
                                      <p:cBhvr>
                                        <p:cTn id="99" dur="300" fill="hold"/>
                                        <p:tgtEl>
                                          <p:spTgt spid="49">
                                            <p:txEl>
                                              <p:pRg st="0" end="0"/>
                                            </p:txEl>
                                          </p:spTgt>
                                        </p:tgtEl>
                                        <p:attrNameLst>
                                          <p:attrName>ppt_w</p:attrName>
                                        </p:attrNameLst>
                                      </p:cBhvr>
                                      <p:tavLst>
                                        <p:tav tm="0">
                                          <p:val>
                                            <p:fltVal val="0"/>
                                          </p:val>
                                        </p:tav>
                                        <p:tav tm="100000">
                                          <p:val>
                                            <p:strVal val="#ppt_w"/>
                                          </p:val>
                                        </p:tav>
                                      </p:tavLst>
                                    </p:anim>
                                    <p:anim calcmode="lin" valueType="num">
                                      <p:cBhvr>
                                        <p:cTn id="100" dur="300" fill="hold"/>
                                        <p:tgtEl>
                                          <p:spTgt spid="49">
                                            <p:txEl>
                                              <p:pRg st="0" end="0"/>
                                            </p:txEl>
                                          </p:spTgt>
                                        </p:tgtEl>
                                        <p:attrNameLst>
                                          <p:attrName>ppt_h</p:attrName>
                                        </p:attrNameLst>
                                      </p:cBhvr>
                                      <p:tavLst>
                                        <p:tav tm="0">
                                          <p:val>
                                            <p:fltVal val="0"/>
                                          </p:val>
                                        </p:tav>
                                        <p:tav tm="100000">
                                          <p:val>
                                            <p:strVal val="#ppt_h"/>
                                          </p:val>
                                        </p:tav>
                                      </p:tavLst>
                                    </p:anim>
                                    <p:animEffect transition="in" filter="fade">
                                      <p:cBhvr>
                                        <p:cTn id="101" dur="300"/>
                                        <p:tgtEl>
                                          <p:spTgt spid="49">
                                            <p:txEl>
                                              <p:pRg st="0" end="0"/>
                                            </p:txEl>
                                          </p:spTgt>
                                        </p:tgtEl>
                                      </p:cBhvr>
                                    </p:animEffect>
                                  </p:childTnLst>
                                </p:cTn>
                              </p:par>
                            </p:childTnLst>
                          </p:cTn>
                        </p:par>
                        <p:par>
                          <p:cTn id="102" fill="hold">
                            <p:stCondLst>
                              <p:cond delay="7000"/>
                            </p:stCondLst>
                            <p:childTnLst>
                              <p:par>
                                <p:cTn id="103" presetID="53" presetClass="entr" presetSubtype="16" fill="hold" grpId="0" nodeType="afterEffect" nodePh="1">
                                  <p:stCondLst>
                                    <p:cond delay="0"/>
                                  </p:stCondLst>
                                  <p:endCondLst>
                                    <p:cond evt="begin" delay="0">
                                      <p:tn val="103"/>
                                    </p:cond>
                                  </p:endCondLst>
                                  <p:childTnLst>
                                    <p:set>
                                      <p:cBhvr>
                                        <p:cTn id="104" dur="1" fill="hold">
                                          <p:stCondLst>
                                            <p:cond delay="0"/>
                                          </p:stCondLst>
                                        </p:cTn>
                                        <p:tgtEl>
                                          <p:spTgt spid="50"/>
                                        </p:tgtEl>
                                        <p:attrNameLst>
                                          <p:attrName>style.visibility</p:attrName>
                                        </p:attrNameLst>
                                      </p:cBhvr>
                                      <p:to>
                                        <p:strVal val="visible"/>
                                      </p:to>
                                    </p:set>
                                    <p:anim calcmode="lin" valueType="num">
                                      <p:cBhvr>
                                        <p:cTn id="105" dur="500" fill="hold"/>
                                        <p:tgtEl>
                                          <p:spTgt spid="50"/>
                                        </p:tgtEl>
                                        <p:attrNameLst>
                                          <p:attrName>ppt_w</p:attrName>
                                        </p:attrNameLst>
                                      </p:cBhvr>
                                      <p:tavLst>
                                        <p:tav tm="0">
                                          <p:val>
                                            <p:fltVal val="0"/>
                                          </p:val>
                                        </p:tav>
                                        <p:tav tm="100000">
                                          <p:val>
                                            <p:strVal val="#ppt_w"/>
                                          </p:val>
                                        </p:tav>
                                      </p:tavLst>
                                    </p:anim>
                                    <p:anim calcmode="lin" valueType="num">
                                      <p:cBhvr>
                                        <p:cTn id="106" dur="500" fill="hold"/>
                                        <p:tgtEl>
                                          <p:spTgt spid="50"/>
                                        </p:tgtEl>
                                        <p:attrNameLst>
                                          <p:attrName>ppt_h</p:attrName>
                                        </p:attrNameLst>
                                      </p:cBhvr>
                                      <p:tavLst>
                                        <p:tav tm="0">
                                          <p:val>
                                            <p:fltVal val="0"/>
                                          </p:val>
                                        </p:tav>
                                        <p:tav tm="100000">
                                          <p:val>
                                            <p:strVal val="#ppt_h"/>
                                          </p:val>
                                        </p:tav>
                                      </p:tavLst>
                                    </p:anim>
                                    <p:animEffect transition="in" filter="fade">
                                      <p:cBhvr>
                                        <p:cTn id="107" dur="500"/>
                                        <p:tgtEl>
                                          <p:spTgt spid="50"/>
                                        </p:tgtEl>
                                      </p:cBhvr>
                                    </p:animEffect>
                                  </p:childTnLst>
                                </p:cTn>
                              </p:par>
                            </p:childTnLst>
                          </p:cTn>
                        </p:par>
                        <p:par>
                          <p:cTn id="108" fill="hold">
                            <p:stCondLst>
                              <p:cond delay="7500"/>
                            </p:stCondLst>
                            <p:childTnLst>
                              <p:par>
                                <p:cTn id="109" presetID="22" presetClass="entr" presetSubtype="8" fill="hold" grpId="0" nodeType="afterEffect">
                                  <p:stCondLst>
                                    <p:cond delay="0"/>
                                  </p:stCondLst>
                                  <p:childTnLst>
                                    <p:set>
                                      <p:cBhvr>
                                        <p:cTn id="110" dur="1" fill="hold">
                                          <p:stCondLst>
                                            <p:cond delay="0"/>
                                          </p:stCondLst>
                                        </p:cTn>
                                        <p:tgtEl>
                                          <p:spTgt spid="51"/>
                                        </p:tgtEl>
                                        <p:attrNameLst>
                                          <p:attrName>style.visibility</p:attrName>
                                        </p:attrNameLst>
                                      </p:cBhvr>
                                      <p:to>
                                        <p:strVal val="visible"/>
                                      </p:to>
                                    </p:set>
                                    <p:animEffect transition="in" filter="wipe(left)">
                                      <p:cBhvr>
                                        <p:cTn id="111" dur="500"/>
                                        <p:tgtEl>
                                          <p:spTgt spid="51"/>
                                        </p:tgtEl>
                                      </p:cBhvr>
                                    </p:animEffect>
                                  </p:childTnLst>
                                </p:cTn>
                              </p:par>
                              <p:par>
                                <p:cTn id="112" presetID="42" presetClass="entr" presetSubtype="0" fill="hold" grpId="0" nodeType="withEffect">
                                  <p:stCondLst>
                                    <p:cond delay="200"/>
                                  </p:stCondLst>
                                  <p:childTnLst>
                                    <p:set>
                                      <p:cBhvr>
                                        <p:cTn id="113" dur="1" fill="hold">
                                          <p:stCondLst>
                                            <p:cond delay="0"/>
                                          </p:stCondLst>
                                        </p:cTn>
                                        <p:tgtEl>
                                          <p:spTgt spid="52">
                                            <p:txEl>
                                              <p:pRg st="0" end="0"/>
                                            </p:txEl>
                                          </p:spTgt>
                                        </p:tgtEl>
                                        <p:attrNameLst>
                                          <p:attrName>style.visibility</p:attrName>
                                        </p:attrNameLst>
                                      </p:cBhvr>
                                      <p:to>
                                        <p:strVal val="visible"/>
                                      </p:to>
                                    </p:set>
                                    <p:animEffect transition="in" filter="fade">
                                      <p:cBhvr>
                                        <p:cTn id="114" dur="400"/>
                                        <p:tgtEl>
                                          <p:spTgt spid="52">
                                            <p:txEl>
                                              <p:pRg st="0" end="0"/>
                                            </p:txEl>
                                          </p:spTgt>
                                        </p:tgtEl>
                                      </p:cBhvr>
                                    </p:animEffect>
                                    <p:anim calcmode="lin" valueType="num">
                                      <p:cBhvr>
                                        <p:cTn id="115" dur="400" fill="hold"/>
                                        <p:tgtEl>
                                          <p:spTgt spid="52">
                                            <p:txEl>
                                              <p:pRg st="0" end="0"/>
                                            </p:txEl>
                                          </p:spTgt>
                                        </p:tgtEl>
                                        <p:attrNameLst>
                                          <p:attrName>ppt_x</p:attrName>
                                        </p:attrNameLst>
                                      </p:cBhvr>
                                      <p:tavLst>
                                        <p:tav tm="0">
                                          <p:val>
                                            <p:strVal val="#ppt_x"/>
                                          </p:val>
                                        </p:tav>
                                        <p:tav tm="100000">
                                          <p:val>
                                            <p:strVal val="#ppt_x"/>
                                          </p:val>
                                        </p:tav>
                                      </p:tavLst>
                                    </p:anim>
                                    <p:anim calcmode="lin" valueType="num">
                                      <p:cBhvr>
                                        <p:cTn id="116" dur="400" fill="hold"/>
                                        <p:tgtEl>
                                          <p:spTgt spid="52">
                                            <p:txEl>
                                              <p:pRg st="0" end="0"/>
                                            </p:txEl>
                                          </p:spTgt>
                                        </p:tgtEl>
                                        <p:attrNameLst>
                                          <p:attrName>ppt_y</p:attrName>
                                        </p:attrNameLst>
                                      </p:cBhvr>
                                      <p:tavLst>
                                        <p:tav tm="0">
                                          <p:val>
                                            <p:strVal val="#ppt_y+.1"/>
                                          </p:val>
                                        </p:tav>
                                        <p:tav tm="100000">
                                          <p:val>
                                            <p:strVal val="#ppt_y"/>
                                          </p:val>
                                        </p:tav>
                                      </p:tavLst>
                                    </p:anim>
                                  </p:childTnLst>
                                </p:cTn>
                              </p:par>
                              <p:par>
                                <p:cTn id="117" presetID="42" presetClass="entr" presetSubtype="0" fill="hold" grpId="0" nodeType="withEffect">
                                  <p:stCondLst>
                                    <p:cond delay="200"/>
                                  </p:stCondLst>
                                  <p:childTnLst>
                                    <p:set>
                                      <p:cBhvr>
                                        <p:cTn id="118" dur="1" fill="hold">
                                          <p:stCondLst>
                                            <p:cond delay="0"/>
                                          </p:stCondLst>
                                        </p:cTn>
                                        <p:tgtEl>
                                          <p:spTgt spid="53">
                                            <p:txEl>
                                              <p:pRg st="0" end="0"/>
                                            </p:txEl>
                                          </p:spTgt>
                                        </p:tgtEl>
                                        <p:attrNameLst>
                                          <p:attrName>style.visibility</p:attrName>
                                        </p:attrNameLst>
                                      </p:cBhvr>
                                      <p:to>
                                        <p:strVal val="visible"/>
                                      </p:to>
                                    </p:set>
                                    <p:animEffect transition="in" filter="fade">
                                      <p:cBhvr>
                                        <p:cTn id="119" dur="500"/>
                                        <p:tgtEl>
                                          <p:spTgt spid="53">
                                            <p:txEl>
                                              <p:pRg st="0" end="0"/>
                                            </p:txEl>
                                          </p:spTgt>
                                        </p:tgtEl>
                                      </p:cBhvr>
                                    </p:animEffect>
                                    <p:anim calcmode="lin" valueType="num">
                                      <p:cBhvr>
                                        <p:cTn id="120"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p:cTn id="121" dur="500" fill="hold"/>
                                        <p:tgtEl>
                                          <p:spTgt spid="53">
                                            <p:txEl>
                                              <p:pRg st="0" end="0"/>
                                            </p:txEl>
                                          </p:spTgt>
                                        </p:tgtEl>
                                        <p:attrNameLst>
                                          <p:attrName>ppt_y</p:attrName>
                                        </p:attrNameLst>
                                      </p:cBhvr>
                                      <p:tavLst>
                                        <p:tav tm="0">
                                          <p:val>
                                            <p:strVal val="#ppt_y+.1"/>
                                          </p:val>
                                        </p:tav>
                                        <p:tav tm="100000">
                                          <p:val>
                                            <p:strVal val="#ppt_y"/>
                                          </p:val>
                                        </p:tav>
                                      </p:tavLst>
                                    </p:anim>
                                  </p:childTnLst>
                                </p:cTn>
                              </p:par>
                              <p:par>
                                <p:cTn id="122" presetID="10" presetClass="entr" presetSubtype="0" fill="hold" grpId="0" nodeType="withEffect">
                                  <p:stCondLst>
                                    <p:cond delay="800"/>
                                  </p:stCondLst>
                                  <p:childTnLst>
                                    <p:set>
                                      <p:cBhvr>
                                        <p:cTn id="123" dur="1" fill="hold">
                                          <p:stCondLst>
                                            <p:cond delay="0"/>
                                          </p:stCondLst>
                                        </p:cTn>
                                        <p:tgtEl>
                                          <p:spTgt spid="54">
                                            <p:txEl>
                                              <p:pRg st="0" end="0"/>
                                            </p:txEl>
                                          </p:spTgt>
                                        </p:tgtEl>
                                        <p:attrNameLst>
                                          <p:attrName>style.visibility</p:attrName>
                                        </p:attrNameLst>
                                      </p:cBhvr>
                                      <p:to>
                                        <p:strVal val="visible"/>
                                      </p:to>
                                    </p:set>
                                    <p:animEffect transition="in" filter="fade">
                                      <p:cBhvr>
                                        <p:cTn id="124" dur="500"/>
                                        <p:tgtEl>
                                          <p:spTgt spid="54">
                                            <p:txEl>
                                              <p:pRg st="0" end="0"/>
                                            </p:txEl>
                                          </p:spTgt>
                                        </p:tgtEl>
                                      </p:cBhvr>
                                    </p:animEffect>
                                  </p:childTnLst>
                                </p:cTn>
                              </p:par>
                            </p:childTnLst>
                          </p:cTn>
                        </p:par>
                        <p:par>
                          <p:cTn id="125" fill="hold">
                            <p:stCondLst>
                              <p:cond delay="8800"/>
                            </p:stCondLst>
                            <p:childTnLst>
                              <p:par>
                                <p:cTn id="126" presetID="53" presetClass="entr" presetSubtype="16" fill="hold" grpId="0" nodeType="afterEffect">
                                  <p:stCondLst>
                                    <p:cond delay="0"/>
                                  </p:stCondLst>
                                  <p:childTnLst>
                                    <p:set>
                                      <p:cBhvr>
                                        <p:cTn id="127" dur="1" fill="hold">
                                          <p:stCondLst>
                                            <p:cond delay="0"/>
                                          </p:stCondLst>
                                        </p:cTn>
                                        <p:tgtEl>
                                          <p:spTgt spid="55">
                                            <p:txEl>
                                              <p:pRg st="0" end="0"/>
                                            </p:txEl>
                                          </p:spTgt>
                                        </p:tgtEl>
                                        <p:attrNameLst>
                                          <p:attrName>style.visibility</p:attrName>
                                        </p:attrNameLst>
                                      </p:cBhvr>
                                      <p:to>
                                        <p:strVal val="visible"/>
                                      </p:to>
                                    </p:set>
                                    <p:anim calcmode="lin" valueType="num">
                                      <p:cBhvr>
                                        <p:cTn id="128" dur="300" fill="hold"/>
                                        <p:tgtEl>
                                          <p:spTgt spid="55">
                                            <p:txEl>
                                              <p:pRg st="0" end="0"/>
                                            </p:txEl>
                                          </p:spTgt>
                                        </p:tgtEl>
                                        <p:attrNameLst>
                                          <p:attrName>ppt_w</p:attrName>
                                        </p:attrNameLst>
                                      </p:cBhvr>
                                      <p:tavLst>
                                        <p:tav tm="0">
                                          <p:val>
                                            <p:fltVal val="0"/>
                                          </p:val>
                                        </p:tav>
                                        <p:tav tm="100000">
                                          <p:val>
                                            <p:strVal val="#ppt_w"/>
                                          </p:val>
                                        </p:tav>
                                      </p:tavLst>
                                    </p:anim>
                                    <p:anim calcmode="lin" valueType="num">
                                      <p:cBhvr>
                                        <p:cTn id="129" dur="300" fill="hold"/>
                                        <p:tgtEl>
                                          <p:spTgt spid="55">
                                            <p:txEl>
                                              <p:pRg st="0" end="0"/>
                                            </p:txEl>
                                          </p:spTgt>
                                        </p:tgtEl>
                                        <p:attrNameLst>
                                          <p:attrName>ppt_h</p:attrName>
                                        </p:attrNameLst>
                                      </p:cBhvr>
                                      <p:tavLst>
                                        <p:tav tm="0">
                                          <p:val>
                                            <p:fltVal val="0"/>
                                          </p:val>
                                        </p:tav>
                                        <p:tav tm="100000">
                                          <p:val>
                                            <p:strVal val="#ppt_h"/>
                                          </p:val>
                                        </p:tav>
                                      </p:tavLst>
                                    </p:anim>
                                    <p:animEffect transition="in" filter="fade">
                                      <p:cBhvr>
                                        <p:cTn id="130" dur="300"/>
                                        <p:tgtEl>
                                          <p:spTgt spid="55">
                                            <p:txEl>
                                              <p:pRg st="0" end="0"/>
                                            </p:txEl>
                                          </p:spTgt>
                                        </p:tgtEl>
                                      </p:cBhvr>
                                    </p:animEffect>
                                  </p:childTnLst>
                                </p:cTn>
                              </p:par>
                            </p:childTnLst>
                          </p:cTn>
                        </p:par>
                        <p:par>
                          <p:cTn id="131" fill="hold">
                            <p:stCondLst>
                              <p:cond delay="9100"/>
                            </p:stCondLst>
                            <p:childTnLst>
                              <p:par>
                                <p:cTn id="132" presetID="53" presetClass="entr" presetSubtype="16" fill="hold" grpId="0" nodeType="afterEffect" nodePh="1">
                                  <p:stCondLst>
                                    <p:cond delay="0"/>
                                  </p:stCondLst>
                                  <p:endCondLst>
                                    <p:cond evt="begin" delay="0">
                                      <p:tn val="132"/>
                                    </p:cond>
                                  </p:endCondLst>
                                  <p:childTnLst>
                                    <p:set>
                                      <p:cBhvr>
                                        <p:cTn id="133" dur="1" fill="hold">
                                          <p:stCondLst>
                                            <p:cond delay="0"/>
                                          </p:stCondLst>
                                        </p:cTn>
                                        <p:tgtEl>
                                          <p:spTgt spid="56"/>
                                        </p:tgtEl>
                                        <p:attrNameLst>
                                          <p:attrName>style.visibility</p:attrName>
                                        </p:attrNameLst>
                                      </p:cBhvr>
                                      <p:to>
                                        <p:strVal val="visible"/>
                                      </p:to>
                                    </p:set>
                                    <p:anim calcmode="lin" valueType="num">
                                      <p:cBhvr>
                                        <p:cTn id="134" dur="500" fill="hold"/>
                                        <p:tgtEl>
                                          <p:spTgt spid="56"/>
                                        </p:tgtEl>
                                        <p:attrNameLst>
                                          <p:attrName>ppt_w</p:attrName>
                                        </p:attrNameLst>
                                      </p:cBhvr>
                                      <p:tavLst>
                                        <p:tav tm="0">
                                          <p:val>
                                            <p:fltVal val="0"/>
                                          </p:val>
                                        </p:tav>
                                        <p:tav tm="100000">
                                          <p:val>
                                            <p:strVal val="#ppt_w"/>
                                          </p:val>
                                        </p:tav>
                                      </p:tavLst>
                                    </p:anim>
                                    <p:anim calcmode="lin" valueType="num">
                                      <p:cBhvr>
                                        <p:cTn id="135" dur="500" fill="hold"/>
                                        <p:tgtEl>
                                          <p:spTgt spid="56"/>
                                        </p:tgtEl>
                                        <p:attrNameLst>
                                          <p:attrName>ppt_h</p:attrName>
                                        </p:attrNameLst>
                                      </p:cBhvr>
                                      <p:tavLst>
                                        <p:tav tm="0">
                                          <p:val>
                                            <p:fltVal val="0"/>
                                          </p:val>
                                        </p:tav>
                                        <p:tav tm="100000">
                                          <p:val>
                                            <p:strVal val="#ppt_h"/>
                                          </p:val>
                                        </p:tav>
                                      </p:tavLst>
                                    </p:anim>
                                    <p:animEffect transition="in" filter="fade">
                                      <p:cBhvr>
                                        <p:cTn id="136" dur="500"/>
                                        <p:tgtEl>
                                          <p:spTgt spid="56"/>
                                        </p:tgtEl>
                                      </p:cBhvr>
                                    </p:animEffect>
                                  </p:childTnLst>
                                </p:cTn>
                              </p:par>
                            </p:childTnLst>
                          </p:cTn>
                        </p:par>
                        <p:par>
                          <p:cTn id="137" fill="hold">
                            <p:stCondLst>
                              <p:cond delay="9600"/>
                            </p:stCondLst>
                            <p:childTnLst>
                              <p:par>
                                <p:cTn id="138" presetID="22" presetClass="entr" presetSubtype="8" fill="hold" grpId="0" nodeType="afterEffect">
                                  <p:stCondLst>
                                    <p:cond delay="0"/>
                                  </p:stCondLst>
                                  <p:childTnLst>
                                    <p:set>
                                      <p:cBhvr>
                                        <p:cTn id="139" dur="1" fill="hold">
                                          <p:stCondLst>
                                            <p:cond delay="0"/>
                                          </p:stCondLst>
                                        </p:cTn>
                                        <p:tgtEl>
                                          <p:spTgt spid="57"/>
                                        </p:tgtEl>
                                        <p:attrNameLst>
                                          <p:attrName>style.visibility</p:attrName>
                                        </p:attrNameLst>
                                      </p:cBhvr>
                                      <p:to>
                                        <p:strVal val="visible"/>
                                      </p:to>
                                    </p:set>
                                    <p:animEffect transition="in" filter="wipe(left)">
                                      <p:cBhvr>
                                        <p:cTn id="140" dur="500"/>
                                        <p:tgtEl>
                                          <p:spTgt spid="57"/>
                                        </p:tgtEl>
                                      </p:cBhvr>
                                    </p:animEffect>
                                  </p:childTnLst>
                                </p:cTn>
                              </p:par>
                              <p:par>
                                <p:cTn id="141" presetID="42" presetClass="entr" presetSubtype="0" fill="hold" grpId="0" nodeType="withEffect">
                                  <p:stCondLst>
                                    <p:cond delay="200"/>
                                  </p:stCondLst>
                                  <p:childTnLst>
                                    <p:set>
                                      <p:cBhvr>
                                        <p:cTn id="142" dur="1" fill="hold">
                                          <p:stCondLst>
                                            <p:cond delay="0"/>
                                          </p:stCondLst>
                                        </p:cTn>
                                        <p:tgtEl>
                                          <p:spTgt spid="58">
                                            <p:txEl>
                                              <p:pRg st="0" end="0"/>
                                            </p:txEl>
                                          </p:spTgt>
                                        </p:tgtEl>
                                        <p:attrNameLst>
                                          <p:attrName>style.visibility</p:attrName>
                                        </p:attrNameLst>
                                      </p:cBhvr>
                                      <p:to>
                                        <p:strVal val="visible"/>
                                      </p:to>
                                    </p:set>
                                    <p:animEffect transition="in" filter="fade">
                                      <p:cBhvr>
                                        <p:cTn id="143" dur="400"/>
                                        <p:tgtEl>
                                          <p:spTgt spid="58">
                                            <p:txEl>
                                              <p:pRg st="0" end="0"/>
                                            </p:txEl>
                                          </p:spTgt>
                                        </p:tgtEl>
                                      </p:cBhvr>
                                    </p:animEffect>
                                    <p:anim calcmode="lin" valueType="num">
                                      <p:cBhvr>
                                        <p:cTn id="144" dur="400" fill="hold"/>
                                        <p:tgtEl>
                                          <p:spTgt spid="58">
                                            <p:txEl>
                                              <p:pRg st="0" end="0"/>
                                            </p:txEl>
                                          </p:spTgt>
                                        </p:tgtEl>
                                        <p:attrNameLst>
                                          <p:attrName>ppt_x</p:attrName>
                                        </p:attrNameLst>
                                      </p:cBhvr>
                                      <p:tavLst>
                                        <p:tav tm="0">
                                          <p:val>
                                            <p:strVal val="#ppt_x"/>
                                          </p:val>
                                        </p:tav>
                                        <p:tav tm="100000">
                                          <p:val>
                                            <p:strVal val="#ppt_x"/>
                                          </p:val>
                                        </p:tav>
                                      </p:tavLst>
                                    </p:anim>
                                    <p:anim calcmode="lin" valueType="num">
                                      <p:cBhvr>
                                        <p:cTn id="145" dur="400" fill="hold"/>
                                        <p:tgtEl>
                                          <p:spTgt spid="58">
                                            <p:txEl>
                                              <p:pRg st="0" end="0"/>
                                            </p:txEl>
                                          </p:spTgt>
                                        </p:tgtEl>
                                        <p:attrNameLst>
                                          <p:attrName>ppt_y</p:attrName>
                                        </p:attrNameLst>
                                      </p:cBhvr>
                                      <p:tavLst>
                                        <p:tav tm="0">
                                          <p:val>
                                            <p:strVal val="#ppt_y+.1"/>
                                          </p:val>
                                        </p:tav>
                                        <p:tav tm="100000">
                                          <p:val>
                                            <p:strVal val="#ppt_y"/>
                                          </p:val>
                                        </p:tav>
                                      </p:tavLst>
                                    </p:anim>
                                  </p:childTnLst>
                                </p:cTn>
                              </p:par>
                              <p:par>
                                <p:cTn id="146" presetID="42" presetClass="entr" presetSubtype="0" fill="hold" grpId="0" nodeType="withEffect">
                                  <p:stCondLst>
                                    <p:cond delay="200"/>
                                  </p:stCondLst>
                                  <p:childTnLst>
                                    <p:set>
                                      <p:cBhvr>
                                        <p:cTn id="147" dur="1" fill="hold">
                                          <p:stCondLst>
                                            <p:cond delay="0"/>
                                          </p:stCondLst>
                                        </p:cTn>
                                        <p:tgtEl>
                                          <p:spTgt spid="59">
                                            <p:txEl>
                                              <p:pRg st="0" end="0"/>
                                            </p:txEl>
                                          </p:spTgt>
                                        </p:tgtEl>
                                        <p:attrNameLst>
                                          <p:attrName>style.visibility</p:attrName>
                                        </p:attrNameLst>
                                      </p:cBhvr>
                                      <p:to>
                                        <p:strVal val="visible"/>
                                      </p:to>
                                    </p:set>
                                    <p:animEffect transition="in" filter="fade">
                                      <p:cBhvr>
                                        <p:cTn id="148" dur="500"/>
                                        <p:tgtEl>
                                          <p:spTgt spid="59">
                                            <p:txEl>
                                              <p:pRg st="0" end="0"/>
                                            </p:txEl>
                                          </p:spTgt>
                                        </p:tgtEl>
                                      </p:cBhvr>
                                    </p:animEffect>
                                    <p:anim calcmode="lin" valueType="num">
                                      <p:cBhvr>
                                        <p:cTn id="149" dur="500" fill="hold"/>
                                        <p:tgtEl>
                                          <p:spTgt spid="59">
                                            <p:txEl>
                                              <p:pRg st="0" end="0"/>
                                            </p:txEl>
                                          </p:spTgt>
                                        </p:tgtEl>
                                        <p:attrNameLst>
                                          <p:attrName>ppt_x</p:attrName>
                                        </p:attrNameLst>
                                      </p:cBhvr>
                                      <p:tavLst>
                                        <p:tav tm="0">
                                          <p:val>
                                            <p:strVal val="#ppt_x"/>
                                          </p:val>
                                        </p:tav>
                                        <p:tav tm="100000">
                                          <p:val>
                                            <p:strVal val="#ppt_x"/>
                                          </p:val>
                                        </p:tav>
                                      </p:tavLst>
                                    </p:anim>
                                    <p:anim calcmode="lin" valueType="num">
                                      <p:cBhvr>
                                        <p:cTn id="150" dur="500" fill="hold"/>
                                        <p:tgtEl>
                                          <p:spTgt spid="59">
                                            <p:txEl>
                                              <p:pRg st="0" end="0"/>
                                            </p:txEl>
                                          </p:spTgt>
                                        </p:tgtEl>
                                        <p:attrNameLst>
                                          <p:attrName>ppt_y</p:attrName>
                                        </p:attrNameLst>
                                      </p:cBhvr>
                                      <p:tavLst>
                                        <p:tav tm="0">
                                          <p:val>
                                            <p:strVal val="#ppt_y+.1"/>
                                          </p:val>
                                        </p:tav>
                                        <p:tav tm="100000">
                                          <p:val>
                                            <p:strVal val="#ppt_y"/>
                                          </p:val>
                                        </p:tav>
                                      </p:tavLst>
                                    </p:anim>
                                  </p:childTnLst>
                                </p:cTn>
                              </p:par>
                              <p:par>
                                <p:cTn id="151" presetID="10" presetClass="entr" presetSubtype="0" fill="hold" grpId="0" nodeType="withEffect">
                                  <p:stCondLst>
                                    <p:cond delay="800"/>
                                  </p:stCondLst>
                                  <p:childTnLst>
                                    <p:set>
                                      <p:cBhvr>
                                        <p:cTn id="152" dur="1" fill="hold">
                                          <p:stCondLst>
                                            <p:cond delay="0"/>
                                          </p:stCondLst>
                                        </p:cTn>
                                        <p:tgtEl>
                                          <p:spTgt spid="60">
                                            <p:txEl>
                                              <p:pRg st="0" end="0"/>
                                            </p:txEl>
                                          </p:spTgt>
                                        </p:tgtEl>
                                        <p:attrNameLst>
                                          <p:attrName>style.visibility</p:attrName>
                                        </p:attrNameLst>
                                      </p:cBhvr>
                                      <p:to>
                                        <p:strVal val="visible"/>
                                      </p:to>
                                    </p:set>
                                    <p:animEffect transition="in" filter="fade">
                                      <p:cBhvr>
                                        <p:cTn id="153" dur="500"/>
                                        <p:tgtEl>
                                          <p:spTgt spid="60">
                                            <p:txEl>
                                              <p:pRg st="0" end="0"/>
                                            </p:txEl>
                                          </p:spTgt>
                                        </p:tgtEl>
                                      </p:cBhvr>
                                    </p:animEffect>
                                  </p:childTnLst>
                                </p:cTn>
                              </p:par>
                            </p:childTnLst>
                          </p:cTn>
                        </p:par>
                        <p:par>
                          <p:cTn id="154" fill="hold">
                            <p:stCondLst>
                              <p:cond delay="10900"/>
                            </p:stCondLst>
                            <p:childTnLst>
                              <p:par>
                                <p:cTn id="155" presetID="53" presetClass="entr" presetSubtype="16" fill="hold" grpId="0" nodeType="afterEffect">
                                  <p:stCondLst>
                                    <p:cond delay="0"/>
                                  </p:stCondLst>
                                  <p:childTnLst>
                                    <p:set>
                                      <p:cBhvr>
                                        <p:cTn id="156" dur="1" fill="hold">
                                          <p:stCondLst>
                                            <p:cond delay="0"/>
                                          </p:stCondLst>
                                        </p:cTn>
                                        <p:tgtEl>
                                          <p:spTgt spid="61">
                                            <p:txEl>
                                              <p:pRg st="0" end="0"/>
                                            </p:txEl>
                                          </p:spTgt>
                                        </p:tgtEl>
                                        <p:attrNameLst>
                                          <p:attrName>style.visibility</p:attrName>
                                        </p:attrNameLst>
                                      </p:cBhvr>
                                      <p:to>
                                        <p:strVal val="visible"/>
                                      </p:to>
                                    </p:set>
                                    <p:anim calcmode="lin" valueType="num">
                                      <p:cBhvr>
                                        <p:cTn id="157" dur="300" fill="hold"/>
                                        <p:tgtEl>
                                          <p:spTgt spid="61">
                                            <p:txEl>
                                              <p:pRg st="0" end="0"/>
                                            </p:txEl>
                                          </p:spTgt>
                                        </p:tgtEl>
                                        <p:attrNameLst>
                                          <p:attrName>ppt_w</p:attrName>
                                        </p:attrNameLst>
                                      </p:cBhvr>
                                      <p:tavLst>
                                        <p:tav tm="0">
                                          <p:val>
                                            <p:fltVal val="0"/>
                                          </p:val>
                                        </p:tav>
                                        <p:tav tm="100000">
                                          <p:val>
                                            <p:strVal val="#ppt_w"/>
                                          </p:val>
                                        </p:tav>
                                      </p:tavLst>
                                    </p:anim>
                                    <p:anim calcmode="lin" valueType="num">
                                      <p:cBhvr>
                                        <p:cTn id="158" dur="300" fill="hold"/>
                                        <p:tgtEl>
                                          <p:spTgt spid="61">
                                            <p:txEl>
                                              <p:pRg st="0" end="0"/>
                                            </p:txEl>
                                          </p:spTgt>
                                        </p:tgtEl>
                                        <p:attrNameLst>
                                          <p:attrName>ppt_h</p:attrName>
                                        </p:attrNameLst>
                                      </p:cBhvr>
                                      <p:tavLst>
                                        <p:tav tm="0">
                                          <p:val>
                                            <p:fltVal val="0"/>
                                          </p:val>
                                        </p:tav>
                                        <p:tav tm="100000">
                                          <p:val>
                                            <p:strVal val="#ppt_h"/>
                                          </p:val>
                                        </p:tav>
                                      </p:tavLst>
                                    </p:anim>
                                    <p:animEffect transition="in" filter="fade">
                                      <p:cBhvr>
                                        <p:cTn id="159" dur="300"/>
                                        <p:tgtEl>
                                          <p:spTgt spid="6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3" grpId="0"/>
      <p:bldP spid="3" grpId="0" animBg="1"/>
      <p:bldP spid="34" grpId="0" build="p">
        <p:tmplLst>
          <p:tmpl lvl="1">
            <p:tnLst>
              <p:par>
                <p:cTn presetID="42" presetClass="entr" presetSubtype="0" fill="hold" nodeType="withEffect">
                  <p:stCondLst>
                    <p:cond delay="200"/>
                  </p:stCondLst>
                  <p:childTnLst>
                    <p:set>
                      <p:cBhvr>
                        <p:cTn dur="1" fill="hold">
                          <p:stCondLst>
                            <p:cond delay="0"/>
                          </p:stCondLst>
                        </p:cTn>
                        <p:tgtEl>
                          <p:spTgt spid="34"/>
                        </p:tgtEl>
                        <p:attrNameLst>
                          <p:attrName>style.visibility</p:attrName>
                        </p:attrNameLst>
                      </p:cBhvr>
                      <p:to>
                        <p:strVal val="visible"/>
                      </p:to>
                    </p:set>
                    <p:animEffect transition="in" filter="fade">
                      <p:cBhvr>
                        <p:cTn dur="400"/>
                        <p:tgtEl>
                          <p:spTgt spid="34"/>
                        </p:tgtEl>
                      </p:cBhvr>
                    </p:animEffect>
                    <p:anim calcmode="lin" valueType="num">
                      <p:cBhvr>
                        <p:cTn dur="400" fill="hold"/>
                        <p:tgtEl>
                          <p:spTgt spid="34"/>
                        </p:tgtEl>
                        <p:attrNameLst>
                          <p:attrName>ppt_x</p:attrName>
                        </p:attrNameLst>
                      </p:cBhvr>
                      <p:tavLst>
                        <p:tav tm="0">
                          <p:val>
                            <p:strVal val="#ppt_x"/>
                          </p:val>
                        </p:tav>
                        <p:tav tm="100000">
                          <p:val>
                            <p:strVal val="#ppt_x"/>
                          </p:val>
                        </p:tav>
                      </p:tavLst>
                    </p:anim>
                    <p:anim calcmode="lin" valueType="num">
                      <p:cBhvr>
                        <p:cTn dur="400" fill="hold"/>
                        <p:tgtEl>
                          <p:spTgt spid="34"/>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p:stCondLst>
                    <p:cond delay="2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36" grpId="0" build="p">
        <p:tmplLst>
          <p:tmpl lvl="1">
            <p:tnLst>
              <p:par>
                <p:cTn presetID="10" presetClass="entr" presetSubtype="0" fill="hold" nodeType="withEffect">
                  <p:stCondLst>
                    <p:cond delay="80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childTnLst>
                </p:cTn>
              </p:par>
            </p:tnLst>
          </p:tmpl>
        </p:tmplLst>
      </p:bldP>
      <p:bldP spid="37" grpId="0" build="p">
        <p:tmplLst>
          <p:tmpl lvl="1">
            <p:tnLst>
              <p:par>
                <p:cTn presetID="53" presetClass="entr" presetSubtype="16"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 calcmode="lin" valueType="num">
                      <p:cBhvr>
                        <p:cTn dur="300" fill="hold"/>
                        <p:tgtEl>
                          <p:spTgt spid="37"/>
                        </p:tgtEl>
                        <p:attrNameLst>
                          <p:attrName>ppt_w</p:attrName>
                        </p:attrNameLst>
                      </p:cBhvr>
                      <p:tavLst>
                        <p:tav tm="0">
                          <p:val>
                            <p:fltVal val="0"/>
                          </p:val>
                        </p:tav>
                        <p:tav tm="100000">
                          <p:val>
                            <p:strVal val="#ppt_w"/>
                          </p:val>
                        </p:tav>
                      </p:tavLst>
                    </p:anim>
                    <p:anim calcmode="lin" valueType="num">
                      <p:cBhvr>
                        <p:cTn dur="300" fill="hold"/>
                        <p:tgtEl>
                          <p:spTgt spid="37"/>
                        </p:tgtEl>
                        <p:attrNameLst>
                          <p:attrName>ppt_h</p:attrName>
                        </p:attrNameLst>
                      </p:cBhvr>
                      <p:tavLst>
                        <p:tav tm="0">
                          <p:val>
                            <p:fltVal val="0"/>
                          </p:val>
                        </p:tav>
                        <p:tav tm="100000">
                          <p:val>
                            <p:strVal val="#ppt_h"/>
                          </p:val>
                        </p:tav>
                      </p:tavLst>
                    </p:anim>
                    <p:animEffect transition="in" filter="fade">
                      <p:cBhvr>
                        <p:cTn dur="300"/>
                        <p:tgtEl>
                          <p:spTgt spid="37"/>
                        </p:tgtEl>
                      </p:cBhvr>
                    </p:animEffect>
                  </p:childTnLst>
                </p:cTn>
              </p:par>
            </p:tnLst>
          </p:tmpl>
        </p:tmplLst>
      </p:bldP>
      <p:bldP spid="38" grpId="0"/>
      <p:bldP spid="39" grpId="0" animBg="1"/>
      <p:bldP spid="40" grpId="0" build="p">
        <p:tmplLst>
          <p:tmpl lvl="1">
            <p:tnLst>
              <p:par>
                <p:cTn presetID="42" presetClass="entr" presetSubtype="0" fill="hold" nodeType="withEffect">
                  <p:stCondLst>
                    <p:cond delay="200"/>
                  </p:stCondLst>
                  <p:childTnLst>
                    <p:set>
                      <p:cBhvr>
                        <p:cTn dur="1" fill="hold">
                          <p:stCondLst>
                            <p:cond delay="0"/>
                          </p:stCondLst>
                        </p:cTn>
                        <p:tgtEl>
                          <p:spTgt spid="40"/>
                        </p:tgtEl>
                        <p:attrNameLst>
                          <p:attrName>style.visibility</p:attrName>
                        </p:attrNameLst>
                      </p:cBhvr>
                      <p:to>
                        <p:strVal val="visible"/>
                      </p:to>
                    </p:set>
                    <p:animEffect transition="in" filter="fade">
                      <p:cBhvr>
                        <p:cTn dur="400"/>
                        <p:tgtEl>
                          <p:spTgt spid="40"/>
                        </p:tgtEl>
                      </p:cBhvr>
                    </p:animEffect>
                    <p:anim calcmode="lin" valueType="num">
                      <p:cBhvr>
                        <p:cTn dur="400" fill="hold"/>
                        <p:tgtEl>
                          <p:spTgt spid="40"/>
                        </p:tgtEl>
                        <p:attrNameLst>
                          <p:attrName>ppt_x</p:attrName>
                        </p:attrNameLst>
                      </p:cBhvr>
                      <p:tavLst>
                        <p:tav tm="0">
                          <p:val>
                            <p:strVal val="#ppt_x"/>
                          </p:val>
                        </p:tav>
                        <p:tav tm="100000">
                          <p:val>
                            <p:strVal val="#ppt_x"/>
                          </p:val>
                        </p:tav>
                      </p:tavLst>
                    </p:anim>
                    <p:anim calcmode="lin" valueType="num">
                      <p:cBhvr>
                        <p:cTn dur="400" fill="hold"/>
                        <p:tgtEl>
                          <p:spTgt spid="40"/>
                        </p:tgtEl>
                        <p:attrNameLst>
                          <p:attrName>ppt_y</p:attrName>
                        </p:attrNameLst>
                      </p:cBhvr>
                      <p:tavLst>
                        <p:tav tm="0">
                          <p:val>
                            <p:strVal val="#ppt_y+.1"/>
                          </p:val>
                        </p:tav>
                        <p:tav tm="100000">
                          <p:val>
                            <p:strVal val="#ppt_y"/>
                          </p:val>
                        </p:tav>
                      </p:tavLst>
                    </p:anim>
                  </p:childTnLst>
                </p:cTn>
              </p:par>
            </p:tnLst>
          </p:tmpl>
        </p:tmplLst>
      </p:bldP>
      <p:bldP spid="41" grpId="0" build="p">
        <p:tmplLst>
          <p:tmpl lvl="1">
            <p:tnLst>
              <p:par>
                <p:cTn presetID="42" presetClass="entr" presetSubtype="0" fill="hold" nodeType="withEffect">
                  <p:stCondLst>
                    <p:cond delay="200"/>
                  </p:st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anim calcmode="lin" valueType="num">
                      <p:cBhvr>
                        <p:cTn dur="500" fill="hold"/>
                        <p:tgtEl>
                          <p:spTgt spid="41"/>
                        </p:tgtEl>
                        <p:attrNameLst>
                          <p:attrName>ppt_x</p:attrName>
                        </p:attrNameLst>
                      </p:cBhvr>
                      <p:tavLst>
                        <p:tav tm="0">
                          <p:val>
                            <p:strVal val="#ppt_x"/>
                          </p:val>
                        </p:tav>
                        <p:tav tm="100000">
                          <p:val>
                            <p:strVal val="#ppt_x"/>
                          </p:val>
                        </p:tav>
                      </p:tavLst>
                    </p:anim>
                    <p:anim calcmode="lin" valueType="num">
                      <p:cBhvr>
                        <p:cTn dur="500" fill="hold"/>
                        <p:tgtEl>
                          <p:spTgt spid="41"/>
                        </p:tgtEl>
                        <p:attrNameLst>
                          <p:attrName>ppt_y</p:attrName>
                        </p:attrNameLst>
                      </p:cBhvr>
                      <p:tavLst>
                        <p:tav tm="0">
                          <p:val>
                            <p:strVal val="#ppt_y+.1"/>
                          </p:val>
                        </p:tav>
                        <p:tav tm="100000">
                          <p:val>
                            <p:strVal val="#ppt_y"/>
                          </p:val>
                        </p:tav>
                      </p:tavLst>
                    </p:anim>
                  </p:childTnLst>
                </p:cTn>
              </p:par>
            </p:tnLst>
          </p:tmpl>
        </p:tmplLst>
      </p:bldP>
      <p:bldP spid="42" grpId="0" build="p">
        <p:tmplLst>
          <p:tmpl lvl="1">
            <p:tnLst>
              <p:par>
                <p:cTn presetID="10" presetClass="entr" presetSubtype="0" fill="hold" nodeType="withEffect">
                  <p:stCondLst>
                    <p:cond delay="80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childTnLst>
                </p:cTn>
              </p:par>
            </p:tnLst>
          </p:tmpl>
        </p:tmplLst>
      </p:bldP>
      <p:bldP spid="43" grpId="0" build="p">
        <p:tmplLst>
          <p:tmpl lvl="1">
            <p:tnLst>
              <p:par>
                <p:cTn presetID="53" presetClass="entr" presetSubtype="16"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 calcmode="lin" valueType="num">
                      <p:cBhvr>
                        <p:cTn dur="300" fill="hold"/>
                        <p:tgtEl>
                          <p:spTgt spid="43"/>
                        </p:tgtEl>
                        <p:attrNameLst>
                          <p:attrName>ppt_w</p:attrName>
                        </p:attrNameLst>
                      </p:cBhvr>
                      <p:tavLst>
                        <p:tav tm="0">
                          <p:val>
                            <p:fltVal val="0"/>
                          </p:val>
                        </p:tav>
                        <p:tav tm="100000">
                          <p:val>
                            <p:strVal val="#ppt_w"/>
                          </p:val>
                        </p:tav>
                      </p:tavLst>
                    </p:anim>
                    <p:anim calcmode="lin" valueType="num">
                      <p:cBhvr>
                        <p:cTn dur="300" fill="hold"/>
                        <p:tgtEl>
                          <p:spTgt spid="43"/>
                        </p:tgtEl>
                        <p:attrNameLst>
                          <p:attrName>ppt_h</p:attrName>
                        </p:attrNameLst>
                      </p:cBhvr>
                      <p:tavLst>
                        <p:tav tm="0">
                          <p:val>
                            <p:fltVal val="0"/>
                          </p:val>
                        </p:tav>
                        <p:tav tm="100000">
                          <p:val>
                            <p:strVal val="#ppt_h"/>
                          </p:val>
                        </p:tav>
                      </p:tavLst>
                    </p:anim>
                    <p:animEffect transition="in" filter="fade">
                      <p:cBhvr>
                        <p:cTn dur="300"/>
                        <p:tgtEl>
                          <p:spTgt spid="43"/>
                        </p:tgtEl>
                      </p:cBhvr>
                    </p:animEffect>
                  </p:childTnLst>
                </p:cTn>
              </p:par>
            </p:tnLst>
          </p:tmpl>
        </p:tmplLst>
      </p:bldP>
      <p:bldP spid="44" grpId="0"/>
      <p:bldP spid="45" grpId="0" animBg="1"/>
      <p:bldP spid="46" grpId="0" build="p">
        <p:tmplLst>
          <p:tmpl lvl="1">
            <p:tnLst>
              <p:par>
                <p:cTn presetID="42" presetClass="entr" presetSubtype="0" fill="hold" nodeType="withEffect">
                  <p:stCondLst>
                    <p:cond delay="200"/>
                  </p:stCondLst>
                  <p:childTnLst>
                    <p:set>
                      <p:cBhvr>
                        <p:cTn dur="1" fill="hold">
                          <p:stCondLst>
                            <p:cond delay="0"/>
                          </p:stCondLst>
                        </p:cTn>
                        <p:tgtEl>
                          <p:spTgt spid="46"/>
                        </p:tgtEl>
                        <p:attrNameLst>
                          <p:attrName>style.visibility</p:attrName>
                        </p:attrNameLst>
                      </p:cBhvr>
                      <p:to>
                        <p:strVal val="visible"/>
                      </p:to>
                    </p:set>
                    <p:animEffect transition="in" filter="fade">
                      <p:cBhvr>
                        <p:cTn dur="400"/>
                        <p:tgtEl>
                          <p:spTgt spid="46"/>
                        </p:tgtEl>
                      </p:cBhvr>
                    </p:animEffect>
                    <p:anim calcmode="lin" valueType="num">
                      <p:cBhvr>
                        <p:cTn dur="400" fill="hold"/>
                        <p:tgtEl>
                          <p:spTgt spid="46"/>
                        </p:tgtEl>
                        <p:attrNameLst>
                          <p:attrName>ppt_x</p:attrName>
                        </p:attrNameLst>
                      </p:cBhvr>
                      <p:tavLst>
                        <p:tav tm="0">
                          <p:val>
                            <p:strVal val="#ppt_x"/>
                          </p:val>
                        </p:tav>
                        <p:tav tm="100000">
                          <p:val>
                            <p:strVal val="#ppt_x"/>
                          </p:val>
                        </p:tav>
                      </p:tavLst>
                    </p:anim>
                    <p:anim calcmode="lin" valueType="num">
                      <p:cBhvr>
                        <p:cTn dur="400" fill="hold"/>
                        <p:tgtEl>
                          <p:spTgt spid="46"/>
                        </p:tgtEl>
                        <p:attrNameLst>
                          <p:attrName>ppt_y</p:attrName>
                        </p:attrNameLst>
                      </p:cBhvr>
                      <p:tavLst>
                        <p:tav tm="0">
                          <p:val>
                            <p:strVal val="#ppt_y+.1"/>
                          </p:val>
                        </p:tav>
                        <p:tav tm="100000">
                          <p:val>
                            <p:strVal val="#ppt_y"/>
                          </p:val>
                        </p:tav>
                      </p:tavLst>
                    </p:anim>
                  </p:childTnLst>
                </p:cTn>
              </p:par>
            </p:tnLst>
          </p:tmpl>
        </p:tmplLst>
      </p:bldP>
      <p:bldP spid="47" grpId="0" build="p">
        <p:tmplLst>
          <p:tmpl lvl="1">
            <p:tnLst>
              <p:par>
                <p:cTn presetID="42" presetClass="entr" presetSubtype="0" fill="hold" nodeType="withEffect">
                  <p:stCondLst>
                    <p:cond delay="20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anim calcmode="lin" valueType="num">
                      <p:cBhvr>
                        <p:cTn dur="500" fill="hold"/>
                        <p:tgtEl>
                          <p:spTgt spid="47"/>
                        </p:tgtEl>
                        <p:attrNameLst>
                          <p:attrName>ppt_x</p:attrName>
                        </p:attrNameLst>
                      </p:cBhvr>
                      <p:tavLst>
                        <p:tav tm="0">
                          <p:val>
                            <p:strVal val="#ppt_x"/>
                          </p:val>
                        </p:tav>
                        <p:tav tm="100000">
                          <p:val>
                            <p:strVal val="#ppt_x"/>
                          </p:val>
                        </p:tav>
                      </p:tavLst>
                    </p:anim>
                    <p:anim calcmode="lin" valueType="num">
                      <p:cBhvr>
                        <p:cTn dur="500" fill="hold"/>
                        <p:tgtEl>
                          <p:spTgt spid="47"/>
                        </p:tgtEl>
                        <p:attrNameLst>
                          <p:attrName>ppt_y</p:attrName>
                        </p:attrNameLst>
                      </p:cBhvr>
                      <p:tavLst>
                        <p:tav tm="0">
                          <p:val>
                            <p:strVal val="#ppt_y+.1"/>
                          </p:val>
                        </p:tav>
                        <p:tav tm="100000">
                          <p:val>
                            <p:strVal val="#ppt_y"/>
                          </p:val>
                        </p:tav>
                      </p:tavLst>
                    </p:anim>
                  </p:childTnLst>
                </p:cTn>
              </p:par>
            </p:tnLst>
          </p:tmpl>
        </p:tmplLst>
      </p:bldP>
      <p:bldP spid="48" grpId="0" build="p">
        <p:tmplLst>
          <p:tmpl lvl="1">
            <p:tnLst>
              <p:par>
                <p:cTn presetID="10" presetClass="entr" presetSubtype="0" fill="hold" nodeType="withEffect">
                  <p:stCondLst>
                    <p:cond delay="80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P spid="49" grpId="0" build="p">
        <p:tmplLst>
          <p:tmpl lvl="1">
            <p:tnLst>
              <p:par>
                <p:cTn presetID="53" presetClass="entr" presetSubtype="16"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 calcmode="lin" valueType="num">
                      <p:cBhvr>
                        <p:cTn dur="300" fill="hold"/>
                        <p:tgtEl>
                          <p:spTgt spid="49"/>
                        </p:tgtEl>
                        <p:attrNameLst>
                          <p:attrName>ppt_w</p:attrName>
                        </p:attrNameLst>
                      </p:cBhvr>
                      <p:tavLst>
                        <p:tav tm="0">
                          <p:val>
                            <p:fltVal val="0"/>
                          </p:val>
                        </p:tav>
                        <p:tav tm="100000">
                          <p:val>
                            <p:strVal val="#ppt_w"/>
                          </p:val>
                        </p:tav>
                      </p:tavLst>
                    </p:anim>
                    <p:anim calcmode="lin" valueType="num">
                      <p:cBhvr>
                        <p:cTn dur="300" fill="hold"/>
                        <p:tgtEl>
                          <p:spTgt spid="49"/>
                        </p:tgtEl>
                        <p:attrNameLst>
                          <p:attrName>ppt_h</p:attrName>
                        </p:attrNameLst>
                      </p:cBhvr>
                      <p:tavLst>
                        <p:tav tm="0">
                          <p:val>
                            <p:fltVal val="0"/>
                          </p:val>
                        </p:tav>
                        <p:tav tm="100000">
                          <p:val>
                            <p:strVal val="#ppt_h"/>
                          </p:val>
                        </p:tav>
                      </p:tavLst>
                    </p:anim>
                    <p:animEffect transition="in" filter="fade">
                      <p:cBhvr>
                        <p:cTn dur="300"/>
                        <p:tgtEl>
                          <p:spTgt spid="49"/>
                        </p:tgtEl>
                      </p:cBhvr>
                    </p:animEffect>
                  </p:childTnLst>
                </p:cTn>
              </p:par>
            </p:tnLst>
          </p:tmpl>
        </p:tmplLst>
      </p:bldP>
      <p:bldP spid="50" grpId="0"/>
      <p:bldP spid="51" grpId="0" animBg="1"/>
      <p:bldP spid="52" grpId="0" build="p">
        <p:tmplLst>
          <p:tmpl lvl="1">
            <p:tnLst>
              <p:par>
                <p:cTn presetID="42" presetClass="entr" presetSubtype="0" fill="hold" nodeType="withEffect">
                  <p:stCondLst>
                    <p:cond delay="200"/>
                  </p:stCondLst>
                  <p:childTnLst>
                    <p:set>
                      <p:cBhvr>
                        <p:cTn dur="1" fill="hold">
                          <p:stCondLst>
                            <p:cond delay="0"/>
                          </p:stCondLst>
                        </p:cTn>
                        <p:tgtEl>
                          <p:spTgt spid="52"/>
                        </p:tgtEl>
                        <p:attrNameLst>
                          <p:attrName>style.visibility</p:attrName>
                        </p:attrNameLst>
                      </p:cBhvr>
                      <p:to>
                        <p:strVal val="visible"/>
                      </p:to>
                    </p:set>
                    <p:animEffect transition="in" filter="fade">
                      <p:cBhvr>
                        <p:cTn dur="400"/>
                        <p:tgtEl>
                          <p:spTgt spid="52"/>
                        </p:tgtEl>
                      </p:cBhvr>
                    </p:animEffect>
                    <p:anim calcmode="lin" valueType="num">
                      <p:cBhvr>
                        <p:cTn dur="400" fill="hold"/>
                        <p:tgtEl>
                          <p:spTgt spid="52"/>
                        </p:tgtEl>
                        <p:attrNameLst>
                          <p:attrName>ppt_x</p:attrName>
                        </p:attrNameLst>
                      </p:cBhvr>
                      <p:tavLst>
                        <p:tav tm="0">
                          <p:val>
                            <p:strVal val="#ppt_x"/>
                          </p:val>
                        </p:tav>
                        <p:tav tm="100000">
                          <p:val>
                            <p:strVal val="#ppt_x"/>
                          </p:val>
                        </p:tav>
                      </p:tavLst>
                    </p:anim>
                    <p:anim calcmode="lin" valueType="num">
                      <p:cBhvr>
                        <p:cTn dur="400" fill="hold"/>
                        <p:tgtEl>
                          <p:spTgt spid="52"/>
                        </p:tgtEl>
                        <p:attrNameLst>
                          <p:attrName>ppt_y</p:attrName>
                        </p:attrNameLst>
                      </p:cBhvr>
                      <p:tavLst>
                        <p:tav tm="0">
                          <p:val>
                            <p:strVal val="#ppt_y+.1"/>
                          </p:val>
                        </p:tav>
                        <p:tav tm="100000">
                          <p:val>
                            <p:strVal val="#ppt_y"/>
                          </p:val>
                        </p:tav>
                      </p:tavLst>
                    </p:anim>
                  </p:childTnLst>
                </p:cTn>
              </p:par>
            </p:tnLst>
          </p:tmpl>
        </p:tmplLst>
      </p:bldP>
      <p:bldP spid="53" grpId="0" build="p">
        <p:tmplLst>
          <p:tmpl lvl="1">
            <p:tnLst>
              <p:par>
                <p:cTn presetID="42" presetClass="entr" presetSubtype="0" fill="hold" nodeType="withEffect">
                  <p:stCondLst>
                    <p:cond delay="200"/>
                  </p:stCondLst>
                  <p:childTnLst>
                    <p:set>
                      <p:cBhvr>
                        <p:cTn dur="1" fill="hold">
                          <p:stCondLst>
                            <p:cond delay="0"/>
                          </p:stCondLst>
                        </p:cTn>
                        <p:tgtEl>
                          <p:spTgt spid="53"/>
                        </p:tgtEl>
                        <p:attrNameLst>
                          <p:attrName>style.visibility</p:attrName>
                        </p:attrNameLst>
                      </p:cBhvr>
                      <p:to>
                        <p:strVal val="visible"/>
                      </p:to>
                    </p:set>
                    <p:animEffect transition="in" filter="fade">
                      <p:cBhvr>
                        <p:cTn dur="500"/>
                        <p:tgtEl>
                          <p:spTgt spid="53"/>
                        </p:tgtEl>
                      </p:cBhvr>
                    </p:animEffect>
                    <p:anim calcmode="lin" valueType="num">
                      <p:cBhvr>
                        <p:cTn dur="500" fill="hold"/>
                        <p:tgtEl>
                          <p:spTgt spid="53"/>
                        </p:tgtEl>
                        <p:attrNameLst>
                          <p:attrName>ppt_x</p:attrName>
                        </p:attrNameLst>
                      </p:cBhvr>
                      <p:tavLst>
                        <p:tav tm="0">
                          <p:val>
                            <p:strVal val="#ppt_x"/>
                          </p:val>
                        </p:tav>
                        <p:tav tm="100000">
                          <p:val>
                            <p:strVal val="#ppt_x"/>
                          </p:val>
                        </p:tav>
                      </p:tavLst>
                    </p:anim>
                    <p:anim calcmode="lin" valueType="num">
                      <p:cBhvr>
                        <p:cTn dur="500" fill="hold"/>
                        <p:tgtEl>
                          <p:spTgt spid="53"/>
                        </p:tgtEl>
                        <p:attrNameLst>
                          <p:attrName>ppt_y</p:attrName>
                        </p:attrNameLst>
                      </p:cBhvr>
                      <p:tavLst>
                        <p:tav tm="0">
                          <p:val>
                            <p:strVal val="#ppt_y+.1"/>
                          </p:val>
                        </p:tav>
                        <p:tav tm="100000">
                          <p:val>
                            <p:strVal val="#ppt_y"/>
                          </p:val>
                        </p:tav>
                      </p:tavLst>
                    </p:anim>
                  </p:childTnLst>
                </p:cTn>
              </p:par>
            </p:tnLst>
          </p:tmpl>
        </p:tmplLst>
      </p:bldP>
      <p:bldP spid="54" grpId="0" build="p">
        <p:tmplLst>
          <p:tmpl lvl="1">
            <p:tnLst>
              <p:par>
                <p:cTn presetID="10" presetClass="entr" presetSubtype="0" fill="hold" nodeType="withEffect">
                  <p:stCondLst>
                    <p:cond delay="800"/>
                  </p:stCondLst>
                  <p:childTnLst>
                    <p:set>
                      <p:cBhvr>
                        <p:cTn dur="1" fill="hold">
                          <p:stCondLst>
                            <p:cond delay="0"/>
                          </p:stCondLst>
                        </p:cTn>
                        <p:tgtEl>
                          <p:spTgt spid="54"/>
                        </p:tgtEl>
                        <p:attrNameLst>
                          <p:attrName>style.visibility</p:attrName>
                        </p:attrNameLst>
                      </p:cBhvr>
                      <p:to>
                        <p:strVal val="visible"/>
                      </p:to>
                    </p:set>
                    <p:animEffect transition="in" filter="fade">
                      <p:cBhvr>
                        <p:cTn dur="500"/>
                        <p:tgtEl>
                          <p:spTgt spid="54"/>
                        </p:tgtEl>
                      </p:cBhvr>
                    </p:animEffect>
                  </p:childTnLst>
                </p:cTn>
              </p:par>
            </p:tnLst>
          </p:tmpl>
        </p:tmplLst>
      </p:bldP>
      <p:bldP spid="55" grpId="0" build="p">
        <p:tmplLst>
          <p:tmpl lvl="1">
            <p:tnLst>
              <p:par>
                <p:cTn presetID="53" presetClass="entr" presetSubtype="16"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p:cTn dur="300" fill="hold"/>
                        <p:tgtEl>
                          <p:spTgt spid="55"/>
                        </p:tgtEl>
                        <p:attrNameLst>
                          <p:attrName>ppt_w</p:attrName>
                        </p:attrNameLst>
                      </p:cBhvr>
                      <p:tavLst>
                        <p:tav tm="0">
                          <p:val>
                            <p:fltVal val="0"/>
                          </p:val>
                        </p:tav>
                        <p:tav tm="100000">
                          <p:val>
                            <p:strVal val="#ppt_w"/>
                          </p:val>
                        </p:tav>
                      </p:tavLst>
                    </p:anim>
                    <p:anim calcmode="lin" valueType="num">
                      <p:cBhvr>
                        <p:cTn dur="300" fill="hold"/>
                        <p:tgtEl>
                          <p:spTgt spid="55"/>
                        </p:tgtEl>
                        <p:attrNameLst>
                          <p:attrName>ppt_h</p:attrName>
                        </p:attrNameLst>
                      </p:cBhvr>
                      <p:tavLst>
                        <p:tav tm="0">
                          <p:val>
                            <p:fltVal val="0"/>
                          </p:val>
                        </p:tav>
                        <p:tav tm="100000">
                          <p:val>
                            <p:strVal val="#ppt_h"/>
                          </p:val>
                        </p:tav>
                      </p:tavLst>
                    </p:anim>
                    <p:animEffect transition="in" filter="fade">
                      <p:cBhvr>
                        <p:cTn dur="300"/>
                        <p:tgtEl>
                          <p:spTgt spid="55"/>
                        </p:tgtEl>
                      </p:cBhvr>
                    </p:animEffect>
                  </p:childTnLst>
                </p:cTn>
              </p:par>
            </p:tnLst>
          </p:tmpl>
        </p:tmplLst>
      </p:bldP>
      <p:bldP spid="56" grpId="0"/>
      <p:bldP spid="57" grpId="0" animBg="1"/>
      <p:bldP spid="58" grpId="0" build="p">
        <p:tmplLst>
          <p:tmpl lvl="1">
            <p:tnLst>
              <p:par>
                <p:cTn presetID="42" presetClass="entr" presetSubtype="0" fill="hold" nodeType="withEffect">
                  <p:stCondLst>
                    <p:cond delay="200"/>
                  </p:stCondLst>
                  <p:childTnLst>
                    <p:set>
                      <p:cBhvr>
                        <p:cTn dur="1" fill="hold">
                          <p:stCondLst>
                            <p:cond delay="0"/>
                          </p:stCondLst>
                        </p:cTn>
                        <p:tgtEl>
                          <p:spTgt spid="58"/>
                        </p:tgtEl>
                        <p:attrNameLst>
                          <p:attrName>style.visibility</p:attrName>
                        </p:attrNameLst>
                      </p:cBhvr>
                      <p:to>
                        <p:strVal val="visible"/>
                      </p:to>
                    </p:set>
                    <p:animEffect transition="in" filter="fade">
                      <p:cBhvr>
                        <p:cTn dur="400"/>
                        <p:tgtEl>
                          <p:spTgt spid="58"/>
                        </p:tgtEl>
                      </p:cBhvr>
                    </p:animEffect>
                    <p:anim calcmode="lin" valueType="num">
                      <p:cBhvr>
                        <p:cTn dur="400" fill="hold"/>
                        <p:tgtEl>
                          <p:spTgt spid="58"/>
                        </p:tgtEl>
                        <p:attrNameLst>
                          <p:attrName>ppt_x</p:attrName>
                        </p:attrNameLst>
                      </p:cBhvr>
                      <p:tavLst>
                        <p:tav tm="0">
                          <p:val>
                            <p:strVal val="#ppt_x"/>
                          </p:val>
                        </p:tav>
                        <p:tav tm="100000">
                          <p:val>
                            <p:strVal val="#ppt_x"/>
                          </p:val>
                        </p:tav>
                      </p:tavLst>
                    </p:anim>
                    <p:anim calcmode="lin" valueType="num">
                      <p:cBhvr>
                        <p:cTn dur="400" fill="hold"/>
                        <p:tgtEl>
                          <p:spTgt spid="58"/>
                        </p:tgtEl>
                        <p:attrNameLst>
                          <p:attrName>ppt_y</p:attrName>
                        </p:attrNameLst>
                      </p:cBhvr>
                      <p:tavLst>
                        <p:tav tm="0">
                          <p:val>
                            <p:strVal val="#ppt_y+.1"/>
                          </p:val>
                        </p:tav>
                        <p:tav tm="100000">
                          <p:val>
                            <p:strVal val="#ppt_y"/>
                          </p:val>
                        </p:tav>
                      </p:tavLst>
                    </p:anim>
                  </p:childTnLst>
                </p:cTn>
              </p:par>
            </p:tnLst>
          </p:tmpl>
        </p:tmplLst>
      </p:bldP>
      <p:bldP spid="59" grpId="0" build="p">
        <p:tmplLst>
          <p:tmpl lvl="1">
            <p:tnLst>
              <p:par>
                <p:cTn presetID="42" presetClass="entr" presetSubtype="0" fill="hold" nodeType="withEffect">
                  <p:stCondLst>
                    <p:cond delay="200"/>
                  </p:stCondLst>
                  <p:childTnLst>
                    <p:set>
                      <p:cBhvr>
                        <p:cTn dur="1" fill="hold">
                          <p:stCondLst>
                            <p:cond delay="0"/>
                          </p:stCondLst>
                        </p:cTn>
                        <p:tgtEl>
                          <p:spTgt spid="59"/>
                        </p:tgtEl>
                        <p:attrNameLst>
                          <p:attrName>style.visibility</p:attrName>
                        </p:attrNameLst>
                      </p:cBhvr>
                      <p:to>
                        <p:strVal val="visible"/>
                      </p:to>
                    </p:set>
                    <p:animEffect transition="in" filter="fade">
                      <p:cBhvr>
                        <p:cTn dur="500"/>
                        <p:tgtEl>
                          <p:spTgt spid="59"/>
                        </p:tgtEl>
                      </p:cBhvr>
                    </p:animEffect>
                    <p:anim calcmode="lin" valueType="num">
                      <p:cBhvr>
                        <p:cTn dur="500" fill="hold"/>
                        <p:tgtEl>
                          <p:spTgt spid="59"/>
                        </p:tgtEl>
                        <p:attrNameLst>
                          <p:attrName>ppt_x</p:attrName>
                        </p:attrNameLst>
                      </p:cBhvr>
                      <p:tavLst>
                        <p:tav tm="0">
                          <p:val>
                            <p:strVal val="#ppt_x"/>
                          </p:val>
                        </p:tav>
                        <p:tav tm="100000">
                          <p:val>
                            <p:strVal val="#ppt_x"/>
                          </p:val>
                        </p:tav>
                      </p:tavLst>
                    </p:anim>
                    <p:anim calcmode="lin" valueType="num">
                      <p:cBhvr>
                        <p:cTn dur="500" fill="hold"/>
                        <p:tgtEl>
                          <p:spTgt spid="59"/>
                        </p:tgtEl>
                        <p:attrNameLst>
                          <p:attrName>ppt_y</p:attrName>
                        </p:attrNameLst>
                      </p:cBhvr>
                      <p:tavLst>
                        <p:tav tm="0">
                          <p:val>
                            <p:strVal val="#ppt_y+.1"/>
                          </p:val>
                        </p:tav>
                        <p:tav tm="100000">
                          <p:val>
                            <p:strVal val="#ppt_y"/>
                          </p:val>
                        </p:tav>
                      </p:tavLst>
                    </p:anim>
                  </p:childTnLst>
                </p:cTn>
              </p:par>
            </p:tnLst>
          </p:tmpl>
        </p:tmplLst>
      </p:bldP>
      <p:bldP spid="60" grpId="0" build="p">
        <p:tmplLst>
          <p:tmpl lvl="1">
            <p:tnLst>
              <p:par>
                <p:cTn presetID="10" presetClass="entr" presetSubtype="0" fill="hold" nodeType="withEffect">
                  <p:stCondLst>
                    <p:cond delay="800"/>
                  </p:stCondLst>
                  <p:childTnLst>
                    <p:set>
                      <p:cBhvr>
                        <p:cTn dur="1" fill="hold">
                          <p:stCondLst>
                            <p:cond delay="0"/>
                          </p:stCondLst>
                        </p:cTn>
                        <p:tgtEl>
                          <p:spTgt spid="60"/>
                        </p:tgtEl>
                        <p:attrNameLst>
                          <p:attrName>style.visibility</p:attrName>
                        </p:attrNameLst>
                      </p:cBhvr>
                      <p:to>
                        <p:strVal val="visible"/>
                      </p:to>
                    </p:set>
                    <p:animEffect transition="in" filter="fade">
                      <p:cBhvr>
                        <p:cTn dur="500"/>
                        <p:tgtEl>
                          <p:spTgt spid="60"/>
                        </p:tgtEl>
                      </p:cBhvr>
                    </p:animEffect>
                  </p:childTnLst>
                </p:cTn>
              </p:par>
            </p:tnLst>
          </p:tmpl>
        </p:tmplLst>
      </p:bldP>
      <p:bldP spid="61" grpId="0" build="p">
        <p:tmplLst>
          <p:tmpl lvl="1">
            <p:tnLst>
              <p:par>
                <p:cTn presetID="53" presetClass="entr" presetSubtype="16" fill="hold" nodeType="afterEffect">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p:cTn dur="300" fill="hold"/>
                        <p:tgtEl>
                          <p:spTgt spid="61"/>
                        </p:tgtEl>
                        <p:attrNameLst>
                          <p:attrName>ppt_w</p:attrName>
                        </p:attrNameLst>
                      </p:cBhvr>
                      <p:tavLst>
                        <p:tav tm="0">
                          <p:val>
                            <p:fltVal val="0"/>
                          </p:val>
                        </p:tav>
                        <p:tav tm="100000">
                          <p:val>
                            <p:strVal val="#ppt_w"/>
                          </p:val>
                        </p:tav>
                      </p:tavLst>
                    </p:anim>
                    <p:anim calcmode="lin" valueType="num">
                      <p:cBhvr>
                        <p:cTn dur="300" fill="hold"/>
                        <p:tgtEl>
                          <p:spTgt spid="61"/>
                        </p:tgtEl>
                        <p:attrNameLst>
                          <p:attrName>ppt_h</p:attrName>
                        </p:attrNameLst>
                      </p:cBhvr>
                      <p:tavLst>
                        <p:tav tm="0">
                          <p:val>
                            <p:fltVal val="0"/>
                          </p:val>
                        </p:tav>
                        <p:tav tm="100000">
                          <p:val>
                            <p:strVal val="#ppt_h"/>
                          </p:val>
                        </p:tav>
                      </p:tavLst>
                    </p:anim>
                    <p:animEffect transition="in" filter="fade">
                      <p:cBhvr>
                        <p:cTn dur="300"/>
                        <p:tgtEl>
                          <p:spTgt spid="61"/>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member zoom">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3" name="Picture Placeholder 2"/>
          <p:cNvSpPr>
            <a:spLocks noGrp="1"/>
          </p:cNvSpPr>
          <p:nvPr>
            <p:ph type="pic" sz="quarter" idx="17"/>
          </p:nvPr>
        </p:nvSpPr>
        <p:spPr>
          <a:xfrm>
            <a:off x="427039" y="1371601"/>
            <a:ext cx="1465260" cy="1490134"/>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3" name="Rectangle 2"/>
          <p:cNvSpPr/>
          <p:nvPr userDrawn="1"/>
        </p:nvSpPr>
        <p:spPr>
          <a:xfrm>
            <a:off x="427038" y="2861734"/>
            <a:ext cx="1465260" cy="1016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 Placeholder 7"/>
          <p:cNvSpPr>
            <a:spLocks noGrp="1"/>
          </p:cNvSpPr>
          <p:nvPr>
            <p:ph type="body" sz="quarter" idx="18" hasCustomPrompt="1"/>
          </p:nvPr>
        </p:nvSpPr>
        <p:spPr>
          <a:xfrm>
            <a:off x="427038" y="3072509"/>
            <a:ext cx="1465259"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35" name="Text Placeholder 7"/>
          <p:cNvSpPr>
            <a:spLocks noGrp="1"/>
          </p:cNvSpPr>
          <p:nvPr>
            <p:ph type="body" sz="quarter" idx="19" hasCustomPrompt="1"/>
          </p:nvPr>
        </p:nvSpPr>
        <p:spPr>
          <a:xfrm>
            <a:off x="427038" y="3440479"/>
            <a:ext cx="1465259"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6" name="Text Placeholder 2"/>
          <p:cNvSpPr>
            <a:spLocks noGrp="1"/>
          </p:cNvSpPr>
          <p:nvPr>
            <p:ph type="body" sz="quarter" idx="16" hasCustomPrompt="1"/>
          </p:nvPr>
        </p:nvSpPr>
        <p:spPr>
          <a:xfrm>
            <a:off x="427039" y="3698589"/>
            <a:ext cx="1465259" cy="649977"/>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37" name="Text Placeholder 7"/>
          <p:cNvSpPr>
            <a:spLocks noGrp="1"/>
          </p:cNvSpPr>
          <p:nvPr>
            <p:ph type="body" sz="quarter" idx="39" hasCustomPrompt="1"/>
          </p:nvPr>
        </p:nvSpPr>
        <p:spPr>
          <a:xfrm>
            <a:off x="991434" y="4365501"/>
            <a:ext cx="459016" cy="467234"/>
          </a:xfrm>
          <a:prstGeom prst="rect">
            <a:avLst/>
          </a:prstGeom>
        </p:spPr>
        <p:txBody>
          <a:bodyPr vert="horz" lIns="0" tIns="103884" rIns="0" bIns="103884" anchor="ctr"/>
          <a:lstStyle>
            <a:lvl1pPr marL="0" indent="0" algn="ctr">
              <a:lnSpc>
                <a:spcPct val="100000"/>
              </a:lnSpc>
              <a:spcBef>
                <a:spcPts val="0"/>
              </a:spcBef>
              <a:buNone/>
              <a:defRPr sz="2000" b="1">
                <a:solidFill>
                  <a:schemeClr val="bg1">
                    <a:lumMod val="65000"/>
                  </a:schemeClr>
                </a:solidFill>
                <a:latin typeface="FontAwesome"/>
                <a:cs typeface="FontAwesome"/>
              </a:defRPr>
            </a:lvl1pPr>
          </a:lstStyle>
          <a:p>
            <a:pPr lvl="0"/>
            <a:r>
              <a:rPr lang="es-ES_tradnl" dirty="0" err="1" smtClean="0"/>
              <a:t>icon</a:t>
            </a:r>
            <a:endParaRPr lang="es-ES_tradnl" dirty="0" smtClean="0"/>
          </a:p>
        </p:txBody>
      </p:sp>
      <p:sp>
        <p:nvSpPr>
          <p:cNvPr id="62" name="Text Placeholder 7"/>
          <p:cNvSpPr>
            <a:spLocks noGrp="1"/>
          </p:cNvSpPr>
          <p:nvPr>
            <p:ph type="body" sz="quarter" idx="40" hasCustomPrompt="1"/>
          </p:nvPr>
        </p:nvSpPr>
        <p:spPr>
          <a:xfrm>
            <a:off x="2157413" y="1358901"/>
            <a:ext cx="2948682" cy="359817"/>
          </a:xfrm>
          <a:prstGeom prst="rect">
            <a:avLst/>
          </a:prstGeom>
        </p:spPr>
        <p:txBody>
          <a:bodyPr vert="horz" lIns="0" tIns="40504" rIns="0" bIns="40504" anchor="ctr"/>
          <a:lstStyle>
            <a:lvl1pPr marL="0" indent="0" algn="l">
              <a:lnSpc>
                <a:spcPct val="100000"/>
              </a:lnSpc>
              <a:spcBef>
                <a:spcPts val="0"/>
              </a:spcBef>
              <a:buNone/>
              <a:defRPr sz="1600" b="1">
                <a:solidFill>
                  <a:schemeClr val="tx1">
                    <a:lumMod val="75000"/>
                    <a:lumOff val="25000"/>
                  </a:schemeClr>
                </a:solidFill>
                <a:latin typeface="Lato Light"/>
                <a:cs typeface="Lato Light"/>
              </a:defRPr>
            </a:lvl1pPr>
          </a:lstStyle>
          <a:p>
            <a:pPr lvl="0"/>
            <a:r>
              <a:rPr lang="es-ES_tradnl" dirty="0" err="1" smtClean="0"/>
              <a:t>About</a:t>
            </a:r>
            <a:r>
              <a:rPr lang="es-ES_tradnl" dirty="0" smtClean="0"/>
              <a:t> Bryan</a:t>
            </a:r>
          </a:p>
        </p:txBody>
      </p:sp>
      <p:sp>
        <p:nvSpPr>
          <p:cNvPr id="63" name="Text Placeholder 7"/>
          <p:cNvSpPr>
            <a:spLocks noGrp="1"/>
          </p:cNvSpPr>
          <p:nvPr>
            <p:ph type="body" sz="quarter" idx="41" hasCustomPrompt="1"/>
          </p:nvPr>
        </p:nvSpPr>
        <p:spPr>
          <a:xfrm>
            <a:off x="2157412" y="1760733"/>
            <a:ext cx="2948683"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69" name="Text Placeholder 2"/>
          <p:cNvSpPr>
            <a:spLocks noGrp="1"/>
          </p:cNvSpPr>
          <p:nvPr>
            <p:ph type="body" sz="quarter" idx="42" hasCustomPrompt="1"/>
          </p:nvPr>
        </p:nvSpPr>
        <p:spPr>
          <a:xfrm>
            <a:off x="2172758" y="2036545"/>
            <a:ext cx="2932641" cy="2309822"/>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a:p>
            <a:pPr lvl="0"/>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fringillascipit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a:p>
            <a:pPr marL="0" marR="0" lvl="0" indent="0" algn="just" defTabSz="405037" rtl="0" eaLnBrk="1" fontAlgn="auto" latinLnBrk="0" hangingPunct="1">
              <a:lnSpc>
                <a:spcPct val="130000"/>
              </a:lnSpc>
              <a:spcBef>
                <a:spcPct val="20000"/>
              </a:spcBef>
              <a:spcAft>
                <a:spcPts val="0"/>
              </a:spcAft>
              <a:buClrTx/>
              <a:buSzTx/>
              <a:buFont typeface="Arial"/>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a:p>
            <a:pPr lvl="0"/>
            <a:endParaRPr lang="en-US" dirty="0" smtClean="0"/>
          </a:p>
        </p:txBody>
      </p:sp>
      <p:sp>
        <p:nvSpPr>
          <p:cNvPr id="70" name="Text Placeholder 7"/>
          <p:cNvSpPr>
            <a:spLocks noGrp="1"/>
          </p:cNvSpPr>
          <p:nvPr>
            <p:ph type="body" sz="quarter" idx="43" hasCustomPrompt="1"/>
          </p:nvPr>
        </p:nvSpPr>
        <p:spPr>
          <a:xfrm>
            <a:off x="5733356" y="1358901"/>
            <a:ext cx="2948682" cy="359817"/>
          </a:xfrm>
          <a:prstGeom prst="rect">
            <a:avLst/>
          </a:prstGeom>
        </p:spPr>
        <p:txBody>
          <a:bodyPr vert="horz" lIns="0" tIns="40504" rIns="0" bIns="40504" anchor="ctr"/>
          <a:lstStyle>
            <a:lvl1pPr marL="0" indent="0" algn="l">
              <a:lnSpc>
                <a:spcPct val="100000"/>
              </a:lnSpc>
              <a:spcBef>
                <a:spcPts val="0"/>
              </a:spcBef>
              <a:buNone/>
              <a:defRPr sz="1600" b="1">
                <a:solidFill>
                  <a:schemeClr val="tx1">
                    <a:lumMod val="75000"/>
                    <a:lumOff val="25000"/>
                  </a:schemeClr>
                </a:solidFill>
                <a:latin typeface="Lato Light"/>
                <a:cs typeface="Lato Light"/>
              </a:defRPr>
            </a:lvl1pPr>
          </a:lstStyle>
          <a:p>
            <a:pPr lvl="0"/>
            <a:r>
              <a:rPr lang="es-ES_tradnl" dirty="0" err="1" smtClean="0"/>
              <a:t>Skills</a:t>
            </a:r>
            <a:endParaRPr lang="es-ES_tradnl" dirty="0" smtClean="0"/>
          </a:p>
        </p:txBody>
      </p:sp>
      <p:sp>
        <p:nvSpPr>
          <p:cNvPr id="71" name="Rectangle 70"/>
          <p:cNvSpPr/>
          <p:nvPr userDrawn="1"/>
        </p:nvSpPr>
        <p:spPr>
          <a:xfrm>
            <a:off x="5733356" y="2231278"/>
            <a:ext cx="2948682" cy="179999"/>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2" name="Rectangle 71"/>
          <p:cNvSpPr/>
          <p:nvPr userDrawn="1"/>
        </p:nvSpPr>
        <p:spPr>
          <a:xfrm>
            <a:off x="5733356" y="2834136"/>
            <a:ext cx="2948682" cy="179999"/>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3" name="Rectangle 72"/>
          <p:cNvSpPr/>
          <p:nvPr userDrawn="1"/>
        </p:nvSpPr>
        <p:spPr>
          <a:xfrm>
            <a:off x="5733356" y="3445043"/>
            <a:ext cx="2948682" cy="179999"/>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4" name="Rectangle 73"/>
          <p:cNvSpPr/>
          <p:nvPr userDrawn="1"/>
        </p:nvSpPr>
        <p:spPr>
          <a:xfrm>
            <a:off x="5733356" y="4092367"/>
            <a:ext cx="2948682" cy="179999"/>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Text Placeholder 7"/>
          <p:cNvSpPr>
            <a:spLocks noGrp="1"/>
          </p:cNvSpPr>
          <p:nvPr>
            <p:ph type="body" sz="quarter" idx="44" hasCustomPrompt="1"/>
          </p:nvPr>
        </p:nvSpPr>
        <p:spPr>
          <a:xfrm>
            <a:off x="5733355" y="1951109"/>
            <a:ext cx="1467545"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65000"/>
                    <a:lumOff val="35000"/>
                  </a:schemeClr>
                </a:solidFill>
                <a:latin typeface="Lato Light"/>
                <a:cs typeface="Lato Light"/>
              </a:defRPr>
            </a:lvl1pPr>
          </a:lstStyle>
          <a:p>
            <a:pPr lvl="0"/>
            <a:r>
              <a:rPr lang="es-ES_tradnl" dirty="0" err="1" smtClean="0"/>
              <a:t>Photoshop</a:t>
            </a:r>
            <a:endParaRPr lang="es-ES_tradnl" dirty="0" smtClean="0"/>
          </a:p>
        </p:txBody>
      </p:sp>
      <p:sp>
        <p:nvSpPr>
          <p:cNvPr id="76" name="Text Placeholder 7"/>
          <p:cNvSpPr>
            <a:spLocks noGrp="1"/>
          </p:cNvSpPr>
          <p:nvPr>
            <p:ph type="body" sz="quarter" idx="45" hasCustomPrompt="1"/>
          </p:nvPr>
        </p:nvSpPr>
        <p:spPr>
          <a:xfrm>
            <a:off x="5733355" y="2568222"/>
            <a:ext cx="1467545"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65000"/>
                    <a:lumOff val="35000"/>
                  </a:schemeClr>
                </a:solidFill>
                <a:latin typeface="Lato Light"/>
                <a:cs typeface="Lato Light"/>
              </a:defRPr>
            </a:lvl1pPr>
          </a:lstStyle>
          <a:p>
            <a:pPr lvl="0"/>
            <a:r>
              <a:rPr lang="es-ES_tradnl" dirty="0" err="1" smtClean="0"/>
              <a:t>Illustrator</a:t>
            </a:r>
            <a:endParaRPr lang="es-ES_tradnl" dirty="0" smtClean="0"/>
          </a:p>
        </p:txBody>
      </p:sp>
      <p:sp>
        <p:nvSpPr>
          <p:cNvPr id="77" name="Text Placeholder 7"/>
          <p:cNvSpPr>
            <a:spLocks noGrp="1"/>
          </p:cNvSpPr>
          <p:nvPr>
            <p:ph type="body" sz="quarter" idx="46" hasCustomPrompt="1"/>
          </p:nvPr>
        </p:nvSpPr>
        <p:spPr>
          <a:xfrm>
            <a:off x="5733355" y="3168589"/>
            <a:ext cx="1467545"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65000"/>
                    <a:lumOff val="35000"/>
                  </a:schemeClr>
                </a:solidFill>
                <a:latin typeface="Lato Light"/>
                <a:cs typeface="Lato Light"/>
              </a:defRPr>
            </a:lvl1pPr>
          </a:lstStyle>
          <a:p>
            <a:pPr lvl="0"/>
            <a:r>
              <a:rPr lang="es-ES_tradnl" dirty="0" err="1" smtClean="0"/>
              <a:t>InDesign</a:t>
            </a:r>
            <a:endParaRPr lang="es-ES_tradnl" dirty="0" smtClean="0"/>
          </a:p>
        </p:txBody>
      </p:sp>
      <p:sp>
        <p:nvSpPr>
          <p:cNvPr id="78" name="Text Placeholder 7"/>
          <p:cNvSpPr>
            <a:spLocks noGrp="1"/>
          </p:cNvSpPr>
          <p:nvPr>
            <p:ph type="body" sz="quarter" idx="47" hasCustomPrompt="1"/>
          </p:nvPr>
        </p:nvSpPr>
        <p:spPr>
          <a:xfrm>
            <a:off x="5733355" y="3816289"/>
            <a:ext cx="1467545"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baseline="0">
                <a:solidFill>
                  <a:schemeClr val="tx1">
                    <a:lumMod val="65000"/>
                    <a:lumOff val="35000"/>
                  </a:schemeClr>
                </a:solidFill>
                <a:latin typeface="Lato Light"/>
                <a:cs typeface="Lato Light"/>
              </a:defRPr>
            </a:lvl1pPr>
          </a:lstStyle>
          <a:p>
            <a:pPr lvl="0"/>
            <a:r>
              <a:rPr lang="es-ES_tradnl" dirty="0" smtClean="0"/>
              <a:t>Muse</a:t>
            </a:r>
          </a:p>
        </p:txBody>
      </p:sp>
      <p:cxnSp>
        <p:nvCxnSpPr>
          <p:cNvPr id="22" name="Straight Connector 21"/>
          <p:cNvCxnSpPr/>
          <p:nvPr userDrawn="1"/>
        </p:nvCxnSpPr>
        <p:spPr>
          <a:xfrm>
            <a:off x="5410200" y="1358901"/>
            <a:ext cx="0" cy="2989665"/>
          </a:xfrm>
          <a:prstGeom prst="line">
            <a:avLst/>
          </a:prstGeom>
          <a:ln w="3175" cmpd="sng">
            <a:solidFill>
              <a:schemeClr val="bg1">
                <a:lumMod val="85000"/>
              </a:schemeClr>
            </a:solidFill>
            <a:prstDash val="dash"/>
            <a:headEnd type="none"/>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42505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22" presetClass="entr" presetSubtype="1" fill="hold"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wipe(up)">
                                      <p:cBhvr>
                                        <p:cTn id="18" dur="500"/>
                                        <p:tgtEl>
                                          <p:spTgt spid="22"/>
                                        </p:tgtEl>
                                      </p:cBhvr>
                                    </p:animEffect>
                                  </p:childTnLst>
                                </p:cTn>
                              </p:par>
                              <p:par>
                                <p:cTn id="19" presetID="53" presetClass="entr" presetSubtype="16" fill="hold" grpId="0" nodeType="withEffect" nodePh="1">
                                  <p:stCondLst>
                                    <p:cond delay="800"/>
                                  </p:stCondLst>
                                  <p:endCondLst>
                                    <p:cond evt="begin" delay="0">
                                      <p:tn val="19"/>
                                    </p:cond>
                                  </p:endCondLst>
                                  <p:childTnLst>
                                    <p:set>
                                      <p:cBhvr>
                                        <p:cTn id="20" dur="1" fill="hold">
                                          <p:stCondLst>
                                            <p:cond delay="0"/>
                                          </p:stCondLst>
                                        </p:cTn>
                                        <p:tgtEl>
                                          <p:spTgt spid="33"/>
                                        </p:tgtEl>
                                        <p:attrNameLst>
                                          <p:attrName>style.visibility</p:attrName>
                                        </p:attrNameLst>
                                      </p:cBhvr>
                                      <p:to>
                                        <p:strVal val="visible"/>
                                      </p:to>
                                    </p:set>
                                    <p:anim calcmode="lin" valueType="num">
                                      <p:cBhvr>
                                        <p:cTn id="21" dur="1000" fill="hold"/>
                                        <p:tgtEl>
                                          <p:spTgt spid="33"/>
                                        </p:tgtEl>
                                        <p:attrNameLst>
                                          <p:attrName>ppt_w</p:attrName>
                                        </p:attrNameLst>
                                      </p:cBhvr>
                                      <p:tavLst>
                                        <p:tav tm="0">
                                          <p:val>
                                            <p:fltVal val="0"/>
                                          </p:val>
                                        </p:tav>
                                        <p:tav tm="100000">
                                          <p:val>
                                            <p:strVal val="#ppt_w"/>
                                          </p:val>
                                        </p:tav>
                                      </p:tavLst>
                                    </p:anim>
                                    <p:anim calcmode="lin" valueType="num">
                                      <p:cBhvr>
                                        <p:cTn id="22" dur="1000" fill="hold"/>
                                        <p:tgtEl>
                                          <p:spTgt spid="33"/>
                                        </p:tgtEl>
                                        <p:attrNameLst>
                                          <p:attrName>ppt_h</p:attrName>
                                        </p:attrNameLst>
                                      </p:cBhvr>
                                      <p:tavLst>
                                        <p:tav tm="0">
                                          <p:val>
                                            <p:fltVal val="0"/>
                                          </p:val>
                                        </p:tav>
                                        <p:tav tm="100000">
                                          <p:val>
                                            <p:strVal val="#ppt_h"/>
                                          </p:val>
                                        </p:tav>
                                      </p:tavLst>
                                    </p:anim>
                                    <p:animEffect transition="in" filter="fade">
                                      <p:cBhvr>
                                        <p:cTn id="23" dur="1000"/>
                                        <p:tgtEl>
                                          <p:spTgt spid="3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left)">
                                      <p:cBhvr>
                                        <p:cTn id="27" dur="500"/>
                                        <p:tgtEl>
                                          <p:spTgt spid="3"/>
                                        </p:tgtEl>
                                      </p:cBhvr>
                                    </p:animEffect>
                                  </p:childTnLst>
                                </p:cTn>
                              </p:par>
                              <p:par>
                                <p:cTn id="28" presetID="42" presetClass="entr" presetSubtype="0" fill="hold" grpId="0" nodeType="withEffect">
                                  <p:stCondLst>
                                    <p:cond delay="200"/>
                                  </p:stCondLst>
                                  <p:childTnLst>
                                    <p:set>
                                      <p:cBhvr>
                                        <p:cTn id="29" dur="1" fill="hold">
                                          <p:stCondLst>
                                            <p:cond delay="0"/>
                                          </p:stCondLst>
                                        </p:cTn>
                                        <p:tgtEl>
                                          <p:spTgt spid="34">
                                            <p:txEl>
                                              <p:pRg st="0" end="0"/>
                                            </p:txEl>
                                          </p:spTgt>
                                        </p:tgtEl>
                                        <p:attrNameLst>
                                          <p:attrName>style.visibility</p:attrName>
                                        </p:attrNameLst>
                                      </p:cBhvr>
                                      <p:to>
                                        <p:strVal val="visible"/>
                                      </p:to>
                                    </p:set>
                                    <p:animEffect transition="in" filter="fade">
                                      <p:cBhvr>
                                        <p:cTn id="30" dur="400"/>
                                        <p:tgtEl>
                                          <p:spTgt spid="34">
                                            <p:txEl>
                                              <p:pRg st="0" end="0"/>
                                            </p:txEl>
                                          </p:spTgt>
                                        </p:tgtEl>
                                      </p:cBhvr>
                                    </p:animEffect>
                                    <p:anim calcmode="lin" valueType="num">
                                      <p:cBhvr>
                                        <p:cTn id="31" dur="4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32" dur="400" fill="hold"/>
                                        <p:tgtEl>
                                          <p:spTgt spid="34">
                                            <p:txEl>
                                              <p:pRg st="0" end="0"/>
                                            </p:txEl>
                                          </p:spTgt>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200"/>
                                  </p:stCondLst>
                                  <p:childTnLst>
                                    <p:set>
                                      <p:cBhvr>
                                        <p:cTn id="34" dur="1" fill="hold">
                                          <p:stCondLst>
                                            <p:cond delay="0"/>
                                          </p:stCondLst>
                                        </p:cTn>
                                        <p:tgtEl>
                                          <p:spTgt spid="35">
                                            <p:txEl>
                                              <p:pRg st="0" end="0"/>
                                            </p:txEl>
                                          </p:spTgt>
                                        </p:tgtEl>
                                        <p:attrNameLst>
                                          <p:attrName>style.visibility</p:attrName>
                                        </p:attrNameLst>
                                      </p:cBhvr>
                                      <p:to>
                                        <p:strVal val="visible"/>
                                      </p:to>
                                    </p:set>
                                    <p:animEffect transition="in" filter="fade">
                                      <p:cBhvr>
                                        <p:cTn id="35" dur="500"/>
                                        <p:tgtEl>
                                          <p:spTgt spid="35">
                                            <p:txEl>
                                              <p:pRg st="0" end="0"/>
                                            </p:txEl>
                                          </p:spTgt>
                                        </p:tgtEl>
                                      </p:cBhvr>
                                    </p:animEffect>
                                    <p:anim calcmode="lin" valueType="num">
                                      <p:cBhvr>
                                        <p:cTn id="36"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37" dur="500" fill="hold"/>
                                        <p:tgtEl>
                                          <p:spTgt spid="35">
                                            <p:txEl>
                                              <p:pRg st="0" end="0"/>
                                            </p:txEl>
                                          </p:spTgt>
                                        </p:tgtEl>
                                        <p:attrNameLst>
                                          <p:attrName>ppt_y</p:attrName>
                                        </p:attrNameLst>
                                      </p:cBhvr>
                                      <p:tavLst>
                                        <p:tav tm="0">
                                          <p:val>
                                            <p:strVal val="#ppt_y+.1"/>
                                          </p:val>
                                        </p:tav>
                                        <p:tav tm="100000">
                                          <p:val>
                                            <p:strVal val="#ppt_y"/>
                                          </p:val>
                                        </p:tav>
                                      </p:tavLst>
                                    </p:anim>
                                  </p:childTnLst>
                                </p:cTn>
                              </p:par>
                              <p:par>
                                <p:cTn id="38" presetID="10" presetClass="entr" presetSubtype="0" fill="hold" grpId="0" nodeType="withEffect">
                                  <p:stCondLst>
                                    <p:cond delay="800"/>
                                  </p:stCondLst>
                                  <p:childTnLst>
                                    <p:set>
                                      <p:cBhvr>
                                        <p:cTn id="39" dur="1" fill="hold">
                                          <p:stCondLst>
                                            <p:cond delay="0"/>
                                          </p:stCondLst>
                                        </p:cTn>
                                        <p:tgtEl>
                                          <p:spTgt spid="36">
                                            <p:txEl>
                                              <p:pRg st="0" end="0"/>
                                            </p:txEl>
                                          </p:spTgt>
                                        </p:tgtEl>
                                        <p:attrNameLst>
                                          <p:attrName>style.visibility</p:attrName>
                                        </p:attrNameLst>
                                      </p:cBhvr>
                                      <p:to>
                                        <p:strVal val="visible"/>
                                      </p:to>
                                    </p:set>
                                    <p:animEffect transition="in" filter="fade">
                                      <p:cBhvr>
                                        <p:cTn id="40" dur="500"/>
                                        <p:tgtEl>
                                          <p:spTgt spid="36">
                                            <p:txEl>
                                              <p:pRg st="0" end="0"/>
                                            </p:txEl>
                                          </p:spTgt>
                                        </p:tgtEl>
                                      </p:cBhvr>
                                    </p:animEffect>
                                  </p:childTnLst>
                                </p:cTn>
                              </p:par>
                            </p:childTnLst>
                          </p:cTn>
                        </p:par>
                        <p:par>
                          <p:cTn id="41" fill="hold">
                            <p:stCondLst>
                              <p:cond delay="3800"/>
                            </p:stCondLst>
                            <p:childTnLst>
                              <p:par>
                                <p:cTn id="42" presetID="53" presetClass="entr" presetSubtype="16" fill="hold" grpId="0" nodeType="afterEffect">
                                  <p:stCondLst>
                                    <p:cond delay="0"/>
                                  </p:stCondLst>
                                  <p:childTnLst>
                                    <p:set>
                                      <p:cBhvr>
                                        <p:cTn id="43" dur="1" fill="hold">
                                          <p:stCondLst>
                                            <p:cond delay="0"/>
                                          </p:stCondLst>
                                        </p:cTn>
                                        <p:tgtEl>
                                          <p:spTgt spid="37">
                                            <p:txEl>
                                              <p:pRg st="0" end="0"/>
                                            </p:txEl>
                                          </p:spTgt>
                                        </p:tgtEl>
                                        <p:attrNameLst>
                                          <p:attrName>style.visibility</p:attrName>
                                        </p:attrNameLst>
                                      </p:cBhvr>
                                      <p:to>
                                        <p:strVal val="visible"/>
                                      </p:to>
                                    </p:set>
                                    <p:anim calcmode="lin" valueType="num">
                                      <p:cBhvr>
                                        <p:cTn id="44" dur="300" fill="hold"/>
                                        <p:tgtEl>
                                          <p:spTgt spid="37">
                                            <p:txEl>
                                              <p:pRg st="0" end="0"/>
                                            </p:txEl>
                                          </p:spTgt>
                                        </p:tgtEl>
                                        <p:attrNameLst>
                                          <p:attrName>ppt_w</p:attrName>
                                        </p:attrNameLst>
                                      </p:cBhvr>
                                      <p:tavLst>
                                        <p:tav tm="0">
                                          <p:val>
                                            <p:fltVal val="0"/>
                                          </p:val>
                                        </p:tav>
                                        <p:tav tm="100000">
                                          <p:val>
                                            <p:strVal val="#ppt_w"/>
                                          </p:val>
                                        </p:tav>
                                      </p:tavLst>
                                    </p:anim>
                                    <p:anim calcmode="lin" valueType="num">
                                      <p:cBhvr>
                                        <p:cTn id="45" dur="300" fill="hold"/>
                                        <p:tgtEl>
                                          <p:spTgt spid="37">
                                            <p:txEl>
                                              <p:pRg st="0" end="0"/>
                                            </p:txEl>
                                          </p:spTgt>
                                        </p:tgtEl>
                                        <p:attrNameLst>
                                          <p:attrName>ppt_h</p:attrName>
                                        </p:attrNameLst>
                                      </p:cBhvr>
                                      <p:tavLst>
                                        <p:tav tm="0">
                                          <p:val>
                                            <p:fltVal val="0"/>
                                          </p:val>
                                        </p:tav>
                                        <p:tav tm="100000">
                                          <p:val>
                                            <p:strVal val="#ppt_h"/>
                                          </p:val>
                                        </p:tav>
                                      </p:tavLst>
                                    </p:anim>
                                    <p:animEffect transition="in" filter="fade">
                                      <p:cBhvr>
                                        <p:cTn id="46" dur="300"/>
                                        <p:tgtEl>
                                          <p:spTgt spid="37">
                                            <p:txEl>
                                              <p:pRg st="0" end="0"/>
                                            </p:txEl>
                                          </p:spTgt>
                                        </p:tgtEl>
                                      </p:cBhvr>
                                    </p:animEffect>
                                  </p:childTnLst>
                                </p:cTn>
                              </p:par>
                              <p:par>
                                <p:cTn id="47" presetID="42" presetClass="entr" presetSubtype="0" fill="hold" grpId="0" nodeType="withEffect">
                                  <p:stCondLst>
                                    <p:cond delay="200"/>
                                  </p:stCondLst>
                                  <p:childTnLst>
                                    <p:set>
                                      <p:cBhvr>
                                        <p:cTn id="48" dur="1" fill="hold">
                                          <p:stCondLst>
                                            <p:cond delay="0"/>
                                          </p:stCondLst>
                                        </p:cTn>
                                        <p:tgtEl>
                                          <p:spTgt spid="62">
                                            <p:txEl>
                                              <p:pRg st="0" end="0"/>
                                            </p:txEl>
                                          </p:spTgt>
                                        </p:tgtEl>
                                        <p:attrNameLst>
                                          <p:attrName>style.visibility</p:attrName>
                                        </p:attrNameLst>
                                      </p:cBhvr>
                                      <p:to>
                                        <p:strVal val="visible"/>
                                      </p:to>
                                    </p:set>
                                    <p:animEffect transition="in" filter="fade">
                                      <p:cBhvr>
                                        <p:cTn id="49" dur="400"/>
                                        <p:tgtEl>
                                          <p:spTgt spid="62">
                                            <p:txEl>
                                              <p:pRg st="0" end="0"/>
                                            </p:txEl>
                                          </p:spTgt>
                                        </p:tgtEl>
                                      </p:cBhvr>
                                    </p:animEffect>
                                    <p:anim calcmode="lin" valueType="num">
                                      <p:cBhvr>
                                        <p:cTn id="50" dur="400" fill="hold"/>
                                        <p:tgtEl>
                                          <p:spTgt spid="62">
                                            <p:txEl>
                                              <p:pRg st="0" end="0"/>
                                            </p:txEl>
                                          </p:spTgt>
                                        </p:tgtEl>
                                        <p:attrNameLst>
                                          <p:attrName>ppt_x</p:attrName>
                                        </p:attrNameLst>
                                      </p:cBhvr>
                                      <p:tavLst>
                                        <p:tav tm="0">
                                          <p:val>
                                            <p:strVal val="#ppt_x"/>
                                          </p:val>
                                        </p:tav>
                                        <p:tav tm="100000">
                                          <p:val>
                                            <p:strVal val="#ppt_x"/>
                                          </p:val>
                                        </p:tav>
                                      </p:tavLst>
                                    </p:anim>
                                    <p:anim calcmode="lin" valueType="num">
                                      <p:cBhvr>
                                        <p:cTn id="51" dur="400" fill="hold"/>
                                        <p:tgtEl>
                                          <p:spTgt spid="62">
                                            <p:txEl>
                                              <p:pRg st="0" end="0"/>
                                            </p:txEl>
                                          </p:spTgt>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200"/>
                                  </p:stCondLst>
                                  <p:childTnLst>
                                    <p:set>
                                      <p:cBhvr>
                                        <p:cTn id="53" dur="1" fill="hold">
                                          <p:stCondLst>
                                            <p:cond delay="0"/>
                                          </p:stCondLst>
                                        </p:cTn>
                                        <p:tgtEl>
                                          <p:spTgt spid="63">
                                            <p:txEl>
                                              <p:pRg st="0" end="0"/>
                                            </p:txEl>
                                          </p:spTgt>
                                        </p:tgtEl>
                                        <p:attrNameLst>
                                          <p:attrName>style.visibility</p:attrName>
                                        </p:attrNameLst>
                                      </p:cBhvr>
                                      <p:to>
                                        <p:strVal val="visible"/>
                                      </p:to>
                                    </p:set>
                                    <p:animEffect transition="in" filter="fade">
                                      <p:cBhvr>
                                        <p:cTn id="54" dur="500"/>
                                        <p:tgtEl>
                                          <p:spTgt spid="63">
                                            <p:txEl>
                                              <p:pRg st="0" end="0"/>
                                            </p:txEl>
                                          </p:spTgt>
                                        </p:tgtEl>
                                      </p:cBhvr>
                                    </p:animEffect>
                                    <p:anim calcmode="lin" valueType="num">
                                      <p:cBhvr>
                                        <p:cTn id="55" dur="500" fill="hold"/>
                                        <p:tgtEl>
                                          <p:spTgt spid="63">
                                            <p:txEl>
                                              <p:pRg st="0" end="0"/>
                                            </p:txEl>
                                          </p:spTgt>
                                        </p:tgtEl>
                                        <p:attrNameLst>
                                          <p:attrName>ppt_x</p:attrName>
                                        </p:attrNameLst>
                                      </p:cBhvr>
                                      <p:tavLst>
                                        <p:tav tm="0">
                                          <p:val>
                                            <p:strVal val="#ppt_x"/>
                                          </p:val>
                                        </p:tav>
                                        <p:tav tm="100000">
                                          <p:val>
                                            <p:strVal val="#ppt_x"/>
                                          </p:val>
                                        </p:tav>
                                      </p:tavLst>
                                    </p:anim>
                                    <p:anim calcmode="lin" valueType="num">
                                      <p:cBhvr>
                                        <p:cTn id="56" dur="500" fill="hold"/>
                                        <p:tgtEl>
                                          <p:spTgt spid="63">
                                            <p:txEl>
                                              <p:pRg st="0" end="0"/>
                                            </p:txEl>
                                          </p:spTgt>
                                        </p:tgtEl>
                                        <p:attrNameLst>
                                          <p:attrName>ppt_y</p:attrName>
                                        </p:attrNameLst>
                                      </p:cBhvr>
                                      <p:tavLst>
                                        <p:tav tm="0">
                                          <p:val>
                                            <p:strVal val="#ppt_y+.1"/>
                                          </p:val>
                                        </p:tav>
                                        <p:tav tm="100000">
                                          <p:val>
                                            <p:strVal val="#ppt_y"/>
                                          </p:val>
                                        </p:tav>
                                      </p:tavLst>
                                    </p:anim>
                                  </p:childTnLst>
                                </p:cTn>
                              </p:par>
                              <p:par>
                                <p:cTn id="57" presetID="10" presetClass="entr" presetSubtype="0" fill="hold" grpId="0" nodeType="withEffect">
                                  <p:stCondLst>
                                    <p:cond delay="800"/>
                                  </p:stCondLst>
                                  <p:childTnLst>
                                    <p:set>
                                      <p:cBhvr>
                                        <p:cTn id="58" dur="1" fill="hold">
                                          <p:stCondLst>
                                            <p:cond delay="0"/>
                                          </p:stCondLst>
                                        </p:cTn>
                                        <p:tgtEl>
                                          <p:spTgt spid="69">
                                            <p:txEl>
                                              <p:pRg st="0" end="0"/>
                                            </p:txEl>
                                          </p:spTgt>
                                        </p:tgtEl>
                                        <p:attrNameLst>
                                          <p:attrName>style.visibility</p:attrName>
                                        </p:attrNameLst>
                                      </p:cBhvr>
                                      <p:to>
                                        <p:strVal val="visible"/>
                                      </p:to>
                                    </p:set>
                                    <p:animEffect transition="in" filter="fade">
                                      <p:cBhvr>
                                        <p:cTn id="59" dur="500"/>
                                        <p:tgtEl>
                                          <p:spTgt spid="69">
                                            <p:txEl>
                                              <p:pRg st="0" end="0"/>
                                            </p:txEl>
                                          </p:spTgt>
                                        </p:tgtEl>
                                      </p:cBhvr>
                                    </p:animEffect>
                                  </p:childTnLst>
                                </p:cTn>
                              </p:par>
                              <p:par>
                                <p:cTn id="60" presetID="10" presetClass="entr" presetSubtype="0" fill="hold" grpId="0" nodeType="withEffect">
                                  <p:stCondLst>
                                    <p:cond delay="800"/>
                                  </p:stCondLst>
                                  <p:childTnLst>
                                    <p:set>
                                      <p:cBhvr>
                                        <p:cTn id="61" dur="1" fill="hold">
                                          <p:stCondLst>
                                            <p:cond delay="0"/>
                                          </p:stCondLst>
                                        </p:cTn>
                                        <p:tgtEl>
                                          <p:spTgt spid="69">
                                            <p:txEl>
                                              <p:pRg st="1" end="1"/>
                                            </p:txEl>
                                          </p:spTgt>
                                        </p:tgtEl>
                                        <p:attrNameLst>
                                          <p:attrName>style.visibility</p:attrName>
                                        </p:attrNameLst>
                                      </p:cBhvr>
                                      <p:to>
                                        <p:strVal val="visible"/>
                                      </p:to>
                                    </p:set>
                                    <p:animEffect transition="in" filter="fade">
                                      <p:cBhvr>
                                        <p:cTn id="62" dur="500"/>
                                        <p:tgtEl>
                                          <p:spTgt spid="69">
                                            <p:txEl>
                                              <p:pRg st="1" end="1"/>
                                            </p:txEl>
                                          </p:spTgt>
                                        </p:tgtEl>
                                      </p:cBhvr>
                                    </p:animEffect>
                                  </p:childTnLst>
                                </p:cTn>
                              </p:par>
                              <p:par>
                                <p:cTn id="63" presetID="10" presetClass="entr" presetSubtype="0" fill="hold" grpId="0" nodeType="withEffect">
                                  <p:stCondLst>
                                    <p:cond delay="800"/>
                                  </p:stCondLst>
                                  <p:childTnLst>
                                    <p:set>
                                      <p:cBhvr>
                                        <p:cTn id="64" dur="1" fill="hold">
                                          <p:stCondLst>
                                            <p:cond delay="0"/>
                                          </p:stCondLst>
                                        </p:cTn>
                                        <p:tgtEl>
                                          <p:spTgt spid="69">
                                            <p:txEl>
                                              <p:pRg st="2" end="2"/>
                                            </p:txEl>
                                          </p:spTgt>
                                        </p:tgtEl>
                                        <p:attrNameLst>
                                          <p:attrName>style.visibility</p:attrName>
                                        </p:attrNameLst>
                                      </p:cBhvr>
                                      <p:to>
                                        <p:strVal val="visible"/>
                                      </p:to>
                                    </p:set>
                                    <p:animEffect transition="in" filter="fade">
                                      <p:cBhvr>
                                        <p:cTn id="65" dur="500"/>
                                        <p:tgtEl>
                                          <p:spTgt spid="69">
                                            <p:txEl>
                                              <p:pRg st="2" end="2"/>
                                            </p:txEl>
                                          </p:spTgt>
                                        </p:tgtEl>
                                      </p:cBhvr>
                                    </p:animEffect>
                                  </p:childTnLst>
                                </p:cTn>
                              </p:par>
                              <p:par>
                                <p:cTn id="66" presetID="42" presetClass="entr" presetSubtype="0" fill="hold" grpId="0" nodeType="withEffect">
                                  <p:stCondLst>
                                    <p:cond delay="200"/>
                                  </p:stCondLst>
                                  <p:childTnLst>
                                    <p:set>
                                      <p:cBhvr>
                                        <p:cTn id="67" dur="1" fill="hold">
                                          <p:stCondLst>
                                            <p:cond delay="0"/>
                                          </p:stCondLst>
                                        </p:cTn>
                                        <p:tgtEl>
                                          <p:spTgt spid="70">
                                            <p:txEl>
                                              <p:pRg st="0" end="0"/>
                                            </p:txEl>
                                          </p:spTgt>
                                        </p:tgtEl>
                                        <p:attrNameLst>
                                          <p:attrName>style.visibility</p:attrName>
                                        </p:attrNameLst>
                                      </p:cBhvr>
                                      <p:to>
                                        <p:strVal val="visible"/>
                                      </p:to>
                                    </p:set>
                                    <p:animEffect transition="in" filter="fade">
                                      <p:cBhvr>
                                        <p:cTn id="68" dur="400"/>
                                        <p:tgtEl>
                                          <p:spTgt spid="70">
                                            <p:txEl>
                                              <p:pRg st="0" end="0"/>
                                            </p:txEl>
                                          </p:spTgt>
                                        </p:tgtEl>
                                      </p:cBhvr>
                                    </p:animEffect>
                                    <p:anim calcmode="lin" valueType="num">
                                      <p:cBhvr>
                                        <p:cTn id="69" dur="400" fill="hold"/>
                                        <p:tgtEl>
                                          <p:spTgt spid="70">
                                            <p:txEl>
                                              <p:pRg st="0" end="0"/>
                                            </p:txEl>
                                          </p:spTgt>
                                        </p:tgtEl>
                                        <p:attrNameLst>
                                          <p:attrName>ppt_x</p:attrName>
                                        </p:attrNameLst>
                                      </p:cBhvr>
                                      <p:tavLst>
                                        <p:tav tm="0">
                                          <p:val>
                                            <p:strVal val="#ppt_x"/>
                                          </p:val>
                                        </p:tav>
                                        <p:tav tm="100000">
                                          <p:val>
                                            <p:strVal val="#ppt_x"/>
                                          </p:val>
                                        </p:tav>
                                      </p:tavLst>
                                    </p:anim>
                                    <p:anim calcmode="lin" valueType="num">
                                      <p:cBhvr>
                                        <p:cTn id="70" dur="400" fill="hold"/>
                                        <p:tgtEl>
                                          <p:spTgt spid="70">
                                            <p:txEl>
                                              <p:pRg st="0" end="0"/>
                                            </p:txEl>
                                          </p:spTgt>
                                        </p:tgtEl>
                                        <p:attrNameLst>
                                          <p:attrName>ppt_y</p:attrName>
                                        </p:attrNameLst>
                                      </p:cBhvr>
                                      <p:tavLst>
                                        <p:tav tm="0">
                                          <p:val>
                                            <p:strVal val="#ppt_y+.1"/>
                                          </p:val>
                                        </p:tav>
                                        <p:tav tm="100000">
                                          <p:val>
                                            <p:strVal val="#ppt_y"/>
                                          </p:val>
                                        </p:tav>
                                      </p:tavLst>
                                    </p:anim>
                                  </p:childTnLst>
                                </p:cTn>
                              </p:par>
                              <p:par>
                                <p:cTn id="71" presetID="22" presetClass="entr" presetSubtype="8" fill="hold" grpId="0" nodeType="withEffect">
                                  <p:stCondLst>
                                    <p:cond delay="200"/>
                                  </p:stCondLst>
                                  <p:childTnLst>
                                    <p:set>
                                      <p:cBhvr>
                                        <p:cTn id="72" dur="1" fill="hold">
                                          <p:stCondLst>
                                            <p:cond delay="0"/>
                                          </p:stCondLst>
                                        </p:cTn>
                                        <p:tgtEl>
                                          <p:spTgt spid="71"/>
                                        </p:tgtEl>
                                        <p:attrNameLst>
                                          <p:attrName>style.visibility</p:attrName>
                                        </p:attrNameLst>
                                      </p:cBhvr>
                                      <p:to>
                                        <p:strVal val="visible"/>
                                      </p:to>
                                    </p:set>
                                    <p:animEffect transition="in" filter="wipe(left)">
                                      <p:cBhvr>
                                        <p:cTn id="73" dur="500"/>
                                        <p:tgtEl>
                                          <p:spTgt spid="71"/>
                                        </p:tgtEl>
                                      </p:cBhvr>
                                    </p:animEffect>
                                  </p:childTnLst>
                                </p:cTn>
                              </p:par>
                              <p:par>
                                <p:cTn id="74" presetID="22" presetClass="entr" presetSubtype="8" fill="hold" grpId="0" nodeType="withEffect">
                                  <p:stCondLst>
                                    <p:cond delay="200"/>
                                  </p:stCondLst>
                                  <p:childTnLst>
                                    <p:set>
                                      <p:cBhvr>
                                        <p:cTn id="75" dur="1" fill="hold">
                                          <p:stCondLst>
                                            <p:cond delay="0"/>
                                          </p:stCondLst>
                                        </p:cTn>
                                        <p:tgtEl>
                                          <p:spTgt spid="72"/>
                                        </p:tgtEl>
                                        <p:attrNameLst>
                                          <p:attrName>style.visibility</p:attrName>
                                        </p:attrNameLst>
                                      </p:cBhvr>
                                      <p:to>
                                        <p:strVal val="visible"/>
                                      </p:to>
                                    </p:set>
                                    <p:animEffect transition="in" filter="wipe(left)">
                                      <p:cBhvr>
                                        <p:cTn id="76" dur="500"/>
                                        <p:tgtEl>
                                          <p:spTgt spid="72"/>
                                        </p:tgtEl>
                                      </p:cBhvr>
                                    </p:animEffect>
                                  </p:childTnLst>
                                </p:cTn>
                              </p:par>
                              <p:par>
                                <p:cTn id="77" presetID="22" presetClass="entr" presetSubtype="8" fill="hold" grpId="0" nodeType="withEffect">
                                  <p:stCondLst>
                                    <p:cond delay="200"/>
                                  </p:stCondLst>
                                  <p:childTnLst>
                                    <p:set>
                                      <p:cBhvr>
                                        <p:cTn id="78" dur="1" fill="hold">
                                          <p:stCondLst>
                                            <p:cond delay="0"/>
                                          </p:stCondLst>
                                        </p:cTn>
                                        <p:tgtEl>
                                          <p:spTgt spid="73"/>
                                        </p:tgtEl>
                                        <p:attrNameLst>
                                          <p:attrName>style.visibility</p:attrName>
                                        </p:attrNameLst>
                                      </p:cBhvr>
                                      <p:to>
                                        <p:strVal val="visible"/>
                                      </p:to>
                                    </p:set>
                                    <p:animEffect transition="in" filter="wipe(left)">
                                      <p:cBhvr>
                                        <p:cTn id="79" dur="500"/>
                                        <p:tgtEl>
                                          <p:spTgt spid="73"/>
                                        </p:tgtEl>
                                      </p:cBhvr>
                                    </p:animEffect>
                                  </p:childTnLst>
                                </p:cTn>
                              </p:par>
                              <p:par>
                                <p:cTn id="80" presetID="22" presetClass="entr" presetSubtype="8" fill="hold" grpId="0" nodeType="withEffect">
                                  <p:stCondLst>
                                    <p:cond delay="200"/>
                                  </p:stCondLst>
                                  <p:childTnLst>
                                    <p:set>
                                      <p:cBhvr>
                                        <p:cTn id="81" dur="1" fill="hold">
                                          <p:stCondLst>
                                            <p:cond delay="0"/>
                                          </p:stCondLst>
                                        </p:cTn>
                                        <p:tgtEl>
                                          <p:spTgt spid="74"/>
                                        </p:tgtEl>
                                        <p:attrNameLst>
                                          <p:attrName>style.visibility</p:attrName>
                                        </p:attrNameLst>
                                      </p:cBhvr>
                                      <p:to>
                                        <p:strVal val="visible"/>
                                      </p:to>
                                    </p:set>
                                    <p:animEffect transition="in" filter="wipe(left)">
                                      <p:cBhvr>
                                        <p:cTn id="82" dur="500"/>
                                        <p:tgtEl>
                                          <p:spTgt spid="74"/>
                                        </p:tgtEl>
                                      </p:cBhvr>
                                    </p:animEffect>
                                  </p:childTnLst>
                                </p:cTn>
                              </p:par>
                              <p:par>
                                <p:cTn id="83" presetID="42" presetClass="entr" presetSubtype="0" fill="hold" grpId="0" nodeType="withEffect">
                                  <p:stCondLst>
                                    <p:cond delay="200"/>
                                  </p:stCondLst>
                                  <p:childTnLst>
                                    <p:set>
                                      <p:cBhvr>
                                        <p:cTn id="84" dur="1" fill="hold">
                                          <p:stCondLst>
                                            <p:cond delay="0"/>
                                          </p:stCondLst>
                                        </p:cTn>
                                        <p:tgtEl>
                                          <p:spTgt spid="75">
                                            <p:txEl>
                                              <p:pRg st="0" end="0"/>
                                            </p:txEl>
                                          </p:spTgt>
                                        </p:tgtEl>
                                        <p:attrNameLst>
                                          <p:attrName>style.visibility</p:attrName>
                                        </p:attrNameLst>
                                      </p:cBhvr>
                                      <p:to>
                                        <p:strVal val="visible"/>
                                      </p:to>
                                    </p:set>
                                    <p:animEffect transition="in" filter="fade">
                                      <p:cBhvr>
                                        <p:cTn id="85" dur="500"/>
                                        <p:tgtEl>
                                          <p:spTgt spid="75">
                                            <p:txEl>
                                              <p:pRg st="0" end="0"/>
                                            </p:txEl>
                                          </p:spTgt>
                                        </p:tgtEl>
                                      </p:cBhvr>
                                    </p:animEffect>
                                    <p:anim calcmode="lin" valueType="num">
                                      <p:cBhvr>
                                        <p:cTn id="86" dur="500" fill="hold"/>
                                        <p:tgtEl>
                                          <p:spTgt spid="75">
                                            <p:txEl>
                                              <p:pRg st="0" end="0"/>
                                            </p:txEl>
                                          </p:spTgt>
                                        </p:tgtEl>
                                        <p:attrNameLst>
                                          <p:attrName>ppt_x</p:attrName>
                                        </p:attrNameLst>
                                      </p:cBhvr>
                                      <p:tavLst>
                                        <p:tav tm="0">
                                          <p:val>
                                            <p:strVal val="#ppt_x"/>
                                          </p:val>
                                        </p:tav>
                                        <p:tav tm="100000">
                                          <p:val>
                                            <p:strVal val="#ppt_x"/>
                                          </p:val>
                                        </p:tav>
                                      </p:tavLst>
                                    </p:anim>
                                    <p:anim calcmode="lin" valueType="num">
                                      <p:cBhvr>
                                        <p:cTn id="87" dur="500" fill="hold"/>
                                        <p:tgtEl>
                                          <p:spTgt spid="75">
                                            <p:txEl>
                                              <p:pRg st="0" end="0"/>
                                            </p:txEl>
                                          </p:spTgt>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200"/>
                                  </p:stCondLst>
                                  <p:childTnLst>
                                    <p:set>
                                      <p:cBhvr>
                                        <p:cTn id="89" dur="1" fill="hold">
                                          <p:stCondLst>
                                            <p:cond delay="0"/>
                                          </p:stCondLst>
                                        </p:cTn>
                                        <p:tgtEl>
                                          <p:spTgt spid="76">
                                            <p:txEl>
                                              <p:pRg st="0" end="0"/>
                                            </p:txEl>
                                          </p:spTgt>
                                        </p:tgtEl>
                                        <p:attrNameLst>
                                          <p:attrName>style.visibility</p:attrName>
                                        </p:attrNameLst>
                                      </p:cBhvr>
                                      <p:to>
                                        <p:strVal val="visible"/>
                                      </p:to>
                                    </p:set>
                                    <p:animEffect transition="in" filter="fade">
                                      <p:cBhvr>
                                        <p:cTn id="90" dur="500"/>
                                        <p:tgtEl>
                                          <p:spTgt spid="76">
                                            <p:txEl>
                                              <p:pRg st="0" end="0"/>
                                            </p:txEl>
                                          </p:spTgt>
                                        </p:tgtEl>
                                      </p:cBhvr>
                                    </p:animEffect>
                                    <p:anim calcmode="lin" valueType="num">
                                      <p:cBhvr>
                                        <p:cTn id="91"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p:cTn id="92" dur="500" fill="hold"/>
                                        <p:tgtEl>
                                          <p:spTgt spid="76">
                                            <p:txEl>
                                              <p:pRg st="0" end="0"/>
                                            </p:txEl>
                                          </p:spTgt>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200"/>
                                  </p:stCondLst>
                                  <p:childTnLst>
                                    <p:set>
                                      <p:cBhvr>
                                        <p:cTn id="94" dur="1" fill="hold">
                                          <p:stCondLst>
                                            <p:cond delay="0"/>
                                          </p:stCondLst>
                                        </p:cTn>
                                        <p:tgtEl>
                                          <p:spTgt spid="77">
                                            <p:txEl>
                                              <p:pRg st="0" end="0"/>
                                            </p:txEl>
                                          </p:spTgt>
                                        </p:tgtEl>
                                        <p:attrNameLst>
                                          <p:attrName>style.visibility</p:attrName>
                                        </p:attrNameLst>
                                      </p:cBhvr>
                                      <p:to>
                                        <p:strVal val="visible"/>
                                      </p:to>
                                    </p:set>
                                    <p:animEffect transition="in" filter="fade">
                                      <p:cBhvr>
                                        <p:cTn id="95" dur="500"/>
                                        <p:tgtEl>
                                          <p:spTgt spid="77">
                                            <p:txEl>
                                              <p:pRg st="0" end="0"/>
                                            </p:txEl>
                                          </p:spTgt>
                                        </p:tgtEl>
                                      </p:cBhvr>
                                    </p:animEffect>
                                    <p:anim calcmode="lin" valueType="num">
                                      <p:cBhvr>
                                        <p:cTn id="96"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p:cTn id="97" dur="500" fill="hold"/>
                                        <p:tgtEl>
                                          <p:spTgt spid="77">
                                            <p:txEl>
                                              <p:pRg st="0" end="0"/>
                                            </p:txEl>
                                          </p:spTgt>
                                        </p:tgtEl>
                                        <p:attrNameLst>
                                          <p:attrName>ppt_y</p:attrName>
                                        </p:attrNameLst>
                                      </p:cBhvr>
                                      <p:tavLst>
                                        <p:tav tm="0">
                                          <p:val>
                                            <p:strVal val="#ppt_y+.1"/>
                                          </p:val>
                                        </p:tav>
                                        <p:tav tm="100000">
                                          <p:val>
                                            <p:strVal val="#ppt_y"/>
                                          </p:val>
                                        </p:tav>
                                      </p:tavLst>
                                    </p:anim>
                                  </p:childTnLst>
                                </p:cTn>
                              </p:par>
                              <p:par>
                                <p:cTn id="98" presetID="42" presetClass="entr" presetSubtype="0" fill="hold" grpId="0" nodeType="withEffect">
                                  <p:stCondLst>
                                    <p:cond delay="200"/>
                                  </p:stCondLst>
                                  <p:childTnLst>
                                    <p:set>
                                      <p:cBhvr>
                                        <p:cTn id="99" dur="1" fill="hold">
                                          <p:stCondLst>
                                            <p:cond delay="0"/>
                                          </p:stCondLst>
                                        </p:cTn>
                                        <p:tgtEl>
                                          <p:spTgt spid="78">
                                            <p:txEl>
                                              <p:pRg st="0" end="0"/>
                                            </p:txEl>
                                          </p:spTgt>
                                        </p:tgtEl>
                                        <p:attrNameLst>
                                          <p:attrName>style.visibility</p:attrName>
                                        </p:attrNameLst>
                                      </p:cBhvr>
                                      <p:to>
                                        <p:strVal val="visible"/>
                                      </p:to>
                                    </p:set>
                                    <p:animEffect transition="in" filter="fade">
                                      <p:cBhvr>
                                        <p:cTn id="100" dur="500"/>
                                        <p:tgtEl>
                                          <p:spTgt spid="78">
                                            <p:txEl>
                                              <p:pRg st="0" end="0"/>
                                            </p:txEl>
                                          </p:spTgt>
                                        </p:tgtEl>
                                      </p:cBhvr>
                                    </p:animEffect>
                                    <p:anim calcmode="lin" valueType="num">
                                      <p:cBhvr>
                                        <p:cTn id="101"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p:cTn id="102" dur="500" fill="hold"/>
                                        <p:tgtEl>
                                          <p:spTgt spid="7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3" grpId="0"/>
      <p:bldP spid="3" grpId="0" animBg="1"/>
      <p:bldP spid="34" grpId="0" build="p">
        <p:tmplLst>
          <p:tmpl lvl="1">
            <p:tnLst>
              <p:par>
                <p:cTn presetID="42" presetClass="entr" presetSubtype="0" fill="hold" nodeType="withEffect">
                  <p:stCondLst>
                    <p:cond delay="200"/>
                  </p:stCondLst>
                  <p:childTnLst>
                    <p:set>
                      <p:cBhvr>
                        <p:cTn dur="1" fill="hold">
                          <p:stCondLst>
                            <p:cond delay="0"/>
                          </p:stCondLst>
                        </p:cTn>
                        <p:tgtEl>
                          <p:spTgt spid="34"/>
                        </p:tgtEl>
                        <p:attrNameLst>
                          <p:attrName>style.visibility</p:attrName>
                        </p:attrNameLst>
                      </p:cBhvr>
                      <p:to>
                        <p:strVal val="visible"/>
                      </p:to>
                    </p:set>
                    <p:animEffect transition="in" filter="fade">
                      <p:cBhvr>
                        <p:cTn dur="400"/>
                        <p:tgtEl>
                          <p:spTgt spid="34"/>
                        </p:tgtEl>
                      </p:cBhvr>
                    </p:animEffect>
                    <p:anim calcmode="lin" valueType="num">
                      <p:cBhvr>
                        <p:cTn dur="400" fill="hold"/>
                        <p:tgtEl>
                          <p:spTgt spid="34"/>
                        </p:tgtEl>
                        <p:attrNameLst>
                          <p:attrName>ppt_x</p:attrName>
                        </p:attrNameLst>
                      </p:cBhvr>
                      <p:tavLst>
                        <p:tav tm="0">
                          <p:val>
                            <p:strVal val="#ppt_x"/>
                          </p:val>
                        </p:tav>
                        <p:tav tm="100000">
                          <p:val>
                            <p:strVal val="#ppt_x"/>
                          </p:val>
                        </p:tav>
                      </p:tavLst>
                    </p:anim>
                    <p:anim calcmode="lin" valueType="num">
                      <p:cBhvr>
                        <p:cTn dur="400" fill="hold"/>
                        <p:tgtEl>
                          <p:spTgt spid="34"/>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p:stCondLst>
                    <p:cond delay="2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36" grpId="0" build="p">
        <p:tmplLst>
          <p:tmpl lvl="1">
            <p:tnLst>
              <p:par>
                <p:cTn presetID="10" presetClass="entr" presetSubtype="0" fill="hold" nodeType="withEffect">
                  <p:stCondLst>
                    <p:cond delay="80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childTnLst>
                </p:cTn>
              </p:par>
            </p:tnLst>
          </p:tmpl>
        </p:tmplLst>
      </p:bldP>
      <p:bldP spid="37" grpId="0" build="p">
        <p:tmplLst>
          <p:tmpl lvl="1">
            <p:tnLst>
              <p:par>
                <p:cTn presetID="53" presetClass="entr" presetSubtype="16"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 calcmode="lin" valueType="num">
                      <p:cBhvr>
                        <p:cTn dur="300" fill="hold"/>
                        <p:tgtEl>
                          <p:spTgt spid="37"/>
                        </p:tgtEl>
                        <p:attrNameLst>
                          <p:attrName>ppt_w</p:attrName>
                        </p:attrNameLst>
                      </p:cBhvr>
                      <p:tavLst>
                        <p:tav tm="0">
                          <p:val>
                            <p:fltVal val="0"/>
                          </p:val>
                        </p:tav>
                        <p:tav tm="100000">
                          <p:val>
                            <p:strVal val="#ppt_w"/>
                          </p:val>
                        </p:tav>
                      </p:tavLst>
                    </p:anim>
                    <p:anim calcmode="lin" valueType="num">
                      <p:cBhvr>
                        <p:cTn dur="300" fill="hold"/>
                        <p:tgtEl>
                          <p:spTgt spid="37"/>
                        </p:tgtEl>
                        <p:attrNameLst>
                          <p:attrName>ppt_h</p:attrName>
                        </p:attrNameLst>
                      </p:cBhvr>
                      <p:tavLst>
                        <p:tav tm="0">
                          <p:val>
                            <p:fltVal val="0"/>
                          </p:val>
                        </p:tav>
                        <p:tav tm="100000">
                          <p:val>
                            <p:strVal val="#ppt_h"/>
                          </p:val>
                        </p:tav>
                      </p:tavLst>
                    </p:anim>
                    <p:animEffect transition="in" filter="fade">
                      <p:cBhvr>
                        <p:cTn dur="300"/>
                        <p:tgtEl>
                          <p:spTgt spid="37"/>
                        </p:tgtEl>
                      </p:cBhvr>
                    </p:animEffect>
                  </p:childTnLst>
                </p:cTn>
              </p:par>
            </p:tnLst>
          </p:tmpl>
        </p:tmplLst>
      </p:bldP>
      <p:bldP spid="62" grpId="0" build="p">
        <p:tmplLst>
          <p:tmpl lvl="1">
            <p:tnLst>
              <p:par>
                <p:cTn presetID="42" presetClass="entr" presetSubtype="0" fill="hold" nodeType="withEffect">
                  <p:stCondLst>
                    <p:cond delay="200"/>
                  </p:stCondLst>
                  <p:childTnLst>
                    <p:set>
                      <p:cBhvr>
                        <p:cTn dur="1" fill="hold">
                          <p:stCondLst>
                            <p:cond delay="0"/>
                          </p:stCondLst>
                        </p:cTn>
                        <p:tgtEl>
                          <p:spTgt spid="62"/>
                        </p:tgtEl>
                        <p:attrNameLst>
                          <p:attrName>style.visibility</p:attrName>
                        </p:attrNameLst>
                      </p:cBhvr>
                      <p:to>
                        <p:strVal val="visible"/>
                      </p:to>
                    </p:set>
                    <p:animEffect transition="in" filter="fade">
                      <p:cBhvr>
                        <p:cTn dur="400"/>
                        <p:tgtEl>
                          <p:spTgt spid="62"/>
                        </p:tgtEl>
                      </p:cBhvr>
                    </p:animEffect>
                    <p:anim calcmode="lin" valueType="num">
                      <p:cBhvr>
                        <p:cTn dur="400" fill="hold"/>
                        <p:tgtEl>
                          <p:spTgt spid="62"/>
                        </p:tgtEl>
                        <p:attrNameLst>
                          <p:attrName>ppt_x</p:attrName>
                        </p:attrNameLst>
                      </p:cBhvr>
                      <p:tavLst>
                        <p:tav tm="0">
                          <p:val>
                            <p:strVal val="#ppt_x"/>
                          </p:val>
                        </p:tav>
                        <p:tav tm="100000">
                          <p:val>
                            <p:strVal val="#ppt_x"/>
                          </p:val>
                        </p:tav>
                      </p:tavLst>
                    </p:anim>
                    <p:anim calcmode="lin" valueType="num">
                      <p:cBhvr>
                        <p:cTn dur="400" fill="hold"/>
                        <p:tgtEl>
                          <p:spTgt spid="62"/>
                        </p:tgtEl>
                        <p:attrNameLst>
                          <p:attrName>ppt_y</p:attrName>
                        </p:attrNameLst>
                      </p:cBhvr>
                      <p:tavLst>
                        <p:tav tm="0">
                          <p:val>
                            <p:strVal val="#ppt_y+.1"/>
                          </p:val>
                        </p:tav>
                        <p:tav tm="100000">
                          <p:val>
                            <p:strVal val="#ppt_y"/>
                          </p:val>
                        </p:tav>
                      </p:tavLst>
                    </p:anim>
                  </p:childTnLst>
                </p:cTn>
              </p:par>
            </p:tnLst>
          </p:tmpl>
        </p:tmplLst>
      </p:bldP>
      <p:bldP spid="63" grpId="0" build="p">
        <p:tmplLst>
          <p:tmpl lvl="1">
            <p:tnLst>
              <p:par>
                <p:cTn presetID="42" presetClass="entr" presetSubtype="0" fill="hold" nodeType="withEffect">
                  <p:stCondLst>
                    <p:cond delay="200"/>
                  </p:stCondLst>
                  <p:childTnLst>
                    <p:set>
                      <p:cBhvr>
                        <p:cTn dur="1" fill="hold">
                          <p:stCondLst>
                            <p:cond delay="0"/>
                          </p:stCondLst>
                        </p:cTn>
                        <p:tgtEl>
                          <p:spTgt spid="63"/>
                        </p:tgtEl>
                        <p:attrNameLst>
                          <p:attrName>style.visibility</p:attrName>
                        </p:attrNameLst>
                      </p:cBhvr>
                      <p:to>
                        <p:strVal val="visible"/>
                      </p:to>
                    </p:set>
                    <p:animEffect transition="in" filter="fade">
                      <p:cBhvr>
                        <p:cTn dur="500"/>
                        <p:tgtEl>
                          <p:spTgt spid="63"/>
                        </p:tgtEl>
                      </p:cBhvr>
                    </p:animEffect>
                    <p:anim calcmode="lin" valueType="num">
                      <p:cBhvr>
                        <p:cTn dur="500" fill="hold"/>
                        <p:tgtEl>
                          <p:spTgt spid="63"/>
                        </p:tgtEl>
                        <p:attrNameLst>
                          <p:attrName>ppt_x</p:attrName>
                        </p:attrNameLst>
                      </p:cBhvr>
                      <p:tavLst>
                        <p:tav tm="0">
                          <p:val>
                            <p:strVal val="#ppt_x"/>
                          </p:val>
                        </p:tav>
                        <p:tav tm="100000">
                          <p:val>
                            <p:strVal val="#ppt_x"/>
                          </p:val>
                        </p:tav>
                      </p:tavLst>
                    </p:anim>
                    <p:anim calcmode="lin" valueType="num">
                      <p:cBhvr>
                        <p:cTn dur="500" fill="hold"/>
                        <p:tgtEl>
                          <p:spTgt spid="63"/>
                        </p:tgtEl>
                        <p:attrNameLst>
                          <p:attrName>ppt_y</p:attrName>
                        </p:attrNameLst>
                      </p:cBhvr>
                      <p:tavLst>
                        <p:tav tm="0">
                          <p:val>
                            <p:strVal val="#ppt_y+.1"/>
                          </p:val>
                        </p:tav>
                        <p:tav tm="100000">
                          <p:val>
                            <p:strVal val="#ppt_y"/>
                          </p:val>
                        </p:tav>
                      </p:tavLst>
                    </p:anim>
                  </p:childTnLst>
                </p:cTn>
              </p:par>
            </p:tnLst>
          </p:tmpl>
        </p:tmplLst>
      </p:bldP>
      <p:bldP spid="69" grpId="0" build="p">
        <p:tmplLst>
          <p:tmpl lvl="1">
            <p:tnLst>
              <p:par>
                <p:cTn presetID="10" presetClass="entr" presetSubtype="0" fill="hold" nodeType="withEffect">
                  <p:stCondLst>
                    <p:cond delay="800"/>
                  </p:stCondLst>
                  <p:childTnLst>
                    <p:set>
                      <p:cBhvr>
                        <p:cTn dur="1" fill="hold">
                          <p:stCondLst>
                            <p:cond delay="0"/>
                          </p:stCondLst>
                        </p:cTn>
                        <p:tgtEl>
                          <p:spTgt spid="69"/>
                        </p:tgtEl>
                        <p:attrNameLst>
                          <p:attrName>style.visibility</p:attrName>
                        </p:attrNameLst>
                      </p:cBhvr>
                      <p:to>
                        <p:strVal val="visible"/>
                      </p:to>
                    </p:set>
                    <p:animEffect transition="in" filter="fade">
                      <p:cBhvr>
                        <p:cTn dur="500"/>
                        <p:tgtEl>
                          <p:spTgt spid="69"/>
                        </p:tgtEl>
                      </p:cBhvr>
                    </p:animEffect>
                  </p:childTnLst>
                </p:cTn>
              </p:par>
            </p:tnLst>
          </p:tmpl>
        </p:tmplLst>
      </p:bldP>
      <p:bldP spid="70" grpId="0" build="p">
        <p:tmplLst>
          <p:tmpl lvl="1">
            <p:tnLst>
              <p:par>
                <p:cTn presetID="42" presetClass="entr" presetSubtype="0" fill="hold" nodeType="withEffect">
                  <p:stCondLst>
                    <p:cond delay="200"/>
                  </p:stCondLst>
                  <p:childTnLst>
                    <p:set>
                      <p:cBhvr>
                        <p:cTn dur="1" fill="hold">
                          <p:stCondLst>
                            <p:cond delay="0"/>
                          </p:stCondLst>
                        </p:cTn>
                        <p:tgtEl>
                          <p:spTgt spid="70"/>
                        </p:tgtEl>
                        <p:attrNameLst>
                          <p:attrName>style.visibility</p:attrName>
                        </p:attrNameLst>
                      </p:cBhvr>
                      <p:to>
                        <p:strVal val="visible"/>
                      </p:to>
                    </p:set>
                    <p:animEffect transition="in" filter="fade">
                      <p:cBhvr>
                        <p:cTn dur="400"/>
                        <p:tgtEl>
                          <p:spTgt spid="70"/>
                        </p:tgtEl>
                      </p:cBhvr>
                    </p:animEffect>
                    <p:anim calcmode="lin" valueType="num">
                      <p:cBhvr>
                        <p:cTn dur="400" fill="hold"/>
                        <p:tgtEl>
                          <p:spTgt spid="70"/>
                        </p:tgtEl>
                        <p:attrNameLst>
                          <p:attrName>ppt_x</p:attrName>
                        </p:attrNameLst>
                      </p:cBhvr>
                      <p:tavLst>
                        <p:tav tm="0">
                          <p:val>
                            <p:strVal val="#ppt_x"/>
                          </p:val>
                        </p:tav>
                        <p:tav tm="100000">
                          <p:val>
                            <p:strVal val="#ppt_x"/>
                          </p:val>
                        </p:tav>
                      </p:tavLst>
                    </p:anim>
                    <p:anim calcmode="lin" valueType="num">
                      <p:cBhvr>
                        <p:cTn dur="400" fill="hold"/>
                        <p:tgtEl>
                          <p:spTgt spid="70"/>
                        </p:tgtEl>
                        <p:attrNameLst>
                          <p:attrName>ppt_y</p:attrName>
                        </p:attrNameLst>
                      </p:cBhvr>
                      <p:tavLst>
                        <p:tav tm="0">
                          <p:val>
                            <p:strVal val="#ppt_y+.1"/>
                          </p:val>
                        </p:tav>
                        <p:tav tm="100000">
                          <p:val>
                            <p:strVal val="#ppt_y"/>
                          </p:val>
                        </p:tav>
                      </p:tavLst>
                    </p:anim>
                  </p:childTnLst>
                </p:cTn>
              </p:par>
            </p:tnLst>
          </p:tmpl>
        </p:tmplLst>
      </p:bldP>
      <p:bldP spid="71" grpId="0" animBg="1"/>
      <p:bldP spid="72" grpId="0" animBg="1"/>
      <p:bldP spid="73" grpId="0" animBg="1"/>
      <p:bldP spid="74" grpId="0" animBg="1"/>
      <p:bldP spid="75" grpId="0" build="p">
        <p:tmplLst>
          <p:tmpl lvl="1">
            <p:tnLst>
              <p:par>
                <p:cTn presetID="42" presetClass="entr" presetSubtype="0" fill="hold" nodeType="withEffect">
                  <p:stCondLst>
                    <p:cond delay="200"/>
                  </p:stCondLst>
                  <p:childTnLst>
                    <p:set>
                      <p:cBhvr>
                        <p:cTn dur="1" fill="hold">
                          <p:stCondLst>
                            <p:cond delay="0"/>
                          </p:stCondLst>
                        </p:cTn>
                        <p:tgtEl>
                          <p:spTgt spid="75"/>
                        </p:tgtEl>
                        <p:attrNameLst>
                          <p:attrName>style.visibility</p:attrName>
                        </p:attrNameLst>
                      </p:cBhvr>
                      <p:to>
                        <p:strVal val="visible"/>
                      </p:to>
                    </p:set>
                    <p:animEffect transition="in" filter="fade">
                      <p:cBhvr>
                        <p:cTn dur="500"/>
                        <p:tgtEl>
                          <p:spTgt spid="75"/>
                        </p:tgtEl>
                      </p:cBhvr>
                    </p:animEffect>
                    <p:anim calcmode="lin" valueType="num">
                      <p:cBhvr>
                        <p:cTn dur="500" fill="hold"/>
                        <p:tgtEl>
                          <p:spTgt spid="75"/>
                        </p:tgtEl>
                        <p:attrNameLst>
                          <p:attrName>ppt_x</p:attrName>
                        </p:attrNameLst>
                      </p:cBhvr>
                      <p:tavLst>
                        <p:tav tm="0">
                          <p:val>
                            <p:strVal val="#ppt_x"/>
                          </p:val>
                        </p:tav>
                        <p:tav tm="100000">
                          <p:val>
                            <p:strVal val="#ppt_x"/>
                          </p:val>
                        </p:tav>
                      </p:tavLst>
                    </p:anim>
                    <p:anim calcmode="lin" valueType="num">
                      <p:cBhvr>
                        <p:cTn dur="500" fill="hold"/>
                        <p:tgtEl>
                          <p:spTgt spid="75"/>
                        </p:tgtEl>
                        <p:attrNameLst>
                          <p:attrName>ppt_y</p:attrName>
                        </p:attrNameLst>
                      </p:cBhvr>
                      <p:tavLst>
                        <p:tav tm="0">
                          <p:val>
                            <p:strVal val="#ppt_y+.1"/>
                          </p:val>
                        </p:tav>
                        <p:tav tm="100000">
                          <p:val>
                            <p:strVal val="#ppt_y"/>
                          </p:val>
                        </p:tav>
                      </p:tavLst>
                    </p:anim>
                  </p:childTnLst>
                </p:cTn>
              </p:par>
            </p:tnLst>
          </p:tmpl>
        </p:tmplLst>
      </p:bldP>
      <p:bldP spid="76" grpId="0" build="p">
        <p:tmplLst>
          <p:tmpl lvl="1">
            <p:tnLst>
              <p:par>
                <p:cTn presetID="42" presetClass="entr" presetSubtype="0" fill="hold" nodeType="withEffect">
                  <p:stCondLst>
                    <p:cond delay="200"/>
                  </p:stCondLst>
                  <p:childTnLst>
                    <p:set>
                      <p:cBhvr>
                        <p:cTn dur="1" fill="hold">
                          <p:stCondLst>
                            <p:cond delay="0"/>
                          </p:stCondLst>
                        </p:cTn>
                        <p:tgtEl>
                          <p:spTgt spid="76"/>
                        </p:tgtEl>
                        <p:attrNameLst>
                          <p:attrName>style.visibility</p:attrName>
                        </p:attrNameLst>
                      </p:cBhvr>
                      <p:to>
                        <p:strVal val="visible"/>
                      </p:to>
                    </p:set>
                    <p:animEffect transition="in" filter="fade">
                      <p:cBhvr>
                        <p:cTn dur="500"/>
                        <p:tgtEl>
                          <p:spTgt spid="76"/>
                        </p:tgtEl>
                      </p:cBhvr>
                    </p:animEffect>
                    <p:anim calcmode="lin" valueType="num">
                      <p:cBhvr>
                        <p:cTn dur="500" fill="hold"/>
                        <p:tgtEl>
                          <p:spTgt spid="76"/>
                        </p:tgtEl>
                        <p:attrNameLst>
                          <p:attrName>ppt_x</p:attrName>
                        </p:attrNameLst>
                      </p:cBhvr>
                      <p:tavLst>
                        <p:tav tm="0">
                          <p:val>
                            <p:strVal val="#ppt_x"/>
                          </p:val>
                        </p:tav>
                        <p:tav tm="100000">
                          <p:val>
                            <p:strVal val="#ppt_x"/>
                          </p:val>
                        </p:tav>
                      </p:tavLst>
                    </p:anim>
                    <p:anim calcmode="lin" valueType="num">
                      <p:cBhvr>
                        <p:cTn dur="500" fill="hold"/>
                        <p:tgtEl>
                          <p:spTgt spid="76"/>
                        </p:tgtEl>
                        <p:attrNameLst>
                          <p:attrName>ppt_y</p:attrName>
                        </p:attrNameLst>
                      </p:cBhvr>
                      <p:tavLst>
                        <p:tav tm="0">
                          <p:val>
                            <p:strVal val="#ppt_y+.1"/>
                          </p:val>
                        </p:tav>
                        <p:tav tm="100000">
                          <p:val>
                            <p:strVal val="#ppt_y"/>
                          </p:val>
                        </p:tav>
                      </p:tavLst>
                    </p:anim>
                  </p:childTnLst>
                </p:cTn>
              </p:par>
            </p:tnLst>
          </p:tmpl>
        </p:tmplLst>
      </p:bldP>
      <p:bldP spid="77" grpId="0" build="p">
        <p:tmplLst>
          <p:tmpl lvl="1">
            <p:tnLst>
              <p:par>
                <p:cTn presetID="42" presetClass="entr" presetSubtype="0" fill="hold" nodeType="withEffect">
                  <p:stCondLst>
                    <p:cond delay="200"/>
                  </p:stCondLst>
                  <p:childTnLst>
                    <p:set>
                      <p:cBhvr>
                        <p:cTn dur="1" fill="hold">
                          <p:stCondLst>
                            <p:cond delay="0"/>
                          </p:stCondLst>
                        </p:cTn>
                        <p:tgtEl>
                          <p:spTgt spid="77"/>
                        </p:tgtEl>
                        <p:attrNameLst>
                          <p:attrName>style.visibility</p:attrName>
                        </p:attrNameLst>
                      </p:cBhvr>
                      <p:to>
                        <p:strVal val="visible"/>
                      </p:to>
                    </p:set>
                    <p:animEffect transition="in" filter="fade">
                      <p:cBhvr>
                        <p:cTn dur="500"/>
                        <p:tgtEl>
                          <p:spTgt spid="77"/>
                        </p:tgtEl>
                      </p:cBhvr>
                    </p:animEffect>
                    <p:anim calcmode="lin" valueType="num">
                      <p:cBhvr>
                        <p:cTn dur="500" fill="hold"/>
                        <p:tgtEl>
                          <p:spTgt spid="77"/>
                        </p:tgtEl>
                        <p:attrNameLst>
                          <p:attrName>ppt_x</p:attrName>
                        </p:attrNameLst>
                      </p:cBhvr>
                      <p:tavLst>
                        <p:tav tm="0">
                          <p:val>
                            <p:strVal val="#ppt_x"/>
                          </p:val>
                        </p:tav>
                        <p:tav tm="100000">
                          <p:val>
                            <p:strVal val="#ppt_x"/>
                          </p:val>
                        </p:tav>
                      </p:tavLst>
                    </p:anim>
                    <p:anim calcmode="lin" valueType="num">
                      <p:cBhvr>
                        <p:cTn dur="500" fill="hold"/>
                        <p:tgtEl>
                          <p:spTgt spid="77"/>
                        </p:tgtEl>
                        <p:attrNameLst>
                          <p:attrName>ppt_y</p:attrName>
                        </p:attrNameLst>
                      </p:cBhvr>
                      <p:tavLst>
                        <p:tav tm="0">
                          <p:val>
                            <p:strVal val="#ppt_y+.1"/>
                          </p:val>
                        </p:tav>
                        <p:tav tm="100000">
                          <p:val>
                            <p:strVal val="#ppt_y"/>
                          </p:val>
                        </p:tav>
                      </p:tavLst>
                    </p:anim>
                  </p:childTnLst>
                </p:cTn>
              </p:par>
            </p:tnLst>
          </p:tmpl>
        </p:tmplLst>
      </p:bldP>
      <p:bldP spid="78" grpId="0" build="p">
        <p:tmplLst>
          <p:tmpl lvl="1">
            <p:tnLst>
              <p:par>
                <p:cTn presetID="42" presetClass="entr" presetSubtype="0" fill="hold" nodeType="withEffect">
                  <p:stCondLst>
                    <p:cond delay="200"/>
                  </p:stCondLst>
                  <p:childTnLst>
                    <p:set>
                      <p:cBhvr>
                        <p:cTn dur="1" fill="hold">
                          <p:stCondLst>
                            <p:cond delay="0"/>
                          </p:stCondLst>
                        </p:cTn>
                        <p:tgtEl>
                          <p:spTgt spid="78"/>
                        </p:tgtEl>
                        <p:attrNameLst>
                          <p:attrName>style.visibility</p:attrName>
                        </p:attrNameLst>
                      </p:cBhvr>
                      <p:to>
                        <p:strVal val="visible"/>
                      </p:to>
                    </p:set>
                    <p:animEffect transition="in" filter="fade">
                      <p:cBhvr>
                        <p:cTn dur="500"/>
                        <p:tgtEl>
                          <p:spTgt spid="78"/>
                        </p:tgtEl>
                      </p:cBhvr>
                    </p:animEffect>
                    <p:anim calcmode="lin" valueType="num">
                      <p:cBhvr>
                        <p:cTn dur="500" fill="hold"/>
                        <p:tgtEl>
                          <p:spTgt spid="78"/>
                        </p:tgtEl>
                        <p:attrNameLst>
                          <p:attrName>ppt_x</p:attrName>
                        </p:attrNameLst>
                      </p:cBhvr>
                      <p:tavLst>
                        <p:tav tm="0">
                          <p:val>
                            <p:strVal val="#ppt_x"/>
                          </p:val>
                        </p:tav>
                        <p:tav tm="100000">
                          <p:val>
                            <p:strVal val="#ppt_x"/>
                          </p:val>
                        </p:tav>
                      </p:tavLst>
                    </p:anim>
                    <p:anim calcmode="lin" valueType="num">
                      <p:cBhvr>
                        <p:cTn dur="500" fill="hold"/>
                        <p:tgtEl>
                          <p:spTgt spid="78"/>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member zoom 2">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3" name="Picture Placeholder 2"/>
          <p:cNvSpPr>
            <a:spLocks noGrp="1"/>
          </p:cNvSpPr>
          <p:nvPr>
            <p:ph type="pic" sz="quarter" idx="17"/>
          </p:nvPr>
        </p:nvSpPr>
        <p:spPr>
          <a:xfrm>
            <a:off x="427038" y="1143000"/>
            <a:ext cx="3268661" cy="4686299"/>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62" name="Text Placeholder 7"/>
          <p:cNvSpPr>
            <a:spLocks noGrp="1"/>
          </p:cNvSpPr>
          <p:nvPr>
            <p:ph type="body" sz="quarter" idx="40" hasCustomPrompt="1"/>
          </p:nvPr>
        </p:nvSpPr>
        <p:spPr>
          <a:xfrm>
            <a:off x="4267200" y="3680159"/>
            <a:ext cx="4398796" cy="359817"/>
          </a:xfrm>
          <a:prstGeom prst="rect">
            <a:avLst/>
          </a:prstGeom>
        </p:spPr>
        <p:txBody>
          <a:bodyPr vert="horz" lIns="0" tIns="40504" rIns="0" bIns="40504" anchor="ctr"/>
          <a:lstStyle>
            <a:lvl1pPr marL="0" indent="0" algn="l">
              <a:lnSpc>
                <a:spcPct val="100000"/>
              </a:lnSpc>
              <a:spcBef>
                <a:spcPts val="0"/>
              </a:spcBef>
              <a:buNone/>
              <a:defRPr sz="1600" b="1">
                <a:solidFill>
                  <a:schemeClr val="tx1">
                    <a:lumMod val="75000"/>
                    <a:lumOff val="25000"/>
                  </a:schemeClr>
                </a:solidFill>
                <a:latin typeface="Lato Light"/>
                <a:cs typeface="Lato Light"/>
              </a:defRPr>
            </a:lvl1pPr>
          </a:lstStyle>
          <a:p>
            <a:pPr lvl="0"/>
            <a:r>
              <a:rPr lang="es-ES_tradnl" dirty="0" err="1" smtClean="0"/>
              <a:t>About</a:t>
            </a:r>
            <a:r>
              <a:rPr lang="es-ES_tradnl" dirty="0" smtClean="0"/>
              <a:t> Bryan</a:t>
            </a:r>
          </a:p>
        </p:txBody>
      </p:sp>
      <p:sp>
        <p:nvSpPr>
          <p:cNvPr id="63" name="Text Placeholder 7"/>
          <p:cNvSpPr>
            <a:spLocks noGrp="1"/>
          </p:cNvSpPr>
          <p:nvPr>
            <p:ph type="body" sz="quarter" idx="41" hasCustomPrompt="1"/>
          </p:nvPr>
        </p:nvSpPr>
        <p:spPr>
          <a:xfrm>
            <a:off x="4267201" y="4081991"/>
            <a:ext cx="4398798"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69" name="Text Placeholder 2"/>
          <p:cNvSpPr>
            <a:spLocks noGrp="1"/>
          </p:cNvSpPr>
          <p:nvPr>
            <p:ph type="body" sz="quarter" idx="42" hasCustomPrompt="1"/>
          </p:nvPr>
        </p:nvSpPr>
        <p:spPr>
          <a:xfrm>
            <a:off x="4267199" y="4272366"/>
            <a:ext cx="4398797" cy="1061634"/>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a:p>
            <a:pPr lvl="0"/>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fringillascipit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
        <p:nvSpPr>
          <p:cNvPr id="70" name="Text Placeholder 7"/>
          <p:cNvSpPr>
            <a:spLocks noGrp="1"/>
          </p:cNvSpPr>
          <p:nvPr>
            <p:ph type="body" sz="quarter" idx="43" hasCustomPrompt="1"/>
          </p:nvPr>
        </p:nvSpPr>
        <p:spPr>
          <a:xfrm>
            <a:off x="4267202" y="1066801"/>
            <a:ext cx="4398961" cy="359817"/>
          </a:xfrm>
          <a:prstGeom prst="rect">
            <a:avLst/>
          </a:prstGeom>
        </p:spPr>
        <p:txBody>
          <a:bodyPr vert="horz" lIns="0" tIns="40504" rIns="0" bIns="40504" anchor="ctr"/>
          <a:lstStyle>
            <a:lvl1pPr marL="0" indent="0" algn="l">
              <a:lnSpc>
                <a:spcPct val="100000"/>
              </a:lnSpc>
              <a:spcBef>
                <a:spcPts val="0"/>
              </a:spcBef>
              <a:buNone/>
              <a:defRPr sz="1600" b="1">
                <a:solidFill>
                  <a:schemeClr val="tx1">
                    <a:lumMod val="75000"/>
                    <a:lumOff val="25000"/>
                  </a:schemeClr>
                </a:solidFill>
                <a:latin typeface="Lato Light"/>
                <a:cs typeface="Lato Light"/>
              </a:defRPr>
            </a:lvl1pPr>
          </a:lstStyle>
          <a:p>
            <a:pPr lvl="0"/>
            <a:r>
              <a:rPr lang="es-ES_tradnl" dirty="0" err="1" smtClean="0"/>
              <a:t>Skills</a:t>
            </a:r>
            <a:endParaRPr lang="es-ES_tradnl" dirty="0" smtClean="0"/>
          </a:p>
        </p:txBody>
      </p:sp>
      <p:sp>
        <p:nvSpPr>
          <p:cNvPr id="71" name="Rectangle 70"/>
          <p:cNvSpPr/>
          <p:nvPr userDrawn="1"/>
        </p:nvSpPr>
        <p:spPr>
          <a:xfrm>
            <a:off x="4267202" y="1837578"/>
            <a:ext cx="2184398" cy="179999"/>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2" name="Rectangle 71"/>
          <p:cNvSpPr/>
          <p:nvPr userDrawn="1"/>
        </p:nvSpPr>
        <p:spPr>
          <a:xfrm>
            <a:off x="4267202" y="2338836"/>
            <a:ext cx="2184398" cy="179999"/>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3" name="Rectangle 72"/>
          <p:cNvSpPr/>
          <p:nvPr userDrawn="1"/>
        </p:nvSpPr>
        <p:spPr>
          <a:xfrm>
            <a:off x="4267202" y="2860843"/>
            <a:ext cx="2184398" cy="179999"/>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4" name="Rectangle 73"/>
          <p:cNvSpPr/>
          <p:nvPr userDrawn="1"/>
        </p:nvSpPr>
        <p:spPr>
          <a:xfrm>
            <a:off x="4267202" y="3406567"/>
            <a:ext cx="2184398" cy="179999"/>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Text Placeholder 7"/>
          <p:cNvSpPr>
            <a:spLocks noGrp="1"/>
          </p:cNvSpPr>
          <p:nvPr>
            <p:ph type="body" sz="quarter" idx="44" hasCustomPrompt="1"/>
          </p:nvPr>
        </p:nvSpPr>
        <p:spPr>
          <a:xfrm>
            <a:off x="4267201" y="1557409"/>
            <a:ext cx="1467545"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65000"/>
                    <a:lumOff val="35000"/>
                  </a:schemeClr>
                </a:solidFill>
                <a:latin typeface="Lato Light"/>
                <a:cs typeface="Lato Light"/>
              </a:defRPr>
            </a:lvl1pPr>
          </a:lstStyle>
          <a:p>
            <a:pPr lvl="0"/>
            <a:r>
              <a:rPr lang="es-ES_tradnl" dirty="0" err="1" smtClean="0"/>
              <a:t>Photoshop</a:t>
            </a:r>
            <a:endParaRPr lang="es-ES_tradnl" dirty="0" smtClean="0"/>
          </a:p>
        </p:txBody>
      </p:sp>
      <p:sp>
        <p:nvSpPr>
          <p:cNvPr id="76" name="Text Placeholder 7"/>
          <p:cNvSpPr>
            <a:spLocks noGrp="1"/>
          </p:cNvSpPr>
          <p:nvPr>
            <p:ph type="body" sz="quarter" idx="45" hasCustomPrompt="1"/>
          </p:nvPr>
        </p:nvSpPr>
        <p:spPr>
          <a:xfrm>
            <a:off x="4267201" y="2072922"/>
            <a:ext cx="1467545"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65000"/>
                    <a:lumOff val="35000"/>
                  </a:schemeClr>
                </a:solidFill>
                <a:latin typeface="Lato Light"/>
                <a:cs typeface="Lato Light"/>
              </a:defRPr>
            </a:lvl1pPr>
          </a:lstStyle>
          <a:p>
            <a:pPr lvl="0"/>
            <a:r>
              <a:rPr lang="es-ES_tradnl" dirty="0" err="1" smtClean="0"/>
              <a:t>Illustrator</a:t>
            </a:r>
            <a:endParaRPr lang="es-ES_tradnl" dirty="0" smtClean="0"/>
          </a:p>
        </p:txBody>
      </p:sp>
      <p:sp>
        <p:nvSpPr>
          <p:cNvPr id="77" name="Text Placeholder 7"/>
          <p:cNvSpPr>
            <a:spLocks noGrp="1"/>
          </p:cNvSpPr>
          <p:nvPr>
            <p:ph type="body" sz="quarter" idx="46" hasCustomPrompt="1"/>
          </p:nvPr>
        </p:nvSpPr>
        <p:spPr>
          <a:xfrm>
            <a:off x="4267201" y="2584389"/>
            <a:ext cx="1467545"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65000"/>
                    <a:lumOff val="35000"/>
                  </a:schemeClr>
                </a:solidFill>
                <a:latin typeface="Lato Light"/>
                <a:cs typeface="Lato Light"/>
              </a:defRPr>
            </a:lvl1pPr>
          </a:lstStyle>
          <a:p>
            <a:pPr lvl="0"/>
            <a:r>
              <a:rPr lang="es-ES_tradnl" dirty="0" err="1" smtClean="0"/>
              <a:t>InDesign</a:t>
            </a:r>
            <a:endParaRPr lang="es-ES_tradnl" dirty="0" smtClean="0"/>
          </a:p>
        </p:txBody>
      </p:sp>
      <p:sp>
        <p:nvSpPr>
          <p:cNvPr id="78" name="Text Placeholder 7"/>
          <p:cNvSpPr>
            <a:spLocks noGrp="1"/>
          </p:cNvSpPr>
          <p:nvPr>
            <p:ph type="body" sz="quarter" idx="47" hasCustomPrompt="1"/>
          </p:nvPr>
        </p:nvSpPr>
        <p:spPr>
          <a:xfrm>
            <a:off x="4267201" y="3130489"/>
            <a:ext cx="1467545"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baseline="0">
                <a:solidFill>
                  <a:schemeClr val="tx1">
                    <a:lumMod val="65000"/>
                    <a:lumOff val="35000"/>
                  </a:schemeClr>
                </a:solidFill>
                <a:latin typeface="Lato Light"/>
                <a:cs typeface="Lato Light"/>
              </a:defRPr>
            </a:lvl1pPr>
          </a:lstStyle>
          <a:p>
            <a:pPr lvl="0"/>
            <a:r>
              <a:rPr lang="es-ES_tradnl" dirty="0" smtClean="0"/>
              <a:t>Muse</a:t>
            </a:r>
          </a:p>
        </p:txBody>
      </p:sp>
      <p:sp>
        <p:nvSpPr>
          <p:cNvPr id="17" name="Freeform 16"/>
          <p:cNvSpPr/>
          <p:nvPr userDrawn="1"/>
        </p:nvSpPr>
        <p:spPr>
          <a:xfrm rot="1955458">
            <a:off x="-1565485" y="1667988"/>
            <a:ext cx="5663610" cy="1623404"/>
          </a:xfrm>
          <a:custGeom>
            <a:avLst/>
            <a:gdLst>
              <a:gd name="connsiteX0" fmla="*/ 4436533 w 4436533"/>
              <a:gd name="connsiteY0" fmla="*/ 164697 h 1756908"/>
              <a:gd name="connsiteX1" fmla="*/ 2302933 w 4436533"/>
              <a:gd name="connsiteY1" fmla="*/ 350964 h 1756908"/>
              <a:gd name="connsiteX2" fmla="*/ 3132667 w 4436533"/>
              <a:gd name="connsiteY2" fmla="*/ 1756430 h 1756908"/>
              <a:gd name="connsiteX3" fmla="*/ 3623733 w 4436533"/>
              <a:gd name="connsiteY3" fmla="*/ 503364 h 1756908"/>
              <a:gd name="connsiteX4" fmla="*/ 1405467 w 4436533"/>
              <a:gd name="connsiteY4" fmla="*/ 46164 h 1756908"/>
              <a:gd name="connsiteX5" fmla="*/ 0 w 4436533"/>
              <a:gd name="connsiteY5" fmla="*/ 1536297 h 1756908"/>
              <a:gd name="connsiteX0" fmla="*/ 4436533 w 4436533"/>
              <a:gd name="connsiteY0" fmla="*/ 260722 h 1853405"/>
              <a:gd name="connsiteX1" fmla="*/ 2302933 w 4436533"/>
              <a:gd name="connsiteY1" fmla="*/ 446989 h 1853405"/>
              <a:gd name="connsiteX2" fmla="*/ 3132667 w 4436533"/>
              <a:gd name="connsiteY2" fmla="*/ 1852455 h 1853405"/>
              <a:gd name="connsiteX3" fmla="*/ 3623733 w 4436533"/>
              <a:gd name="connsiteY3" fmla="*/ 599389 h 1853405"/>
              <a:gd name="connsiteX4" fmla="*/ 1405467 w 4436533"/>
              <a:gd name="connsiteY4" fmla="*/ 142189 h 1853405"/>
              <a:gd name="connsiteX5" fmla="*/ 0 w 4436533"/>
              <a:gd name="connsiteY5" fmla="*/ 1632322 h 1853405"/>
              <a:gd name="connsiteX0" fmla="*/ 4436533 w 4436533"/>
              <a:gd name="connsiteY0" fmla="*/ 260722 h 1852567"/>
              <a:gd name="connsiteX1" fmla="*/ 2302933 w 4436533"/>
              <a:gd name="connsiteY1" fmla="*/ 446989 h 1852567"/>
              <a:gd name="connsiteX2" fmla="*/ 3132667 w 4436533"/>
              <a:gd name="connsiteY2" fmla="*/ 1852455 h 1852567"/>
              <a:gd name="connsiteX3" fmla="*/ 3623733 w 4436533"/>
              <a:gd name="connsiteY3" fmla="*/ 599389 h 1852567"/>
              <a:gd name="connsiteX4" fmla="*/ 1405467 w 4436533"/>
              <a:gd name="connsiteY4" fmla="*/ 142189 h 1852567"/>
              <a:gd name="connsiteX5" fmla="*/ 0 w 4436533"/>
              <a:gd name="connsiteY5" fmla="*/ 1632322 h 1852567"/>
              <a:gd name="connsiteX0" fmla="*/ 4436533 w 4436533"/>
              <a:gd name="connsiteY0" fmla="*/ 260722 h 1852461"/>
              <a:gd name="connsiteX1" fmla="*/ 2540000 w 4436533"/>
              <a:gd name="connsiteY1" fmla="*/ 616323 h 1852461"/>
              <a:gd name="connsiteX2" fmla="*/ 3132667 w 4436533"/>
              <a:gd name="connsiteY2" fmla="*/ 1852455 h 1852461"/>
              <a:gd name="connsiteX3" fmla="*/ 3623733 w 4436533"/>
              <a:gd name="connsiteY3" fmla="*/ 599389 h 1852461"/>
              <a:gd name="connsiteX4" fmla="*/ 1405467 w 4436533"/>
              <a:gd name="connsiteY4" fmla="*/ 142189 h 1852461"/>
              <a:gd name="connsiteX5" fmla="*/ 0 w 4436533"/>
              <a:gd name="connsiteY5" fmla="*/ 1632322 h 1852461"/>
              <a:gd name="connsiteX0" fmla="*/ 4436533 w 4436533"/>
              <a:gd name="connsiteY0" fmla="*/ 260722 h 1852464"/>
              <a:gd name="connsiteX1" fmla="*/ 2540000 w 4436533"/>
              <a:gd name="connsiteY1" fmla="*/ 616323 h 1852464"/>
              <a:gd name="connsiteX2" fmla="*/ 3132667 w 4436533"/>
              <a:gd name="connsiteY2" fmla="*/ 1852455 h 1852464"/>
              <a:gd name="connsiteX3" fmla="*/ 3623733 w 4436533"/>
              <a:gd name="connsiteY3" fmla="*/ 599389 h 1852464"/>
              <a:gd name="connsiteX4" fmla="*/ 1405467 w 4436533"/>
              <a:gd name="connsiteY4" fmla="*/ 142189 h 1852464"/>
              <a:gd name="connsiteX5" fmla="*/ 0 w 4436533"/>
              <a:gd name="connsiteY5" fmla="*/ 1632322 h 1852464"/>
              <a:gd name="connsiteX0" fmla="*/ 4436533 w 4436533"/>
              <a:gd name="connsiteY0" fmla="*/ 160324 h 1531924"/>
              <a:gd name="connsiteX1" fmla="*/ 2540000 w 4436533"/>
              <a:gd name="connsiteY1" fmla="*/ 515925 h 1531924"/>
              <a:gd name="connsiteX2" fmla="*/ 2997200 w 4436533"/>
              <a:gd name="connsiteY2" fmla="*/ 1413391 h 1531924"/>
              <a:gd name="connsiteX3" fmla="*/ 3623733 w 4436533"/>
              <a:gd name="connsiteY3" fmla="*/ 498991 h 1531924"/>
              <a:gd name="connsiteX4" fmla="*/ 1405467 w 4436533"/>
              <a:gd name="connsiteY4" fmla="*/ 41791 h 1531924"/>
              <a:gd name="connsiteX5" fmla="*/ 0 w 4436533"/>
              <a:gd name="connsiteY5" fmla="*/ 1531924 h 1531924"/>
              <a:gd name="connsiteX0" fmla="*/ 4436533 w 4436533"/>
              <a:gd name="connsiteY0" fmla="*/ 160324 h 1531924"/>
              <a:gd name="connsiteX1" fmla="*/ 2540000 w 4436533"/>
              <a:gd name="connsiteY1" fmla="*/ 515925 h 1531924"/>
              <a:gd name="connsiteX2" fmla="*/ 2997200 w 4436533"/>
              <a:gd name="connsiteY2" fmla="*/ 1413391 h 1531924"/>
              <a:gd name="connsiteX3" fmla="*/ 3623733 w 4436533"/>
              <a:gd name="connsiteY3" fmla="*/ 498991 h 1531924"/>
              <a:gd name="connsiteX4" fmla="*/ 1405467 w 4436533"/>
              <a:gd name="connsiteY4" fmla="*/ 41791 h 1531924"/>
              <a:gd name="connsiteX5" fmla="*/ 0 w 4436533"/>
              <a:gd name="connsiteY5" fmla="*/ 1531924 h 1531924"/>
              <a:gd name="connsiteX0" fmla="*/ 3031066 w 3031066"/>
              <a:gd name="connsiteY0" fmla="*/ 160324 h 1419470"/>
              <a:gd name="connsiteX1" fmla="*/ 1134533 w 3031066"/>
              <a:gd name="connsiteY1" fmla="*/ 515925 h 1419470"/>
              <a:gd name="connsiteX2" fmla="*/ 1591733 w 3031066"/>
              <a:gd name="connsiteY2" fmla="*/ 1413391 h 1419470"/>
              <a:gd name="connsiteX3" fmla="*/ 2218266 w 3031066"/>
              <a:gd name="connsiteY3" fmla="*/ 498991 h 1419470"/>
              <a:gd name="connsiteX4" fmla="*/ 0 w 3031066"/>
              <a:gd name="connsiteY4" fmla="*/ 41791 h 1419470"/>
              <a:gd name="connsiteX0" fmla="*/ 4199466 w 4199466"/>
              <a:gd name="connsiteY0" fmla="*/ 5331 h 1264150"/>
              <a:gd name="connsiteX1" fmla="*/ 2302933 w 4199466"/>
              <a:gd name="connsiteY1" fmla="*/ 360932 h 1264150"/>
              <a:gd name="connsiteX2" fmla="*/ 2760133 w 4199466"/>
              <a:gd name="connsiteY2" fmla="*/ 1258398 h 1264150"/>
              <a:gd name="connsiteX3" fmla="*/ 3386666 w 4199466"/>
              <a:gd name="connsiteY3" fmla="*/ 343998 h 1264150"/>
              <a:gd name="connsiteX4" fmla="*/ 0 w 4199466"/>
              <a:gd name="connsiteY4" fmla="*/ 174664 h 1264150"/>
              <a:gd name="connsiteX0" fmla="*/ 4199466 w 4199466"/>
              <a:gd name="connsiteY0" fmla="*/ 272347 h 1531166"/>
              <a:gd name="connsiteX1" fmla="*/ 2302933 w 4199466"/>
              <a:gd name="connsiteY1" fmla="*/ 627948 h 1531166"/>
              <a:gd name="connsiteX2" fmla="*/ 2760133 w 4199466"/>
              <a:gd name="connsiteY2" fmla="*/ 1525414 h 1531166"/>
              <a:gd name="connsiteX3" fmla="*/ 3386666 w 4199466"/>
              <a:gd name="connsiteY3" fmla="*/ 611014 h 1531166"/>
              <a:gd name="connsiteX4" fmla="*/ 0 w 4199466"/>
              <a:gd name="connsiteY4" fmla="*/ 441680 h 1531166"/>
              <a:gd name="connsiteX0" fmla="*/ 4199466 w 4199466"/>
              <a:gd name="connsiteY0" fmla="*/ 340911 h 1602433"/>
              <a:gd name="connsiteX1" fmla="*/ 2302933 w 4199466"/>
              <a:gd name="connsiteY1" fmla="*/ 696512 h 1602433"/>
              <a:gd name="connsiteX2" fmla="*/ 2760133 w 4199466"/>
              <a:gd name="connsiteY2" fmla="*/ 1593978 h 1602433"/>
              <a:gd name="connsiteX3" fmla="*/ 3386666 w 4199466"/>
              <a:gd name="connsiteY3" fmla="*/ 679578 h 1602433"/>
              <a:gd name="connsiteX4" fmla="*/ 0 w 4199466"/>
              <a:gd name="connsiteY4" fmla="*/ 510244 h 1602433"/>
              <a:gd name="connsiteX0" fmla="*/ 4199466 w 4199466"/>
              <a:gd name="connsiteY0" fmla="*/ 320417 h 1573620"/>
              <a:gd name="connsiteX1" fmla="*/ 2302933 w 4199466"/>
              <a:gd name="connsiteY1" fmla="*/ 676018 h 1573620"/>
              <a:gd name="connsiteX2" fmla="*/ 2760133 w 4199466"/>
              <a:gd name="connsiteY2" fmla="*/ 1573484 h 1573620"/>
              <a:gd name="connsiteX3" fmla="*/ 3183466 w 4199466"/>
              <a:gd name="connsiteY3" fmla="*/ 726817 h 1573620"/>
              <a:gd name="connsiteX4" fmla="*/ 0 w 4199466"/>
              <a:gd name="connsiteY4" fmla="*/ 489750 h 1573620"/>
              <a:gd name="connsiteX0" fmla="*/ 4199466 w 4199466"/>
              <a:gd name="connsiteY0" fmla="*/ 320417 h 1573493"/>
              <a:gd name="connsiteX1" fmla="*/ 2048933 w 4199466"/>
              <a:gd name="connsiteY1" fmla="*/ 743751 h 1573493"/>
              <a:gd name="connsiteX2" fmla="*/ 2760133 w 4199466"/>
              <a:gd name="connsiteY2" fmla="*/ 1573484 h 1573493"/>
              <a:gd name="connsiteX3" fmla="*/ 3183466 w 4199466"/>
              <a:gd name="connsiteY3" fmla="*/ 726817 h 1573493"/>
              <a:gd name="connsiteX4" fmla="*/ 0 w 4199466"/>
              <a:gd name="connsiteY4" fmla="*/ 489750 h 1573493"/>
              <a:gd name="connsiteX0" fmla="*/ 4199466 w 4199466"/>
              <a:gd name="connsiteY0" fmla="*/ 320417 h 1573522"/>
              <a:gd name="connsiteX1" fmla="*/ 2048933 w 4199466"/>
              <a:gd name="connsiteY1" fmla="*/ 743751 h 1573522"/>
              <a:gd name="connsiteX2" fmla="*/ 2760133 w 4199466"/>
              <a:gd name="connsiteY2" fmla="*/ 1573484 h 1573522"/>
              <a:gd name="connsiteX3" fmla="*/ 3183466 w 4199466"/>
              <a:gd name="connsiteY3" fmla="*/ 726817 h 1573522"/>
              <a:gd name="connsiteX4" fmla="*/ 0 w 4199466"/>
              <a:gd name="connsiteY4" fmla="*/ 489750 h 1573522"/>
              <a:gd name="connsiteX0" fmla="*/ 4199466 w 4199466"/>
              <a:gd name="connsiteY0" fmla="*/ 254880 h 1474089"/>
              <a:gd name="connsiteX1" fmla="*/ 2048933 w 4199466"/>
              <a:gd name="connsiteY1" fmla="*/ 678214 h 1474089"/>
              <a:gd name="connsiteX2" fmla="*/ 2675467 w 4199466"/>
              <a:gd name="connsiteY2" fmla="*/ 1474080 h 1474089"/>
              <a:gd name="connsiteX3" fmla="*/ 3183466 w 4199466"/>
              <a:gd name="connsiteY3" fmla="*/ 661280 h 1474089"/>
              <a:gd name="connsiteX4" fmla="*/ 0 w 4199466"/>
              <a:gd name="connsiteY4" fmla="*/ 424213 h 1474089"/>
              <a:gd name="connsiteX0" fmla="*/ 4199466 w 4199466"/>
              <a:gd name="connsiteY0" fmla="*/ 254880 h 1476478"/>
              <a:gd name="connsiteX1" fmla="*/ 2048933 w 4199466"/>
              <a:gd name="connsiteY1" fmla="*/ 678214 h 1476478"/>
              <a:gd name="connsiteX2" fmla="*/ 2675467 w 4199466"/>
              <a:gd name="connsiteY2" fmla="*/ 1474080 h 1476478"/>
              <a:gd name="connsiteX3" fmla="*/ 3183466 w 4199466"/>
              <a:gd name="connsiteY3" fmla="*/ 661280 h 1476478"/>
              <a:gd name="connsiteX4" fmla="*/ 0 w 4199466"/>
              <a:gd name="connsiteY4" fmla="*/ 424213 h 1476478"/>
              <a:gd name="connsiteX0" fmla="*/ 4199466 w 4199466"/>
              <a:gd name="connsiteY0" fmla="*/ 279753 h 1501814"/>
              <a:gd name="connsiteX1" fmla="*/ 2048933 w 4199466"/>
              <a:gd name="connsiteY1" fmla="*/ 703087 h 1501814"/>
              <a:gd name="connsiteX2" fmla="*/ 2675467 w 4199466"/>
              <a:gd name="connsiteY2" fmla="*/ 1498953 h 1501814"/>
              <a:gd name="connsiteX3" fmla="*/ 3183466 w 4199466"/>
              <a:gd name="connsiteY3" fmla="*/ 686153 h 1501814"/>
              <a:gd name="connsiteX4" fmla="*/ 0 w 4199466"/>
              <a:gd name="connsiteY4" fmla="*/ 449086 h 1501814"/>
              <a:gd name="connsiteX0" fmla="*/ 4199466 w 4199466"/>
              <a:gd name="connsiteY0" fmla="*/ 279753 h 1499053"/>
              <a:gd name="connsiteX1" fmla="*/ 2099733 w 4199466"/>
              <a:gd name="connsiteY1" fmla="*/ 635354 h 1499053"/>
              <a:gd name="connsiteX2" fmla="*/ 2675467 w 4199466"/>
              <a:gd name="connsiteY2" fmla="*/ 1498953 h 1499053"/>
              <a:gd name="connsiteX3" fmla="*/ 3183466 w 4199466"/>
              <a:gd name="connsiteY3" fmla="*/ 686153 h 1499053"/>
              <a:gd name="connsiteX4" fmla="*/ 0 w 4199466"/>
              <a:gd name="connsiteY4" fmla="*/ 449086 h 1499053"/>
              <a:gd name="connsiteX0" fmla="*/ 4199466 w 4199466"/>
              <a:gd name="connsiteY0" fmla="*/ 279753 h 1499053"/>
              <a:gd name="connsiteX1" fmla="*/ 2099733 w 4199466"/>
              <a:gd name="connsiteY1" fmla="*/ 635354 h 1499053"/>
              <a:gd name="connsiteX2" fmla="*/ 2675467 w 4199466"/>
              <a:gd name="connsiteY2" fmla="*/ 1498953 h 1499053"/>
              <a:gd name="connsiteX3" fmla="*/ 3183466 w 4199466"/>
              <a:gd name="connsiteY3" fmla="*/ 686153 h 1499053"/>
              <a:gd name="connsiteX4" fmla="*/ 0 w 4199466"/>
              <a:gd name="connsiteY4" fmla="*/ 449086 h 1499053"/>
              <a:gd name="connsiteX0" fmla="*/ 4199466 w 4199466"/>
              <a:gd name="connsiteY0" fmla="*/ 376915 h 1596472"/>
              <a:gd name="connsiteX1" fmla="*/ 2099733 w 4199466"/>
              <a:gd name="connsiteY1" fmla="*/ 732516 h 1596472"/>
              <a:gd name="connsiteX2" fmla="*/ 2675467 w 4199466"/>
              <a:gd name="connsiteY2" fmla="*/ 1596115 h 1596472"/>
              <a:gd name="connsiteX3" fmla="*/ 3183466 w 4199466"/>
              <a:gd name="connsiteY3" fmla="*/ 783315 h 1596472"/>
              <a:gd name="connsiteX4" fmla="*/ 0 w 4199466"/>
              <a:gd name="connsiteY4" fmla="*/ 546248 h 1596472"/>
              <a:gd name="connsiteX0" fmla="*/ 3544017 w 3544017"/>
              <a:gd name="connsiteY0" fmla="*/ 447473 h 1666760"/>
              <a:gd name="connsiteX1" fmla="*/ 1444284 w 3544017"/>
              <a:gd name="connsiteY1" fmla="*/ 803074 h 1666760"/>
              <a:gd name="connsiteX2" fmla="*/ 2020018 w 3544017"/>
              <a:gd name="connsiteY2" fmla="*/ 1666673 h 1666760"/>
              <a:gd name="connsiteX3" fmla="*/ 2528017 w 3544017"/>
              <a:gd name="connsiteY3" fmla="*/ 853873 h 1666760"/>
              <a:gd name="connsiteX4" fmla="*/ 0 w 3544017"/>
              <a:gd name="connsiteY4" fmla="*/ 382340 h 1666760"/>
              <a:gd name="connsiteX0" fmla="*/ 3544017 w 3544017"/>
              <a:gd name="connsiteY0" fmla="*/ 321471 h 1540758"/>
              <a:gd name="connsiteX1" fmla="*/ 1444284 w 3544017"/>
              <a:gd name="connsiteY1" fmla="*/ 677072 h 1540758"/>
              <a:gd name="connsiteX2" fmla="*/ 2020018 w 3544017"/>
              <a:gd name="connsiteY2" fmla="*/ 1540671 h 1540758"/>
              <a:gd name="connsiteX3" fmla="*/ 2528017 w 3544017"/>
              <a:gd name="connsiteY3" fmla="*/ 727871 h 1540758"/>
              <a:gd name="connsiteX4" fmla="*/ 0 w 3544017"/>
              <a:gd name="connsiteY4" fmla="*/ 256338 h 1540758"/>
              <a:gd name="connsiteX0" fmla="*/ 3544017 w 3544017"/>
              <a:gd name="connsiteY0" fmla="*/ 377302 h 1596681"/>
              <a:gd name="connsiteX1" fmla="*/ 1444284 w 3544017"/>
              <a:gd name="connsiteY1" fmla="*/ 732903 h 1596681"/>
              <a:gd name="connsiteX2" fmla="*/ 2020018 w 3544017"/>
              <a:gd name="connsiteY2" fmla="*/ 1596502 h 1596681"/>
              <a:gd name="connsiteX3" fmla="*/ 2528017 w 3544017"/>
              <a:gd name="connsiteY3" fmla="*/ 783702 h 1596681"/>
              <a:gd name="connsiteX4" fmla="*/ 0 w 3544017"/>
              <a:gd name="connsiteY4" fmla="*/ 312169 h 1596681"/>
              <a:gd name="connsiteX0" fmla="*/ 3544017 w 3544017"/>
              <a:gd name="connsiteY0" fmla="*/ 403902 h 1623404"/>
              <a:gd name="connsiteX1" fmla="*/ 1444284 w 3544017"/>
              <a:gd name="connsiteY1" fmla="*/ 759503 h 1623404"/>
              <a:gd name="connsiteX2" fmla="*/ 2020018 w 3544017"/>
              <a:gd name="connsiteY2" fmla="*/ 1623102 h 1623404"/>
              <a:gd name="connsiteX3" fmla="*/ 2528017 w 3544017"/>
              <a:gd name="connsiteY3" fmla="*/ 810302 h 1623404"/>
              <a:gd name="connsiteX4" fmla="*/ 0 w 3544017"/>
              <a:gd name="connsiteY4" fmla="*/ 338769 h 1623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4017" h="1623404">
                <a:moveTo>
                  <a:pt x="3544017" y="403902"/>
                </a:moveTo>
                <a:cubicBezTo>
                  <a:pt x="2585872" y="364391"/>
                  <a:pt x="1749084" y="99103"/>
                  <a:pt x="1444284" y="759503"/>
                </a:cubicBezTo>
                <a:cubicBezTo>
                  <a:pt x="1139484" y="1419903"/>
                  <a:pt x="1839396" y="1614636"/>
                  <a:pt x="2020018" y="1623102"/>
                </a:cubicBezTo>
                <a:cubicBezTo>
                  <a:pt x="2200640" y="1631568"/>
                  <a:pt x="2715067" y="1464599"/>
                  <a:pt x="2528017" y="810302"/>
                </a:cubicBezTo>
                <a:cubicBezTo>
                  <a:pt x="2340967" y="156005"/>
                  <a:pt x="1869835" y="-371234"/>
                  <a:pt x="0" y="338769"/>
                </a:cubicBezTo>
              </a:path>
            </a:pathLst>
          </a:custGeom>
          <a:ln>
            <a:solidFill>
              <a:schemeClr val="bg1">
                <a:lumMod val="75000"/>
              </a:schemeClr>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 name="Isosceles Triangle 9"/>
          <p:cNvSpPr/>
          <p:nvPr userDrawn="1"/>
        </p:nvSpPr>
        <p:spPr>
          <a:xfrm rot="7893414">
            <a:off x="3863687" y="3577883"/>
            <a:ext cx="212542" cy="340940"/>
          </a:xfrm>
          <a:custGeom>
            <a:avLst/>
            <a:gdLst/>
            <a:ahLst/>
            <a:cxnLst/>
            <a:rect l="l" t="t" r="r" b="b"/>
            <a:pathLst>
              <a:path w="696359" h="1149768">
                <a:moveTo>
                  <a:pt x="355075" y="0"/>
                </a:moveTo>
                <a:lnTo>
                  <a:pt x="696359" y="1105109"/>
                </a:lnTo>
                <a:lnTo>
                  <a:pt x="372008" y="801168"/>
                </a:lnTo>
                <a:lnTo>
                  <a:pt x="0" y="1149768"/>
                </a:lnTo>
                <a:close/>
              </a:path>
            </a:pathLst>
          </a:cu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Picture Placeholder 2"/>
          <p:cNvSpPr>
            <a:spLocks noGrp="1"/>
          </p:cNvSpPr>
          <p:nvPr>
            <p:ph type="pic" sz="quarter" idx="48"/>
          </p:nvPr>
        </p:nvSpPr>
        <p:spPr>
          <a:xfrm>
            <a:off x="6718300" y="1837578"/>
            <a:ext cx="1963738" cy="174898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Tree>
    <p:extLst>
      <p:ext uri="{BB962C8B-B14F-4D97-AF65-F5344CB8AC3E}">
        <p14:creationId xmlns:p14="http://schemas.microsoft.com/office/powerpoint/2010/main" val="1863382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33"/>
                                        </p:tgtEl>
                                        <p:attrNameLst>
                                          <p:attrName>style.visibility</p:attrName>
                                        </p:attrNameLst>
                                      </p:cBhvr>
                                      <p:to>
                                        <p:strVal val="visible"/>
                                      </p:to>
                                    </p:set>
                                    <p:anim calcmode="lin" valueType="num">
                                      <p:cBhvr>
                                        <p:cTn id="17" dur="1000" fill="hold"/>
                                        <p:tgtEl>
                                          <p:spTgt spid="33"/>
                                        </p:tgtEl>
                                        <p:attrNameLst>
                                          <p:attrName>ppt_w</p:attrName>
                                        </p:attrNameLst>
                                      </p:cBhvr>
                                      <p:tavLst>
                                        <p:tav tm="0">
                                          <p:val>
                                            <p:fltVal val="0"/>
                                          </p:val>
                                        </p:tav>
                                        <p:tav tm="100000">
                                          <p:val>
                                            <p:strVal val="#ppt_w"/>
                                          </p:val>
                                        </p:tav>
                                      </p:tavLst>
                                    </p:anim>
                                    <p:anim calcmode="lin" valueType="num">
                                      <p:cBhvr>
                                        <p:cTn id="18" dur="1000" fill="hold"/>
                                        <p:tgtEl>
                                          <p:spTgt spid="33"/>
                                        </p:tgtEl>
                                        <p:attrNameLst>
                                          <p:attrName>ppt_h</p:attrName>
                                        </p:attrNameLst>
                                      </p:cBhvr>
                                      <p:tavLst>
                                        <p:tav tm="0">
                                          <p:val>
                                            <p:fltVal val="0"/>
                                          </p:val>
                                        </p:tav>
                                        <p:tav tm="100000">
                                          <p:val>
                                            <p:strVal val="#ppt_h"/>
                                          </p:val>
                                        </p:tav>
                                      </p:tavLst>
                                    </p:anim>
                                    <p:animEffect transition="in" filter="fade">
                                      <p:cBhvr>
                                        <p:cTn id="19" dur="1000"/>
                                        <p:tgtEl>
                                          <p:spTgt spid="33"/>
                                        </p:tgtEl>
                                      </p:cBhvr>
                                    </p:animEffect>
                                  </p:childTnLst>
                                </p:cTn>
                              </p:par>
                              <p:par>
                                <p:cTn id="20" presetID="42" presetClass="entr" presetSubtype="0" fill="hold" grpId="0" nodeType="withEffect">
                                  <p:stCondLst>
                                    <p:cond delay="200"/>
                                  </p:stCondLst>
                                  <p:childTnLst>
                                    <p:set>
                                      <p:cBhvr>
                                        <p:cTn id="21" dur="1" fill="hold">
                                          <p:stCondLst>
                                            <p:cond delay="0"/>
                                          </p:stCondLst>
                                        </p:cTn>
                                        <p:tgtEl>
                                          <p:spTgt spid="62">
                                            <p:txEl>
                                              <p:pRg st="0" end="0"/>
                                            </p:txEl>
                                          </p:spTgt>
                                        </p:tgtEl>
                                        <p:attrNameLst>
                                          <p:attrName>style.visibility</p:attrName>
                                        </p:attrNameLst>
                                      </p:cBhvr>
                                      <p:to>
                                        <p:strVal val="visible"/>
                                      </p:to>
                                    </p:set>
                                    <p:animEffect transition="in" filter="fade">
                                      <p:cBhvr>
                                        <p:cTn id="22" dur="400"/>
                                        <p:tgtEl>
                                          <p:spTgt spid="62">
                                            <p:txEl>
                                              <p:pRg st="0" end="0"/>
                                            </p:txEl>
                                          </p:spTgt>
                                        </p:tgtEl>
                                      </p:cBhvr>
                                    </p:animEffect>
                                    <p:anim calcmode="lin" valueType="num">
                                      <p:cBhvr>
                                        <p:cTn id="23" dur="400" fill="hold"/>
                                        <p:tgtEl>
                                          <p:spTgt spid="62">
                                            <p:txEl>
                                              <p:pRg st="0" end="0"/>
                                            </p:txEl>
                                          </p:spTgt>
                                        </p:tgtEl>
                                        <p:attrNameLst>
                                          <p:attrName>ppt_x</p:attrName>
                                        </p:attrNameLst>
                                      </p:cBhvr>
                                      <p:tavLst>
                                        <p:tav tm="0">
                                          <p:val>
                                            <p:strVal val="#ppt_x"/>
                                          </p:val>
                                        </p:tav>
                                        <p:tav tm="100000">
                                          <p:val>
                                            <p:strVal val="#ppt_x"/>
                                          </p:val>
                                        </p:tav>
                                      </p:tavLst>
                                    </p:anim>
                                    <p:anim calcmode="lin" valueType="num">
                                      <p:cBhvr>
                                        <p:cTn id="24" dur="400" fill="hold"/>
                                        <p:tgtEl>
                                          <p:spTgt spid="62">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200"/>
                                  </p:stCondLst>
                                  <p:childTnLst>
                                    <p:set>
                                      <p:cBhvr>
                                        <p:cTn id="26" dur="1" fill="hold">
                                          <p:stCondLst>
                                            <p:cond delay="0"/>
                                          </p:stCondLst>
                                        </p:cTn>
                                        <p:tgtEl>
                                          <p:spTgt spid="63">
                                            <p:txEl>
                                              <p:pRg st="0" end="0"/>
                                            </p:txEl>
                                          </p:spTgt>
                                        </p:tgtEl>
                                        <p:attrNameLst>
                                          <p:attrName>style.visibility</p:attrName>
                                        </p:attrNameLst>
                                      </p:cBhvr>
                                      <p:to>
                                        <p:strVal val="visible"/>
                                      </p:to>
                                    </p:set>
                                    <p:animEffect transition="in" filter="fade">
                                      <p:cBhvr>
                                        <p:cTn id="27" dur="500"/>
                                        <p:tgtEl>
                                          <p:spTgt spid="63">
                                            <p:txEl>
                                              <p:pRg st="0" end="0"/>
                                            </p:txEl>
                                          </p:spTgt>
                                        </p:tgtEl>
                                      </p:cBhvr>
                                    </p:animEffect>
                                    <p:anim calcmode="lin" valueType="num">
                                      <p:cBhvr>
                                        <p:cTn id="28" dur="500" fill="hold"/>
                                        <p:tgtEl>
                                          <p:spTgt spid="63">
                                            <p:txEl>
                                              <p:pRg st="0" end="0"/>
                                            </p:txEl>
                                          </p:spTgt>
                                        </p:tgtEl>
                                        <p:attrNameLst>
                                          <p:attrName>ppt_x</p:attrName>
                                        </p:attrNameLst>
                                      </p:cBhvr>
                                      <p:tavLst>
                                        <p:tav tm="0">
                                          <p:val>
                                            <p:strVal val="#ppt_x"/>
                                          </p:val>
                                        </p:tav>
                                        <p:tav tm="100000">
                                          <p:val>
                                            <p:strVal val="#ppt_x"/>
                                          </p:val>
                                        </p:tav>
                                      </p:tavLst>
                                    </p:anim>
                                    <p:anim calcmode="lin" valueType="num">
                                      <p:cBhvr>
                                        <p:cTn id="29" dur="500" fill="hold"/>
                                        <p:tgtEl>
                                          <p:spTgt spid="63">
                                            <p:txEl>
                                              <p:pRg st="0" end="0"/>
                                            </p:txEl>
                                          </p:spTgt>
                                        </p:tgtEl>
                                        <p:attrNameLst>
                                          <p:attrName>ppt_y</p:attrName>
                                        </p:attrNameLst>
                                      </p:cBhvr>
                                      <p:tavLst>
                                        <p:tav tm="0">
                                          <p:val>
                                            <p:strVal val="#ppt_y+.1"/>
                                          </p:val>
                                        </p:tav>
                                        <p:tav tm="100000">
                                          <p:val>
                                            <p:strVal val="#ppt_y"/>
                                          </p:val>
                                        </p:tav>
                                      </p:tavLst>
                                    </p:anim>
                                  </p:childTnLst>
                                </p:cTn>
                              </p:par>
                              <p:par>
                                <p:cTn id="30" presetID="10" presetClass="entr" presetSubtype="0" fill="hold" grpId="0" nodeType="withEffect">
                                  <p:stCondLst>
                                    <p:cond delay="800"/>
                                  </p:stCondLst>
                                  <p:childTnLst>
                                    <p:set>
                                      <p:cBhvr>
                                        <p:cTn id="31" dur="1" fill="hold">
                                          <p:stCondLst>
                                            <p:cond delay="0"/>
                                          </p:stCondLst>
                                        </p:cTn>
                                        <p:tgtEl>
                                          <p:spTgt spid="69">
                                            <p:txEl>
                                              <p:pRg st="0" end="0"/>
                                            </p:txEl>
                                          </p:spTgt>
                                        </p:tgtEl>
                                        <p:attrNameLst>
                                          <p:attrName>style.visibility</p:attrName>
                                        </p:attrNameLst>
                                      </p:cBhvr>
                                      <p:to>
                                        <p:strVal val="visible"/>
                                      </p:to>
                                    </p:set>
                                    <p:animEffect transition="in" filter="fade">
                                      <p:cBhvr>
                                        <p:cTn id="32" dur="500"/>
                                        <p:tgtEl>
                                          <p:spTgt spid="69">
                                            <p:txEl>
                                              <p:pRg st="0" end="0"/>
                                            </p:txEl>
                                          </p:spTgt>
                                        </p:tgtEl>
                                      </p:cBhvr>
                                    </p:animEffect>
                                  </p:childTnLst>
                                </p:cTn>
                              </p:par>
                              <p:par>
                                <p:cTn id="33" presetID="10" presetClass="entr" presetSubtype="0" fill="hold" grpId="0" nodeType="withEffect">
                                  <p:stCondLst>
                                    <p:cond delay="800"/>
                                  </p:stCondLst>
                                  <p:childTnLst>
                                    <p:set>
                                      <p:cBhvr>
                                        <p:cTn id="34" dur="1" fill="hold">
                                          <p:stCondLst>
                                            <p:cond delay="0"/>
                                          </p:stCondLst>
                                        </p:cTn>
                                        <p:tgtEl>
                                          <p:spTgt spid="69">
                                            <p:txEl>
                                              <p:pRg st="1" end="1"/>
                                            </p:txEl>
                                          </p:spTgt>
                                        </p:tgtEl>
                                        <p:attrNameLst>
                                          <p:attrName>style.visibility</p:attrName>
                                        </p:attrNameLst>
                                      </p:cBhvr>
                                      <p:to>
                                        <p:strVal val="visible"/>
                                      </p:to>
                                    </p:set>
                                    <p:animEffect transition="in" filter="fade">
                                      <p:cBhvr>
                                        <p:cTn id="35" dur="500"/>
                                        <p:tgtEl>
                                          <p:spTgt spid="69">
                                            <p:txEl>
                                              <p:pRg st="1" end="1"/>
                                            </p:txEl>
                                          </p:spTgt>
                                        </p:tgtEl>
                                      </p:cBhvr>
                                    </p:animEffect>
                                  </p:childTnLst>
                                </p:cTn>
                              </p:par>
                              <p:par>
                                <p:cTn id="36" presetID="42" presetClass="entr" presetSubtype="0" fill="hold" grpId="0" nodeType="withEffect">
                                  <p:stCondLst>
                                    <p:cond delay="200"/>
                                  </p:stCondLst>
                                  <p:childTnLst>
                                    <p:set>
                                      <p:cBhvr>
                                        <p:cTn id="37" dur="1" fill="hold">
                                          <p:stCondLst>
                                            <p:cond delay="0"/>
                                          </p:stCondLst>
                                        </p:cTn>
                                        <p:tgtEl>
                                          <p:spTgt spid="70">
                                            <p:txEl>
                                              <p:pRg st="0" end="0"/>
                                            </p:txEl>
                                          </p:spTgt>
                                        </p:tgtEl>
                                        <p:attrNameLst>
                                          <p:attrName>style.visibility</p:attrName>
                                        </p:attrNameLst>
                                      </p:cBhvr>
                                      <p:to>
                                        <p:strVal val="visible"/>
                                      </p:to>
                                    </p:set>
                                    <p:animEffect transition="in" filter="fade">
                                      <p:cBhvr>
                                        <p:cTn id="38" dur="400"/>
                                        <p:tgtEl>
                                          <p:spTgt spid="70">
                                            <p:txEl>
                                              <p:pRg st="0" end="0"/>
                                            </p:txEl>
                                          </p:spTgt>
                                        </p:tgtEl>
                                      </p:cBhvr>
                                    </p:animEffect>
                                    <p:anim calcmode="lin" valueType="num">
                                      <p:cBhvr>
                                        <p:cTn id="39" dur="400" fill="hold"/>
                                        <p:tgtEl>
                                          <p:spTgt spid="70">
                                            <p:txEl>
                                              <p:pRg st="0" end="0"/>
                                            </p:txEl>
                                          </p:spTgt>
                                        </p:tgtEl>
                                        <p:attrNameLst>
                                          <p:attrName>ppt_x</p:attrName>
                                        </p:attrNameLst>
                                      </p:cBhvr>
                                      <p:tavLst>
                                        <p:tav tm="0">
                                          <p:val>
                                            <p:strVal val="#ppt_x"/>
                                          </p:val>
                                        </p:tav>
                                        <p:tav tm="100000">
                                          <p:val>
                                            <p:strVal val="#ppt_x"/>
                                          </p:val>
                                        </p:tav>
                                      </p:tavLst>
                                    </p:anim>
                                    <p:anim calcmode="lin" valueType="num">
                                      <p:cBhvr>
                                        <p:cTn id="40" dur="400" fill="hold"/>
                                        <p:tgtEl>
                                          <p:spTgt spid="70">
                                            <p:txEl>
                                              <p:pRg st="0" end="0"/>
                                            </p:txEl>
                                          </p:spTgt>
                                        </p:tgtEl>
                                        <p:attrNameLst>
                                          <p:attrName>ppt_y</p:attrName>
                                        </p:attrNameLst>
                                      </p:cBhvr>
                                      <p:tavLst>
                                        <p:tav tm="0">
                                          <p:val>
                                            <p:strVal val="#ppt_y+.1"/>
                                          </p:val>
                                        </p:tav>
                                        <p:tav tm="100000">
                                          <p:val>
                                            <p:strVal val="#ppt_y"/>
                                          </p:val>
                                        </p:tav>
                                      </p:tavLst>
                                    </p:anim>
                                  </p:childTnLst>
                                </p:cTn>
                              </p:par>
                              <p:par>
                                <p:cTn id="41" presetID="22" presetClass="entr" presetSubtype="8" fill="hold" grpId="0" nodeType="withEffect">
                                  <p:stCondLst>
                                    <p:cond delay="200"/>
                                  </p:stCondLst>
                                  <p:childTnLst>
                                    <p:set>
                                      <p:cBhvr>
                                        <p:cTn id="42" dur="1" fill="hold">
                                          <p:stCondLst>
                                            <p:cond delay="0"/>
                                          </p:stCondLst>
                                        </p:cTn>
                                        <p:tgtEl>
                                          <p:spTgt spid="71"/>
                                        </p:tgtEl>
                                        <p:attrNameLst>
                                          <p:attrName>style.visibility</p:attrName>
                                        </p:attrNameLst>
                                      </p:cBhvr>
                                      <p:to>
                                        <p:strVal val="visible"/>
                                      </p:to>
                                    </p:set>
                                    <p:animEffect transition="in" filter="wipe(left)">
                                      <p:cBhvr>
                                        <p:cTn id="43" dur="500"/>
                                        <p:tgtEl>
                                          <p:spTgt spid="71"/>
                                        </p:tgtEl>
                                      </p:cBhvr>
                                    </p:animEffect>
                                  </p:childTnLst>
                                </p:cTn>
                              </p:par>
                              <p:par>
                                <p:cTn id="44" presetID="22" presetClass="entr" presetSubtype="8" fill="hold" grpId="0" nodeType="withEffect">
                                  <p:stCondLst>
                                    <p:cond delay="200"/>
                                  </p:stCondLst>
                                  <p:childTnLst>
                                    <p:set>
                                      <p:cBhvr>
                                        <p:cTn id="45" dur="1" fill="hold">
                                          <p:stCondLst>
                                            <p:cond delay="0"/>
                                          </p:stCondLst>
                                        </p:cTn>
                                        <p:tgtEl>
                                          <p:spTgt spid="72"/>
                                        </p:tgtEl>
                                        <p:attrNameLst>
                                          <p:attrName>style.visibility</p:attrName>
                                        </p:attrNameLst>
                                      </p:cBhvr>
                                      <p:to>
                                        <p:strVal val="visible"/>
                                      </p:to>
                                    </p:set>
                                    <p:animEffect transition="in" filter="wipe(left)">
                                      <p:cBhvr>
                                        <p:cTn id="46" dur="500"/>
                                        <p:tgtEl>
                                          <p:spTgt spid="72"/>
                                        </p:tgtEl>
                                      </p:cBhvr>
                                    </p:animEffect>
                                  </p:childTnLst>
                                </p:cTn>
                              </p:par>
                              <p:par>
                                <p:cTn id="47" presetID="22" presetClass="entr" presetSubtype="8" fill="hold" grpId="0" nodeType="withEffect">
                                  <p:stCondLst>
                                    <p:cond delay="200"/>
                                  </p:stCondLst>
                                  <p:childTnLst>
                                    <p:set>
                                      <p:cBhvr>
                                        <p:cTn id="48" dur="1" fill="hold">
                                          <p:stCondLst>
                                            <p:cond delay="0"/>
                                          </p:stCondLst>
                                        </p:cTn>
                                        <p:tgtEl>
                                          <p:spTgt spid="73"/>
                                        </p:tgtEl>
                                        <p:attrNameLst>
                                          <p:attrName>style.visibility</p:attrName>
                                        </p:attrNameLst>
                                      </p:cBhvr>
                                      <p:to>
                                        <p:strVal val="visible"/>
                                      </p:to>
                                    </p:set>
                                    <p:animEffect transition="in" filter="wipe(left)">
                                      <p:cBhvr>
                                        <p:cTn id="49" dur="500"/>
                                        <p:tgtEl>
                                          <p:spTgt spid="73"/>
                                        </p:tgtEl>
                                      </p:cBhvr>
                                    </p:animEffect>
                                  </p:childTnLst>
                                </p:cTn>
                              </p:par>
                              <p:par>
                                <p:cTn id="50" presetID="22" presetClass="entr" presetSubtype="8" fill="hold" grpId="0" nodeType="withEffect">
                                  <p:stCondLst>
                                    <p:cond delay="200"/>
                                  </p:stCondLst>
                                  <p:childTnLst>
                                    <p:set>
                                      <p:cBhvr>
                                        <p:cTn id="51" dur="1" fill="hold">
                                          <p:stCondLst>
                                            <p:cond delay="0"/>
                                          </p:stCondLst>
                                        </p:cTn>
                                        <p:tgtEl>
                                          <p:spTgt spid="74"/>
                                        </p:tgtEl>
                                        <p:attrNameLst>
                                          <p:attrName>style.visibility</p:attrName>
                                        </p:attrNameLst>
                                      </p:cBhvr>
                                      <p:to>
                                        <p:strVal val="visible"/>
                                      </p:to>
                                    </p:set>
                                    <p:animEffect transition="in" filter="wipe(left)">
                                      <p:cBhvr>
                                        <p:cTn id="52" dur="500"/>
                                        <p:tgtEl>
                                          <p:spTgt spid="74"/>
                                        </p:tgtEl>
                                      </p:cBhvr>
                                    </p:animEffect>
                                  </p:childTnLst>
                                </p:cTn>
                              </p:par>
                              <p:par>
                                <p:cTn id="53" presetID="42" presetClass="entr" presetSubtype="0" fill="hold" grpId="0" nodeType="withEffect">
                                  <p:stCondLst>
                                    <p:cond delay="200"/>
                                  </p:stCondLst>
                                  <p:childTnLst>
                                    <p:set>
                                      <p:cBhvr>
                                        <p:cTn id="54" dur="1" fill="hold">
                                          <p:stCondLst>
                                            <p:cond delay="0"/>
                                          </p:stCondLst>
                                        </p:cTn>
                                        <p:tgtEl>
                                          <p:spTgt spid="75">
                                            <p:txEl>
                                              <p:pRg st="0" end="0"/>
                                            </p:txEl>
                                          </p:spTgt>
                                        </p:tgtEl>
                                        <p:attrNameLst>
                                          <p:attrName>style.visibility</p:attrName>
                                        </p:attrNameLst>
                                      </p:cBhvr>
                                      <p:to>
                                        <p:strVal val="visible"/>
                                      </p:to>
                                    </p:set>
                                    <p:animEffect transition="in" filter="fade">
                                      <p:cBhvr>
                                        <p:cTn id="55" dur="500"/>
                                        <p:tgtEl>
                                          <p:spTgt spid="75">
                                            <p:txEl>
                                              <p:pRg st="0" end="0"/>
                                            </p:txEl>
                                          </p:spTgt>
                                        </p:tgtEl>
                                      </p:cBhvr>
                                    </p:animEffect>
                                    <p:anim calcmode="lin" valueType="num">
                                      <p:cBhvr>
                                        <p:cTn id="56" dur="500" fill="hold"/>
                                        <p:tgtEl>
                                          <p:spTgt spid="75">
                                            <p:txEl>
                                              <p:pRg st="0" end="0"/>
                                            </p:txEl>
                                          </p:spTgt>
                                        </p:tgtEl>
                                        <p:attrNameLst>
                                          <p:attrName>ppt_x</p:attrName>
                                        </p:attrNameLst>
                                      </p:cBhvr>
                                      <p:tavLst>
                                        <p:tav tm="0">
                                          <p:val>
                                            <p:strVal val="#ppt_x"/>
                                          </p:val>
                                        </p:tav>
                                        <p:tav tm="100000">
                                          <p:val>
                                            <p:strVal val="#ppt_x"/>
                                          </p:val>
                                        </p:tav>
                                      </p:tavLst>
                                    </p:anim>
                                    <p:anim calcmode="lin" valueType="num">
                                      <p:cBhvr>
                                        <p:cTn id="57" dur="500" fill="hold"/>
                                        <p:tgtEl>
                                          <p:spTgt spid="75">
                                            <p:txEl>
                                              <p:pRg st="0" end="0"/>
                                            </p:txEl>
                                          </p:spTgt>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200"/>
                                  </p:stCondLst>
                                  <p:childTnLst>
                                    <p:set>
                                      <p:cBhvr>
                                        <p:cTn id="59" dur="1" fill="hold">
                                          <p:stCondLst>
                                            <p:cond delay="0"/>
                                          </p:stCondLst>
                                        </p:cTn>
                                        <p:tgtEl>
                                          <p:spTgt spid="76">
                                            <p:txEl>
                                              <p:pRg st="0" end="0"/>
                                            </p:txEl>
                                          </p:spTgt>
                                        </p:tgtEl>
                                        <p:attrNameLst>
                                          <p:attrName>style.visibility</p:attrName>
                                        </p:attrNameLst>
                                      </p:cBhvr>
                                      <p:to>
                                        <p:strVal val="visible"/>
                                      </p:to>
                                    </p:set>
                                    <p:animEffect transition="in" filter="fade">
                                      <p:cBhvr>
                                        <p:cTn id="60" dur="500"/>
                                        <p:tgtEl>
                                          <p:spTgt spid="76">
                                            <p:txEl>
                                              <p:pRg st="0" end="0"/>
                                            </p:txEl>
                                          </p:spTgt>
                                        </p:tgtEl>
                                      </p:cBhvr>
                                    </p:animEffect>
                                    <p:anim calcmode="lin" valueType="num">
                                      <p:cBhvr>
                                        <p:cTn id="61"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p:cTn id="62" dur="500" fill="hold"/>
                                        <p:tgtEl>
                                          <p:spTgt spid="76">
                                            <p:txEl>
                                              <p:pRg st="0" end="0"/>
                                            </p:txEl>
                                          </p:spTgt>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200"/>
                                  </p:stCondLst>
                                  <p:childTnLst>
                                    <p:set>
                                      <p:cBhvr>
                                        <p:cTn id="64" dur="1" fill="hold">
                                          <p:stCondLst>
                                            <p:cond delay="0"/>
                                          </p:stCondLst>
                                        </p:cTn>
                                        <p:tgtEl>
                                          <p:spTgt spid="77">
                                            <p:txEl>
                                              <p:pRg st="0" end="0"/>
                                            </p:txEl>
                                          </p:spTgt>
                                        </p:tgtEl>
                                        <p:attrNameLst>
                                          <p:attrName>style.visibility</p:attrName>
                                        </p:attrNameLst>
                                      </p:cBhvr>
                                      <p:to>
                                        <p:strVal val="visible"/>
                                      </p:to>
                                    </p:set>
                                    <p:animEffect transition="in" filter="fade">
                                      <p:cBhvr>
                                        <p:cTn id="65" dur="500"/>
                                        <p:tgtEl>
                                          <p:spTgt spid="77">
                                            <p:txEl>
                                              <p:pRg st="0" end="0"/>
                                            </p:txEl>
                                          </p:spTgt>
                                        </p:tgtEl>
                                      </p:cBhvr>
                                    </p:animEffect>
                                    <p:anim calcmode="lin" valueType="num">
                                      <p:cBhvr>
                                        <p:cTn id="66"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p:cTn id="67" dur="500" fill="hold"/>
                                        <p:tgtEl>
                                          <p:spTgt spid="77">
                                            <p:txEl>
                                              <p:pRg st="0" end="0"/>
                                            </p:txEl>
                                          </p:spTgt>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200"/>
                                  </p:stCondLst>
                                  <p:childTnLst>
                                    <p:set>
                                      <p:cBhvr>
                                        <p:cTn id="69" dur="1" fill="hold">
                                          <p:stCondLst>
                                            <p:cond delay="0"/>
                                          </p:stCondLst>
                                        </p:cTn>
                                        <p:tgtEl>
                                          <p:spTgt spid="78">
                                            <p:txEl>
                                              <p:pRg st="0" end="0"/>
                                            </p:txEl>
                                          </p:spTgt>
                                        </p:tgtEl>
                                        <p:attrNameLst>
                                          <p:attrName>style.visibility</p:attrName>
                                        </p:attrNameLst>
                                      </p:cBhvr>
                                      <p:to>
                                        <p:strVal val="visible"/>
                                      </p:to>
                                    </p:set>
                                    <p:animEffect transition="in" filter="fade">
                                      <p:cBhvr>
                                        <p:cTn id="70" dur="500"/>
                                        <p:tgtEl>
                                          <p:spTgt spid="78">
                                            <p:txEl>
                                              <p:pRg st="0" end="0"/>
                                            </p:txEl>
                                          </p:spTgt>
                                        </p:tgtEl>
                                      </p:cBhvr>
                                    </p:animEffect>
                                    <p:anim calcmode="lin" valueType="num">
                                      <p:cBhvr>
                                        <p:cTn id="71"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p:cTn id="72" dur="500" fill="hold"/>
                                        <p:tgtEl>
                                          <p:spTgt spid="78">
                                            <p:txEl>
                                              <p:pRg st="0" end="0"/>
                                            </p:txEl>
                                          </p:spTgt>
                                        </p:tgtEl>
                                        <p:attrNameLst>
                                          <p:attrName>ppt_y</p:attrName>
                                        </p:attrNameLst>
                                      </p:cBhvr>
                                      <p:tavLst>
                                        <p:tav tm="0">
                                          <p:val>
                                            <p:strVal val="#ppt_y+.1"/>
                                          </p:val>
                                        </p:tav>
                                        <p:tav tm="100000">
                                          <p:val>
                                            <p:strVal val="#ppt_y"/>
                                          </p:val>
                                        </p:tav>
                                      </p:tavLst>
                                    </p:anim>
                                  </p:childTnLst>
                                </p:cTn>
                              </p:par>
                            </p:childTnLst>
                          </p:cTn>
                        </p:par>
                        <p:par>
                          <p:cTn id="73" fill="hold">
                            <p:stCondLst>
                              <p:cond delay="1800"/>
                            </p:stCondLst>
                            <p:childTnLst>
                              <p:par>
                                <p:cTn id="74" presetID="22" presetClass="entr" presetSubtype="2" fill="hold" grpId="0" nodeType="afterEffect">
                                  <p:stCondLst>
                                    <p:cond delay="0"/>
                                  </p:stCondLst>
                                  <p:childTnLst>
                                    <p:set>
                                      <p:cBhvr>
                                        <p:cTn id="75" dur="1" fill="hold">
                                          <p:stCondLst>
                                            <p:cond delay="0"/>
                                          </p:stCondLst>
                                        </p:cTn>
                                        <p:tgtEl>
                                          <p:spTgt spid="17"/>
                                        </p:tgtEl>
                                        <p:attrNameLst>
                                          <p:attrName>style.visibility</p:attrName>
                                        </p:attrNameLst>
                                      </p:cBhvr>
                                      <p:to>
                                        <p:strVal val="visible"/>
                                      </p:to>
                                    </p:set>
                                    <p:animEffect transition="in" filter="wipe(right)">
                                      <p:cBhvr>
                                        <p:cTn id="76" dur="500"/>
                                        <p:tgtEl>
                                          <p:spTgt spid="17"/>
                                        </p:tgtEl>
                                      </p:cBhvr>
                                    </p:animEffect>
                                  </p:childTnLst>
                                </p:cTn>
                              </p:par>
                            </p:childTnLst>
                          </p:cTn>
                        </p:par>
                        <p:par>
                          <p:cTn id="77" fill="hold">
                            <p:stCondLst>
                              <p:cond delay="2300"/>
                            </p:stCondLst>
                            <p:childTnLst>
                              <p:par>
                                <p:cTn id="78" presetID="53" presetClass="entr" presetSubtype="16" fill="hold" grpId="0" nodeType="afterEffect">
                                  <p:stCondLst>
                                    <p:cond delay="0"/>
                                  </p:stCondLst>
                                  <p:childTnLst>
                                    <p:set>
                                      <p:cBhvr>
                                        <p:cTn id="79" dur="1" fill="hold">
                                          <p:stCondLst>
                                            <p:cond delay="0"/>
                                          </p:stCondLst>
                                        </p:cTn>
                                        <p:tgtEl>
                                          <p:spTgt spid="18"/>
                                        </p:tgtEl>
                                        <p:attrNameLst>
                                          <p:attrName>style.visibility</p:attrName>
                                        </p:attrNameLst>
                                      </p:cBhvr>
                                      <p:to>
                                        <p:strVal val="visible"/>
                                      </p:to>
                                    </p:set>
                                    <p:anim calcmode="lin" valueType="num">
                                      <p:cBhvr>
                                        <p:cTn id="80" dur="500" fill="hold"/>
                                        <p:tgtEl>
                                          <p:spTgt spid="18"/>
                                        </p:tgtEl>
                                        <p:attrNameLst>
                                          <p:attrName>ppt_w</p:attrName>
                                        </p:attrNameLst>
                                      </p:cBhvr>
                                      <p:tavLst>
                                        <p:tav tm="0">
                                          <p:val>
                                            <p:fltVal val="0"/>
                                          </p:val>
                                        </p:tav>
                                        <p:tav tm="100000">
                                          <p:val>
                                            <p:strVal val="#ppt_w"/>
                                          </p:val>
                                        </p:tav>
                                      </p:tavLst>
                                    </p:anim>
                                    <p:anim calcmode="lin" valueType="num">
                                      <p:cBhvr>
                                        <p:cTn id="81" dur="500" fill="hold"/>
                                        <p:tgtEl>
                                          <p:spTgt spid="18"/>
                                        </p:tgtEl>
                                        <p:attrNameLst>
                                          <p:attrName>ppt_h</p:attrName>
                                        </p:attrNameLst>
                                      </p:cBhvr>
                                      <p:tavLst>
                                        <p:tav tm="0">
                                          <p:val>
                                            <p:fltVal val="0"/>
                                          </p:val>
                                        </p:tav>
                                        <p:tav tm="100000">
                                          <p:val>
                                            <p:strVal val="#ppt_h"/>
                                          </p:val>
                                        </p:tav>
                                      </p:tavLst>
                                    </p:anim>
                                    <p:animEffect transition="in" filter="fade">
                                      <p:cBhvr>
                                        <p:cTn id="82" dur="500"/>
                                        <p:tgtEl>
                                          <p:spTgt spid="18"/>
                                        </p:tgtEl>
                                      </p:cBhvr>
                                    </p:animEffect>
                                  </p:childTnLst>
                                </p:cTn>
                              </p:par>
                              <p:par>
                                <p:cTn id="83" presetID="53" presetClass="entr" presetSubtype="16" fill="hold" grpId="0" nodeType="withEffect" nodePh="1">
                                  <p:stCondLst>
                                    <p:cond delay="800"/>
                                  </p:stCondLst>
                                  <p:endCondLst>
                                    <p:cond evt="begin" delay="0">
                                      <p:tn val="83"/>
                                    </p:cond>
                                  </p:endCondLst>
                                  <p:childTnLst>
                                    <p:set>
                                      <p:cBhvr>
                                        <p:cTn id="84" dur="1" fill="hold">
                                          <p:stCondLst>
                                            <p:cond delay="0"/>
                                          </p:stCondLst>
                                        </p:cTn>
                                        <p:tgtEl>
                                          <p:spTgt spid="19"/>
                                        </p:tgtEl>
                                        <p:attrNameLst>
                                          <p:attrName>style.visibility</p:attrName>
                                        </p:attrNameLst>
                                      </p:cBhvr>
                                      <p:to>
                                        <p:strVal val="visible"/>
                                      </p:to>
                                    </p:set>
                                    <p:anim calcmode="lin" valueType="num">
                                      <p:cBhvr>
                                        <p:cTn id="85" dur="1000" fill="hold"/>
                                        <p:tgtEl>
                                          <p:spTgt spid="19"/>
                                        </p:tgtEl>
                                        <p:attrNameLst>
                                          <p:attrName>ppt_w</p:attrName>
                                        </p:attrNameLst>
                                      </p:cBhvr>
                                      <p:tavLst>
                                        <p:tav tm="0">
                                          <p:val>
                                            <p:fltVal val="0"/>
                                          </p:val>
                                        </p:tav>
                                        <p:tav tm="100000">
                                          <p:val>
                                            <p:strVal val="#ppt_w"/>
                                          </p:val>
                                        </p:tav>
                                      </p:tavLst>
                                    </p:anim>
                                    <p:anim calcmode="lin" valueType="num">
                                      <p:cBhvr>
                                        <p:cTn id="86" dur="1000" fill="hold"/>
                                        <p:tgtEl>
                                          <p:spTgt spid="19"/>
                                        </p:tgtEl>
                                        <p:attrNameLst>
                                          <p:attrName>ppt_h</p:attrName>
                                        </p:attrNameLst>
                                      </p:cBhvr>
                                      <p:tavLst>
                                        <p:tav tm="0">
                                          <p:val>
                                            <p:fltVal val="0"/>
                                          </p:val>
                                        </p:tav>
                                        <p:tav tm="100000">
                                          <p:val>
                                            <p:strVal val="#ppt_h"/>
                                          </p:val>
                                        </p:tav>
                                      </p:tavLst>
                                    </p:anim>
                                    <p:animEffect transition="in" filter="fade">
                                      <p:cBhvr>
                                        <p:cTn id="8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3" grpId="0"/>
      <p:bldP spid="62" grpId="0" build="p">
        <p:tmplLst>
          <p:tmpl lvl="1">
            <p:tnLst>
              <p:par>
                <p:cTn presetID="42" presetClass="entr" presetSubtype="0" fill="hold" nodeType="withEffect">
                  <p:stCondLst>
                    <p:cond delay="200"/>
                  </p:stCondLst>
                  <p:childTnLst>
                    <p:set>
                      <p:cBhvr>
                        <p:cTn dur="1" fill="hold">
                          <p:stCondLst>
                            <p:cond delay="0"/>
                          </p:stCondLst>
                        </p:cTn>
                        <p:tgtEl>
                          <p:spTgt spid="62"/>
                        </p:tgtEl>
                        <p:attrNameLst>
                          <p:attrName>style.visibility</p:attrName>
                        </p:attrNameLst>
                      </p:cBhvr>
                      <p:to>
                        <p:strVal val="visible"/>
                      </p:to>
                    </p:set>
                    <p:animEffect transition="in" filter="fade">
                      <p:cBhvr>
                        <p:cTn dur="400"/>
                        <p:tgtEl>
                          <p:spTgt spid="62"/>
                        </p:tgtEl>
                      </p:cBhvr>
                    </p:animEffect>
                    <p:anim calcmode="lin" valueType="num">
                      <p:cBhvr>
                        <p:cTn dur="400" fill="hold"/>
                        <p:tgtEl>
                          <p:spTgt spid="62"/>
                        </p:tgtEl>
                        <p:attrNameLst>
                          <p:attrName>ppt_x</p:attrName>
                        </p:attrNameLst>
                      </p:cBhvr>
                      <p:tavLst>
                        <p:tav tm="0">
                          <p:val>
                            <p:strVal val="#ppt_x"/>
                          </p:val>
                        </p:tav>
                        <p:tav tm="100000">
                          <p:val>
                            <p:strVal val="#ppt_x"/>
                          </p:val>
                        </p:tav>
                      </p:tavLst>
                    </p:anim>
                    <p:anim calcmode="lin" valueType="num">
                      <p:cBhvr>
                        <p:cTn dur="400" fill="hold"/>
                        <p:tgtEl>
                          <p:spTgt spid="62"/>
                        </p:tgtEl>
                        <p:attrNameLst>
                          <p:attrName>ppt_y</p:attrName>
                        </p:attrNameLst>
                      </p:cBhvr>
                      <p:tavLst>
                        <p:tav tm="0">
                          <p:val>
                            <p:strVal val="#ppt_y+.1"/>
                          </p:val>
                        </p:tav>
                        <p:tav tm="100000">
                          <p:val>
                            <p:strVal val="#ppt_y"/>
                          </p:val>
                        </p:tav>
                      </p:tavLst>
                    </p:anim>
                  </p:childTnLst>
                </p:cTn>
              </p:par>
            </p:tnLst>
          </p:tmpl>
        </p:tmplLst>
      </p:bldP>
      <p:bldP spid="63" grpId="0" build="p">
        <p:tmplLst>
          <p:tmpl lvl="1">
            <p:tnLst>
              <p:par>
                <p:cTn presetID="42" presetClass="entr" presetSubtype="0" fill="hold" nodeType="withEffect">
                  <p:stCondLst>
                    <p:cond delay="200"/>
                  </p:stCondLst>
                  <p:childTnLst>
                    <p:set>
                      <p:cBhvr>
                        <p:cTn dur="1" fill="hold">
                          <p:stCondLst>
                            <p:cond delay="0"/>
                          </p:stCondLst>
                        </p:cTn>
                        <p:tgtEl>
                          <p:spTgt spid="63"/>
                        </p:tgtEl>
                        <p:attrNameLst>
                          <p:attrName>style.visibility</p:attrName>
                        </p:attrNameLst>
                      </p:cBhvr>
                      <p:to>
                        <p:strVal val="visible"/>
                      </p:to>
                    </p:set>
                    <p:animEffect transition="in" filter="fade">
                      <p:cBhvr>
                        <p:cTn dur="500"/>
                        <p:tgtEl>
                          <p:spTgt spid="63"/>
                        </p:tgtEl>
                      </p:cBhvr>
                    </p:animEffect>
                    <p:anim calcmode="lin" valueType="num">
                      <p:cBhvr>
                        <p:cTn dur="500" fill="hold"/>
                        <p:tgtEl>
                          <p:spTgt spid="63"/>
                        </p:tgtEl>
                        <p:attrNameLst>
                          <p:attrName>ppt_x</p:attrName>
                        </p:attrNameLst>
                      </p:cBhvr>
                      <p:tavLst>
                        <p:tav tm="0">
                          <p:val>
                            <p:strVal val="#ppt_x"/>
                          </p:val>
                        </p:tav>
                        <p:tav tm="100000">
                          <p:val>
                            <p:strVal val="#ppt_x"/>
                          </p:val>
                        </p:tav>
                      </p:tavLst>
                    </p:anim>
                    <p:anim calcmode="lin" valueType="num">
                      <p:cBhvr>
                        <p:cTn dur="500" fill="hold"/>
                        <p:tgtEl>
                          <p:spTgt spid="63"/>
                        </p:tgtEl>
                        <p:attrNameLst>
                          <p:attrName>ppt_y</p:attrName>
                        </p:attrNameLst>
                      </p:cBhvr>
                      <p:tavLst>
                        <p:tav tm="0">
                          <p:val>
                            <p:strVal val="#ppt_y+.1"/>
                          </p:val>
                        </p:tav>
                        <p:tav tm="100000">
                          <p:val>
                            <p:strVal val="#ppt_y"/>
                          </p:val>
                        </p:tav>
                      </p:tavLst>
                    </p:anim>
                  </p:childTnLst>
                </p:cTn>
              </p:par>
            </p:tnLst>
          </p:tmpl>
        </p:tmplLst>
      </p:bldP>
      <p:bldP spid="69" grpId="0" build="p">
        <p:tmplLst>
          <p:tmpl lvl="1">
            <p:tnLst>
              <p:par>
                <p:cTn presetID="10" presetClass="entr" presetSubtype="0" fill="hold" nodeType="withEffect">
                  <p:stCondLst>
                    <p:cond delay="800"/>
                  </p:stCondLst>
                  <p:childTnLst>
                    <p:set>
                      <p:cBhvr>
                        <p:cTn dur="1" fill="hold">
                          <p:stCondLst>
                            <p:cond delay="0"/>
                          </p:stCondLst>
                        </p:cTn>
                        <p:tgtEl>
                          <p:spTgt spid="69"/>
                        </p:tgtEl>
                        <p:attrNameLst>
                          <p:attrName>style.visibility</p:attrName>
                        </p:attrNameLst>
                      </p:cBhvr>
                      <p:to>
                        <p:strVal val="visible"/>
                      </p:to>
                    </p:set>
                    <p:animEffect transition="in" filter="fade">
                      <p:cBhvr>
                        <p:cTn dur="500"/>
                        <p:tgtEl>
                          <p:spTgt spid="69"/>
                        </p:tgtEl>
                      </p:cBhvr>
                    </p:animEffect>
                  </p:childTnLst>
                </p:cTn>
              </p:par>
            </p:tnLst>
          </p:tmpl>
        </p:tmplLst>
      </p:bldP>
      <p:bldP spid="70" grpId="0" build="p">
        <p:tmplLst>
          <p:tmpl lvl="1">
            <p:tnLst>
              <p:par>
                <p:cTn presetID="42" presetClass="entr" presetSubtype="0" fill="hold" nodeType="withEffect">
                  <p:stCondLst>
                    <p:cond delay="200"/>
                  </p:stCondLst>
                  <p:childTnLst>
                    <p:set>
                      <p:cBhvr>
                        <p:cTn dur="1" fill="hold">
                          <p:stCondLst>
                            <p:cond delay="0"/>
                          </p:stCondLst>
                        </p:cTn>
                        <p:tgtEl>
                          <p:spTgt spid="70"/>
                        </p:tgtEl>
                        <p:attrNameLst>
                          <p:attrName>style.visibility</p:attrName>
                        </p:attrNameLst>
                      </p:cBhvr>
                      <p:to>
                        <p:strVal val="visible"/>
                      </p:to>
                    </p:set>
                    <p:animEffect transition="in" filter="fade">
                      <p:cBhvr>
                        <p:cTn dur="400"/>
                        <p:tgtEl>
                          <p:spTgt spid="70"/>
                        </p:tgtEl>
                      </p:cBhvr>
                    </p:animEffect>
                    <p:anim calcmode="lin" valueType="num">
                      <p:cBhvr>
                        <p:cTn dur="400" fill="hold"/>
                        <p:tgtEl>
                          <p:spTgt spid="70"/>
                        </p:tgtEl>
                        <p:attrNameLst>
                          <p:attrName>ppt_x</p:attrName>
                        </p:attrNameLst>
                      </p:cBhvr>
                      <p:tavLst>
                        <p:tav tm="0">
                          <p:val>
                            <p:strVal val="#ppt_x"/>
                          </p:val>
                        </p:tav>
                        <p:tav tm="100000">
                          <p:val>
                            <p:strVal val="#ppt_x"/>
                          </p:val>
                        </p:tav>
                      </p:tavLst>
                    </p:anim>
                    <p:anim calcmode="lin" valueType="num">
                      <p:cBhvr>
                        <p:cTn dur="400" fill="hold"/>
                        <p:tgtEl>
                          <p:spTgt spid="70"/>
                        </p:tgtEl>
                        <p:attrNameLst>
                          <p:attrName>ppt_y</p:attrName>
                        </p:attrNameLst>
                      </p:cBhvr>
                      <p:tavLst>
                        <p:tav tm="0">
                          <p:val>
                            <p:strVal val="#ppt_y+.1"/>
                          </p:val>
                        </p:tav>
                        <p:tav tm="100000">
                          <p:val>
                            <p:strVal val="#ppt_y"/>
                          </p:val>
                        </p:tav>
                      </p:tavLst>
                    </p:anim>
                  </p:childTnLst>
                </p:cTn>
              </p:par>
            </p:tnLst>
          </p:tmpl>
        </p:tmplLst>
      </p:bldP>
      <p:bldP spid="71" grpId="0" animBg="1"/>
      <p:bldP spid="72" grpId="0" animBg="1"/>
      <p:bldP spid="73" grpId="0" animBg="1"/>
      <p:bldP spid="74" grpId="0" animBg="1"/>
      <p:bldP spid="75" grpId="0" build="p">
        <p:tmplLst>
          <p:tmpl lvl="1">
            <p:tnLst>
              <p:par>
                <p:cTn presetID="42" presetClass="entr" presetSubtype="0" fill="hold" nodeType="withEffect">
                  <p:stCondLst>
                    <p:cond delay="200"/>
                  </p:stCondLst>
                  <p:childTnLst>
                    <p:set>
                      <p:cBhvr>
                        <p:cTn dur="1" fill="hold">
                          <p:stCondLst>
                            <p:cond delay="0"/>
                          </p:stCondLst>
                        </p:cTn>
                        <p:tgtEl>
                          <p:spTgt spid="75"/>
                        </p:tgtEl>
                        <p:attrNameLst>
                          <p:attrName>style.visibility</p:attrName>
                        </p:attrNameLst>
                      </p:cBhvr>
                      <p:to>
                        <p:strVal val="visible"/>
                      </p:to>
                    </p:set>
                    <p:animEffect transition="in" filter="fade">
                      <p:cBhvr>
                        <p:cTn dur="500"/>
                        <p:tgtEl>
                          <p:spTgt spid="75"/>
                        </p:tgtEl>
                      </p:cBhvr>
                    </p:animEffect>
                    <p:anim calcmode="lin" valueType="num">
                      <p:cBhvr>
                        <p:cTn dur="500" fill="hold"/>
                        <p:tgtEl>
                          <p:spTgt spid="75"/>
                        </p:tgtEl>
                        <p:attrNameLst>
                          <p:attrName>ppt_x</p:attrName>
                        </p:attrNameLst>
                      </p:cBhvr>
                      <p:tavLst>
                        <p:tav tm="0">
                          <p:val>
                            <p:strVal val="#ppt_x"/>
                          </p:val>
                        </p:tav>
                        <p:tav tm="100000">
                          <p:val>
                            <p:strVal val="#ppt_x"/>
                          </p:val>
                        </p:tav>
                      </p:tavLst>
                    </p:anim>
                    <p:anim calcmode="lin" valueType="num">
                      <p:cBhvr>
                        <p:cTn dur="500" fill="hold"/>
                        <p:tgtEl>
                          <p:spTgt spid="75"/>
                        </p:tgtEl>
                        <p:attrNameLst>
                          <p:attrName>ppt_y</p:attrName>
                        </p:attrNameLst>
                      </p:cBhvr>
                      <p:tavLst>
                        <p:tav tm="0">
                          <p:val>
                            <p:strVal val="#ppt_y+.1"/>
                          </p:val>
                        </p:tav>
                        <p:tav tm="100000">
                          <p:val>
                            <p:strVal val="#ppt_y"/>
                          </p:val>
                        </p:tav>
                      </p:tavLst>
                    </p:anim>
                  </p:childTnLst>
                </p:cTn>
              </p:par>
            </p:tnLst>
          </p:tmpl>
        </p:tmplLst>
      </p:bldP>
      <p:bldP spid="76" grpId="0" build="p">
        <p:tmplLst>
          <p:tmpl lvl="1">
            <p:tnLst>
              <p:par>
                <p:cTn presetID="42" presetClass="entr" presetSubtype="0" fill="hold" nodeType="withEffect">
                  <p:stCondLst>
                    <p:cond delay="200"/>
                  </p:stCondLst>
                  <p:childTnLst>
                    <p:set>
                      <p:cBhvr>
                        <p:cTn dur="1" fill="hold">
                          <p:stCondLst>
                            <p:cond delay="0"/>
                          </p:stCondLst>
                        </p:cTn>
                        <p:tgtEl>
                          <p:spTgt spid="76"/>
                        </p:tgtEl>
                        <p:attrNameLst>
                          <p:attrName>style.visibility</p:attrName>
                        </p:attrNameLst>
                      </p:cBhvr>
                      <p:to>
                        <p:strVal val="visible"/>
                      </p:to>
                    </p:set>
                    <p:animEffect transition="in" filter="fade">
                      <p:cBhvr>
                        <p:cTn dur="500"/>
                        <p:tgtEl>
                          <p:spTgt spid="76"/>
                        </p:tgtEl>
                      </p:cBhvr>
                    </p:animEffect>
                    <p:anim calcmode="lin" valueType="num">
                      <p:cBhvr>
                        <p:cTn dur="500" fill="hold"/>
                        <p:tgtEl>
                          <p:spTgt spid="76"/>
                        </p:tgtEl>
                        <p:attrNameLst>
                          <p:attrName>ppt_x</p:attrName>
                        </p:attrNameLst>
                      </p:cBhvr>
                      <p:tavLst>
                        <p:tav tm="0">
                          <p:val>
                            <p:strVal val="#ppt_x"/>
                          </p:val>
                        </p:tav>
                        <p:tav tm="100000">
                          <p:val>
                            <p:strVal val="#ppt_x"/>
                          </p:val>
                        </p:tav>
                      </p:tavLst>
                    </p:anim>
                    <p:anim calcmode="lin" valueType="num">
                      <p:cBhvr>
                        <p:cTn dur="500" fill="hold"/>
                        <p:tgtEl>
                          <p:spTgt spid="76"/>
                        </p:tgtEl>
                        <p:attrNameLst>
                          <p:attrName>ppt_y</p:attrName>
                        </p:attrNameLst>
                      </p:cBhvr>
                      <p:tavLst>
                        <p:tav tm="0">
                          <p:val>
                            <p:strVal val="#ppt_y+.1"/>
                          </p:val>
                        </p:tav>
                        <p:tav tm="100000">
                          <p:val>
                            <p:strVal val="#ppt_y"/>
                          </p:val>
                        </p:tav>
                      </p:tavLst>
                    </p:anim>
                  </p:childTnLst>
                </p:cTn>
              </p:par>
            </p:tnLst>
          </p:tmpl>
        </p:tmplLst>
      </p:bldP>
      <p:bldP spid="77" grpId="0" build="p">
        <p:tmplLst>
          <p:tmpl lvl="1">
            <p:tnLst>
              <p:par>
                <p:cTn presetID="42" presetClass="entr" presetSubtype="0" fill="hold" nodeType="withEffect">
                  <p:stCondLst>
                    <p:cond delay="200"/>
                  </p:stCondLst>
                  <p:childTnLst>
                    <p:set>
                      <p:cBhvr>
                        <p:cTn dur="1" fill="hold">
                          <p:stCondLst>
                            <p:cond delay="0"/>
                          </p:stCondLst>
                        </p:cTn>
                        <p:tgtEl>
                          <p:spTgt spid="77"/>
                        </p:tgtEl>
                        <p:attrNameLst>
                          <p:attrName>style.visibility</p:attrName>
                        </p:attrNameLst>
                      </p:cBhvr>
                      <p:to>
                        <p:strVal val="visible"/>
                      </p:to>
                    </p:set>
                    <p:animEffect transition="in" filter="fade">
                      <p:cBhvr>
                        <p:cTn dur="500"/>
                        <p:tgtEl>
                          <p:spTgt spid="77"/>
                        </p:tgtEl>
                      </p:cBhvr>
                    </p:animEffect>
                    <p:anim calcmode="lin" valueType="num">
                      <p:cBhvr>
                        <p:cTn dur="500" fill="hold"/>
                        <p:tgtEl>
                          <p:spTgt spid="77"/>
                        </p:tgtEl>
                        <p:attrNameLst>
                          <p:attrName>ppt_x</p:attrName>
                        </p:attrNameLst>
                      </p:cBhvr>
                      <p:tavLst>
                        <p:tav tm="0">
                          <p:val>
                            <p:strVal val="#ppt_x"/>
                          </p:val>
                        </p:tav>
                        <p:tav tm="100000">
                          <p:val>
                            <p:strVal val="#ppt_x"/>
                          </p:val>
                        </p:tav>
                      </p:tavLst>
                    </p:anim>
                    <p:anim calcmode="lin" valueType="num">
                      <p:cBhvr>
                        <p:cTn dur="500" fill="hold"/>
                        <p:tgtEl>
                          <p:spTgt spid="77"/>
                        </p:tgtEl>
                        <p:attrNameLst>
                          <p:attrName>ppt_y</p:attrName>
                        </p:attrNameLst>
                      </p:cBhvr>
                      <p:tavLst>
                        <p:tav tm="0">
                          <p:val>
                            <p:strVal val="#ppt_y+.1"/>
                          </p:val>
                        </p:tav>
                        <p:tav tm="100000">
                          <p:val>
                            <p:strVal val="#ppt_y"/>
                          </p:val>
                        </p:tav>
                      </p:tavLst>
                    </p:anim>
                  </p:childTnLst>
                </p:cTn>
              </p:par>
            </p:tnLst>
          </p:tmpl>
        </p:tmplLst>
      </p:bldP>
      <p:bldP spid="78" grpId="0" build="p">
        <p:tmplLst>
          <p:tmpl lvl="1">
            <p:tnLst>
              <p:par>
                <p:cTn presetID="42" presetClass="entr" presetSubtype="0" fill="hold" nodeType="withEffect">
                  <p:stCondLst>
                    <p:cond delay="200"/>
                  </p:stCondLst>
                  <p:childTnLst>
                    <p:set>
                      <p:cBhvr>
                        <p:cTn dur="1" fill="hold">
                          <p:stCondLst>
                            <p:cond delay="0"/>
                          </p:stCondLst>
                        </p:cTn>
                        <p:tgtEl>
                          <p:spTgt spid="78"/>
                        </p:tgtEl>
                        <p:attrNameLst>
                          <p:attrName>style.visibility</p:attrName>
                        </p:attrNameLst>
                      </p:cBhvr>
                      <p:to>
                        <p:strVal val="visible"/>
                      </p:to>
                    </p:set>
                    <p:animEffect transition="in" filter="fade">
                      <p:cBhvr>
                        <p:cTn dur="500"/>
                        <p:tgtEl>
                          <p:spTgt spid="78"/>
                        </p:tgtEl>
                      </p:cBhvr>
                    </p:animEffect>
                    <p:anim calcmode="lin" valueType="num">
                      <p:cBhvr>
                        <p:cTn dur="500" fill="hold"/>
                        <p:tgtEl>
                          <p:spTgt spid="78"/>
                        </p:tgtEl>
                        <p:attrNameLst>
                          <p:attrName>ppt_x</p:attrName>
                        </p:attrNameLst>
                      </p:cBhvr>
                      <p:tavLst>
                        <p:tav tm="0">
                          <p:val>
                            <p:strVal val="#ppt_x"/>
                          </p:val>
                        </p:tav>
                        <p:tav tm="100000">
                          <p:val>
                            <p:strVal val="#ppt_x"/>
                          </p:val>
                        </p:tav>
                      </p:tavLst>
                    </p:anim>
                    <p:anim calcmode="lin" valueType="num">
                      <p:cBhvr>
                        <p:cTn dur="500" fill="hold"/>
                        <p:tgtEl>
                          <p:spTgt spid="78"/>
                        </p:tgtEl>
                        <p:attrNameLst>
                          <p:attrName>ppt_y</p:attrName>
                        </p:attrNameLst>
                      </p:cBhvr>
                      <p:tavLst>
                        <p:tav tm="0">
                          <p:val>
                            <p:strVal val="#ppt_y+.1"/>
                          </p:val>
                        </p:tav>
                        <p:tav tm="100000">
                          <p:val>
                            <p:strVal val="#ppt_y"/>
                          </p:val>
                        </p:tav>
                      </p:tavLst>
                    </p:anim>
                  </p:childTnLst>
                </p:cTn>
              </p:par>
            </p:tnLst>
          </p:tmpl>
        </p:tmplLst>
      </p:bldP>
      <p:bldP spid="17" grpId="0" animBg="1"/>
      <p:bldP spid="18" grpId="0" animBg="1"/>
      <p:bldP spid="19"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member zoom 3">
    <p:spTree>
      <p:nvGrpSpPr>
        <p:cNvPr id="1" name=""/>
        <p:cNvGrpSpPr/>
        <p:nvPr/>
      </p:nvGrpSpPr>
      <p:grpSpPr>
        <a:xfrm>
          <a:off x="0" y="0"/>
          <a:ext cx="0" cy="0"/>
          <a:chOff x="0" y="0"/>
          <a:chExt cx="0" cy="0"/>
        </a:xfrm>
      </p:grpSpPr>
      <p:sp>
        <p:nvSpPr>
          <p:cNvPr id="20" name="Rectangle 19"/>
          <p:cNvSpPr/>
          <p:nvPr userDrawn="1"/>
        </p:nvSpPr>
        <p:spPr>
          <a:xfrm>
            <a:off x="1" y="1778002"/>
            <a:ext cx="9144000" cy="2832098"/>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62" name="Text Placeholder 7"/>
          <p:cNvSpPr>
            <a:spLocks noGrp="1"/>
          </p:cNvSpPr>
          <p:nvPr>
            <p:ph type="body" sz="quarter" idx="40" hasCustomPrompt="1"/>
          </p:nvPr>
        </p:nvSpPr>
        <p:spPr>
          <a:xfrm>
            <a:off x="452439" y="2219903"/>
            <a:ext cx="4043361" cy="359817"/>
          </a:xfrm>
          <a:prstGeom prst="rect">
            <a:avLst/>
          </a:prstGeom>
        </p:spPr>
        <p:txBody>
          <a:bodyPr vert="horz" lIns="0" tIns="40504" rIns="0" bIns="40504" anchor="ctr"/>
          <a:lstStyle>
            <a:lvl1pPr marL="0" indent="0" algn="l">
              <a:lnSpc>
                <a:spcPct val="100000"/>
              </a:lnSpc>
              <a:spcBef>
                <a:spcPts val="0"/>
              </a:spcBef>
              <a:buNone/>
              <a:defRPr sz="1600" b="1">
                <a:solidFill>
                  <a:schemeClr val="bg1"/>
                </a:solidFill>
                <a:latin typeface="Lato Light"/>
                <a:cs typeface="Lato Light"/>
              </a:defRPr>
            </a:lvl1pPr>
          </a:lstStyle>
          <a:p>
            <a:pPr lvl="0"/>
            <a:r>
              <a:rPr lang="es-ES_tradnl" dirty="0" err="1" smtClean="0"/>
              <a:t>About</a:t>
            </a:r>
            <a:r>
              <a:rPr lang="es-ES_tradnl" dirty="0" smtClean="0"/>
              <a:t> Bryan</a:t>
            </a:r>
          </a:p>
        </p:txBody>
      </p:sp>
      <p:sp>
        <p:nvSpPr>
          <p:cNvPr id="63" name="Text Placeholder 7"/>
          <p:cNvSpPr>
            <a:spLocks noGrp="1"/>
          </p:cNvSpPr>
          <p:nvPr>
            <p:ph type="body" sz="quarter" idx="41" hasCustomPrompt="1"/>
          </p:nvPr>
        </p:nvSpPr>
        <p:spPr>
          <a:xfrm>
            <a:off x="452440" y="2621735"/>
            <a:ext cx="4043363"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69" name="Text Placeholder 2"/>
          <p:cNvSpPr>
            <a:spLocks noGrp="1"/>
          </p:cNvSpPr>
          <p:nvPr>
            <p:ph type="body" sz="quarter" idx="42" hasCustomPrompt="1"/>
          </p:nvPr>
        </p:nvSpPr>
        <p:spPr>
          <a:xfrm>
            <a:off x="452439" y="2812110"/>
            <a:ext cx="4043362" cy="1371724"/>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a:p>
            <a:pPr lvl="0"/>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fringillascipit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
        <p:nvSpPr>
          <p:cNvPr id="19" name="Picture Placeholder 2"/>
          <p:cNvSpPr>
            <a:spLocks noGrp="1"/>
          </p:cNvSpPr>
          <p:nvPr>
            <p:ph type="pic" sz="quarter" idx="48"/>
          </p:nvPr>
        </p:nvSpPr>
        <p:spPr>
          <a:xfrm>
            <a:off x="4724239" y="630300"/>
            <a:ext cx="3957800" cy="5084700"/>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Tree>
    <p:extLst>
      <p:ext uri="{BB962C8B-B14F-4D97-AF65-F5344CB8AC3E}">
        <p14:creationId xmlns:p14="http://schemas.microsoft.com/office/powerpoint/2010/main" val="4270729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200"/>
                                  </p:stCondLst>
                                  <p:childTnLst>
                                    <p:set>
                                      <p:cBhvr>
                                        <p:cTn id="16" dur="1" fill="hold">
                                          <p:stCondLst>
                                            <p:cond delay="0"/>
                                          </p:stCondLst>
                                        </p:cTn>
                                        <p:tgtEl>
                                          <p:spTgt spid="62">
                                            <p:txEl>
                                              <p:pRg st="0" end="0"/>
                                            </p:txEl>
                                          </p:spTgt>
                                        </p:tgtEl>
                                        <p:attrNameLst>
                                          <p:attrName>style.visibility</p:attrName>
                                        </p:attrNameLst>
                                      </p:cBhvr>
                                      <p:to>
                                        <p:strVal val="visible"/>
                                      </p:to>
                                    </p:set>
                                    <p:animEffect transition="in" filter="fade">
                                      <p:cBhvr>
                                        <p:cTn id="17" dur="400"/>
                                        <p:tgtEl>
                                          <p:spTgt spid="62">
                                            <p:txEl>
                                              <p:pRg st="0" end="0"/>
                                            </p:txEl>
                                          </p:spTgt>
                                        </p:tgtEl>
                                      </p:cBhvr>
                                    </p:animEffect>
                                    <p:anim calcmode="lin" valueType="num">
                                      <p:cBhvr>
                                        <p:cTn id="18" dur="400" fill="hold"/>
                                        <p:tgtEl>
                                          <p:spTgt spid="62">
                                            <p:txEl>
                                              <p:pRg st="0" end="0"/>
                                            </p:txEl>
                                          </p:spTgt>
                                        </p:tgtEl>
                                        <p:attrNameLst>
                                          <p:attrName>ppt_x</p:attrName>
                                        </p:attrNameLst>
                                      </p:cBhvr>
                                      <p:tavLst>
                                        <p:tav tm="0">
                                          <p:val>
                                            <p:strVal val="#ppt_x"/>
                                          </p:val>
                                        </p:tav>
                                        <p:tav tm="100000">
                                          <p:val>
                                            <p:strVal val="#ppt_x"/>
                                          </p:val>
                                        </p:tav>
                                      </p:tavLst>
                                    </p:anim>
                                    <p:anim calcmode="lin" valueType="num">
                                      <p:cBhvr>
                                        <p:cTn id="19" dur="400" fill="hold"/>
                                        <p:tgtEl>
                                          <p:spTgt spid="62">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200"/>
                                  </p:stCondLst>
                                  <p:childTnLst>
                                    <p:set>
                                      <p:cBhvr>
                                        <p:cTn id="21" dur="1" fill="hold">
                                          <p:stCondLst>
                                            <p:cond delay="0"/>
                                          </p:stCondLst>
                                        </p:cTn>
                                        <p:tgtEl>
                                          <p:spTgt spid="63">
                                            <p:txEl>
                                              <p:pRg st="0" end="0"/>
                                            </p:txEl>
                                          </p:spTgt>
                                        </p:tgtEl>
                                        <p:attrNameLst>
                                          <p:attrName>style.visibility</p:attrName>
                                        </p:attrNameLst>
                                      </p:cBhvr>
                                      <p:to>
                                        <p:strVal val="visible"/>
                                      </p:to>
                                    </p:set>
                                    <p:animEffect transition="in" filter="fade">
                                      <p:cBhvr>
                                        <p:cTn id="22" dur="500"/>
                                        <p:tgtEl>
                                          <p:spTgt spid="63">
                                            <p:txEl>
                                              <p:pRg st="0" end="0"/>
                                            </p:txEl>
                                          </p:spTgt>
                                        </p:tgtEl>
                                      </p:cBhvr>
                                    </p:animEffect>
                                    <p:anim calcmode="lin" valueType="num">
                                      <p:cBhvr>
                                        <p:cTn id="23" dur="500" fill="hold"/>
                                        <p:tgtEl>
                                          <p:spTgt spid="63">
                                            <p:txEl>
                                              <p:pRg st="0" end="0"/>
                                            </p:txEl>
                                          </p:spTgt>
                                        </p:tgtEl>
                                        <p:attrNameLst>
                                          <p:attrName>ppt_x</p:attrName>
                                        </p:attrNameLst>
                                      </p:cBhvr>
                                      <p:tavLst>
                                        <p:tav tm="0">
                                          <p:val>
                                            <p:strVal val="#ppt_x"/>
                                          </p:val>
                                        </p:tav>
                                        <p:tav tm="100000">
                                          <p:val>
                                            <p:strVal val="#ppt_x"/>
                                          </p:val>
                                        </p:tav>
                                      </p:tavLst>
                                    </p:anim>
                                    <p:anim calcmode="lin" valueType="num">
                                      <p:cBhvr>
                                        <p:cTn id="24" dur="500" fill="hold"/>
                                        <p:tgtEl>
                                          <p:spTgt spid="63">
                                            <p:txEl>
                                              <p:pRg st="0" end="0"/>
                                            </p:txEl>
                                          </p:spTgt>
                                        </p:tgtEl>
                                        <p:attrNameLst>
                                          <p:attrName>ppt_y</p:attrName>
                                        </p:attrNameLst>
                                      </p:cBhvr>
                                      <p:tavLst>
                                        <p:tav tm="0">
                                          <p:val>
                                            <p:strVal val="#ppt_y+.1"/>
                                          </p:val>
                                        </p:tav>
                                        <p:tav tm="100000">
                                          <p:val>
                                            <p:strVal val="#ppt_y"/>
                                          </p:val>
                                        </p:tav>
                                      </p:tavLst>
                                    </p:anim>
                                  </p:childTnLst>
                                </p:cTn>
                              </p:par>
                              <p:par>
                                <p:cTn id="25" presetID="10" presetClass="entr" presetSubtype="0" fill="hold" grpId="0" nodeType="withEffect">
                                  <p:stCondLst>
                                    <p:cond delay="800"/>
                                  </p:stCondLst>
                                  <p:childTnLst>
                                    <p:set>
                                      <p:cBhvr>
                                        <p:cTn id="26" dur="1" fill="hold">
                                          <p:stCondLst>
                                            <p:cond delay="0"/>
                                          </p:stCondLst>
                                        </p:cTn>
                                        <p:tgtEl>
                                          <p:spTgt spid="69">
                                            <p:txEl>
                                              <p:pRg st="0" end="0"/>
                                            </p:txEl>
                                          </p:spTgt>
                                        </p:tgtEl>
                                        <p:attrNameLst>
                                          <p:attrName>style.visibility</p:attrName>
                                        </p:attrNameLst>
                                      </p:cBhvr>
                                      <p:to>
                                        <p:strVal val="visible"/>
                                      </p:to>
                                    </p:set>
                                    <p:animEffect transition="in" filter="fade">
                                      <p:cBhvr>
                                        <p:cTn id="27" dur="500"/>
                                        <p:tgtEl>
                                          <p:spTgt spid="69">
                                            <p:txEl>
                                              <p:pRg st="0" end="0"/>
                                            </p:txEl>
                                          </p:spTgt>
                                        </p:tgtEl>
                                      </p:cBhvr>
                                    </p:animEffect>
                                  </p:childTnLst>
                                </p:cTn>
                              </p:par>
                              <p:par>
                                <p:cTn id="28" presetID="10" presetClass="entr" presetSubtype="0" fill="hold" grpId="0" nodeType="withEffect">
                                  <p:stCondLst>
                                    <p:cond delay="800"/>
                                  </p:stCondLst>
                                  <p:childTnLst>
                                    <p:set>
                                      <p:cBhvr>
                                        <p:cTn id="29" dur="1" fill="hold">
                                          <p:stCondLst>
                                            <p:cond delay="0"/>
                                          </p:stCondLst>
                                        </p:cTn>
                                        <p:tgtEl>
                                          <p:spTgt spid="69">
                                            <p:txEl>
                                              <p:pRg st="1" end="1"/>
                                            </p:txEl>
                                          </p:spTgt>
                                        </p:tgtEl>
                                        <p:attrNameLst>
                                          <p:attrName>style.visibility</p:attrName>
                                        </p:attrNameLst>
                                      </p:cBhvr>
                                      <p:to>
                                        <p:strVal val="visible"/>
                                      </p:to>
                                    </p:set>
                                    <p:animEffect transition="in" filter="fade">
                                      <p:cBhvr>
                                        <p:cTn id="30" dur="500"/>
                                        <p:tgtEl>
                                          <p:spTgt spid="69">
                                            <p:txEl>
                                              <p:pRg st="1" end="1"/>
                                            </p:txEl>
                                          </p:spTgt>
                                        </p:tgtEl>
                                      </p:cBhvr>
                                    </p:animEffect>
                                  </p:childTnLst>
                                </p:cTn>
                              </p:par>
                              <p:par>
                                <p:cTn id="31" presetID="53" presetClass="entr" presetSubtype="16" fill="hold" grpId="0" nodeType="withEffect" nodePh="1">
                                  <p:stCondLst>
                                    <p:cond delay="800"/>
                                  </p:stCondLst>
                                  <p:endCondLst>
                                    <p:cond evt="begin" delay="0">
                                      <p:tn val="31"/>
                                    </p:cond>
                                  </p:endCondLst>
                                  <p:childTnLst>
                                    <p:set>
                                      <p:cBhvr>
                                        <p:cTn id="32" dur="1" fill="hold">
                                          <p:stCondLst>
                                            <p:cond delay="0"/>
                                          </p:stCondLst>
                                        </p:cTn>
                                        <p:tgtEl>
                                          <p:spTgt spid="19"/>
                                        </p:tgtEl>
                                        <p:attrNameLst>
                                          <p:attrName>style.visibility</p:attrName>
                                        </p:attrNameLst>
                                      </p:cBhvr>
                                      <p:to>
                                        <p:strVal val="visible"/>
                                      </p:to>
                                    </p:set>
                                    <p:anim calcmode="lin" valueType="num">
                                      <p:cBhvr>
                                        <p:cTn id="33" dur="1000" fill="hold"/>
                                        <p:tgtEl>
                                          <p:spTgt spid="19"/>
                                        </p:tgtEl>
                                        <p:attrNameLst>
                                          <p:attrName>ppt_w</p:attrName>
                                        </p:attrNameLst>
                                      </p:cBhvr>
                                      <p:tavLst>
                                        <p:tav tm="0">
                                          <p:val>
                                            <p:fltVal val="0"/>
                                          </p:val>
                                        </p:tav>
                                        <p:tav tm="100000">
                                          <p:val>
                                            <p:strVal val="#ppt_w"/>
                                          </p:val>
                                        </p:tav>
                                      </p:tavLst>
                                    </p:anim>
                                    <p:anim calcmode="lin" valueType="num">
                                      <p:cBhvr>
                                        <p:cTn id="34" dur="1000" fill="hold"/>
                                        <p:tgtEl>
                                          <p:spTgt spid="19"/>
                                        </p:tgtEl>
                                        <p:attrNameLst>
                                          <p:attrName>ppt_h</p:attrName>
                                        </p:attrNameLst>
                                      </p:cBhvr>
                                      <p:tavLst>
                                        <p:tav tm="0">
                                          <p:val>
                                            <p:fltVal val="0"/>
                                          </p:val>
                                        </p:tav>
                                        <p:tav tm="100000">
                                          <p:val>
                                            <p:strVal val="#ppt_h"/>
                                          </p:val>
                                        </p:tav>
                                      </p:tavLst>
                                    </p:anim>
                                    <p:animEffect transition="in" filter="fade">
                                      <p:cBhvr>
                                        <p:cTn id="35" dur="1000"/>
                                        <p:tgtEl>
                                          <p:spTgt spid="19"/>
                                        </p:tgtEl>
                                      </p:cBhvr>
                                    </p:animEffect>
                                  </p:childTnLst>
                                </p:cTn>
                              </p:par>
                              <p:par>
                                <p:cTn id="36" presetID="22" presetClass="entr" presetSubtype="8" fill="hold" grpId="0" nodeType="withEffect">
                                  <p:stCondLst>
                                    <p:cond delay="200"/>
                                  </p:stCondLst>
                                  <p:childTnLst>
                                    <p:set>
                                      <p:cBhvr>
                                        <p:cTn id="37" dur="1" fill="hold">
                                          <p:stCondLst>
                                            <p:cond delay="0"/>
                                          </p:stCondLst>
                                        </p:cTn>
                                        <p:tgtEl>
                                          <p:spTgt spid="20"/>
                                        </p:tgtEl>
                                        <p:attrNameLst>
                                          <p:attrName>style.visibility</p:attrName>
                                        </p:attrNameLst>
                                      </p:cBhvr>
                                      <p:to>
                                        <p:strVal val="visible"/>
                                      </p:to>
                                    </p:set>
                                    <p:animEffect transition="in" filter="wipe(left)">
                                      <p:cBhvr>
                                        <p:cTn id="3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62" grpId="0" build="p">
        <p:tmplLst>
          <p:tmpl lvl="1">
            <p:tnLst>
              <p:par>
                <p:cTn presetID="42" presetClass="entr" presetSubtype="0" fill="hold" nodeType="withEffect">
                  <p:stCondLst>
                    <p:cond delay="200"/>
                  </p:stCondLst>
                  <p:childTnLst>
                    <p:set>
                      <p:cBhvr>
                        <p:cTn dur="1" fill="hold">
                          <p:stCondLst>
                            <p:cond delay="0"/>
                          </p:stCondLst>
                        </p:cTn>
                        <p:tgtEl>
                          <p:spTgt spid="62"/>
                        </p:tgtEl>
                        <p:attrNameLst>
                          <p:attrName>style.visibility</p:attrName>
                        </p:attrNameLst>
                      </p:cBhvr>
                      <p:to>
                        <p:strVal val="visible"/>
                      </p:to>
                    </p:set>
                    <p:animEffect transition="in" filter="fade">
                      <p:cBhvr>
                        <p:cTn dur="400"/>
                        <p:tgtEl>
                          <p:spTgt spid="62"/>
                        </p:tgtEl>
                      </p:cBhvr>
                    </p:animEffect>
                    <p:anim calcmode="lin" valueType="num">
                      <p:cBhvr>
                        <p:cTn dur="400" fill="hold"/>
                        <p:tgtEl>
                          <p:spTgt spid="62"/>
                        </p:tgtEl>
                        <p:attrNameLst>
                          <p:attrName>ppt_x</p:attrName>
                        </p:attrNameLst>
                      </p:cBhvr>
                      <p:tavLst>
                        <p:tav tm="0">
                          <p:val>
                            <p:strVal val="#ppt_x"/>
                          </p:val>
                        </p:tav>
                        <p:tav tm="100000">
                          <p:val>
                            <p:strVal val="#ppt_x"/>
                          </p:val>
                        </p:tav>
                      </p:tavLst>
                    </p:anim>
                    <p:anim calcmode="lin" valueType="num">
                      <p:cBhvr>
                        <p:cTn dur="400" fill="hold"/>
                        <p:tgtEl>
                          <p:spTgt spid="62"/>
                        </p:tgtEl>
                        <p:attrNameLst>
                          <p:attrName>ppt_y</p:attrName>
                        </p:attrNameLst>
                      </p:cBhvr>
                      <p:tavLst>
                        <p:tav tm="0">
                          <p:val>
                            <p:strVal val="#ppt_y+.1"/>
                          </p:val>
                        </p:tav>
                        <p:tav tm="100000">
                          <p:val>
                            <p:strVal val="#ppt_y"/>
                          </p:val>
                        </p:tav>
                      </p:tavLst>
                    </p:anim>
                  </p:childTnLst>
                </p:cTn>
              </p:par>
            </p:tnLst>
          </p:tmpl>
        </p:tmplLst>
      </p:bldP>
      <p:bldP spid="63" grpId="0" build="p">
        <p:tmplLst>
          <p:tmpl lvl="1">
            <p:tnLst>
              <p:par>
                <p:cTn presetID="42" presetClass="entr" presetSubtype="0" fill="hold" nodeType="withEffect">
                  <p:stCondLst>
                    <p:cond delay="200"/>
                  </p:stCondLst>
                  <p:childTnLst>
                    <p:set>
                      <p:cBhvr>
                        <p:cTn dur="1" fill="hold">
                          <p:stCondLst>
                            <p:cond delay="0"/>
                          </p:stCondLst>
                        </p:cTn>
                        <p:tgtEl>
                          <p:spTgt spid="63"/>
                        </p:tgtEl>
                        <p:attrNameLst>
                          <p:attrName>style.visibility</p:attrName>
                        </p:attrNameLst>
                      </p:cBhvr>
                      <p:to>
                        <p:strVal val="visible"/>
                      </p:to>
                    </p:set>
                    <p:animEffect transition="in" filter="fade">
                      <p:cBhvr>
                        <p:cTn dur="500"/>
                        <p:tgtEl>
                          <p:spTgt spid="63"/>
                        </p:tgtEl>
                      </p:cBhvr>
                    </p:animEffect>
                    <p:anim calcmode="lin" valueType="num">
                      <p:cBhvr>
                        <p:cTn dur="500" fill="hold"/>
                        <p:tgtEl>
                          <p:spTgt spid="63"/>
                        </p:tgtEl>
                        <p:attrNameLst>
                          <p:attrName>ppt_x</p:attrName>
                        </p:attrNameLst>
                      </p:cBhvr>
                      <p:tavLst>
                        <p:tav tm="0">
                          <p:val>
                            <p:strVal val="#ppt_x"/>
                          </p:val>
                        </p:tav>
                        <p:tav tm="100000">
                          <p:val>
                            <p:strVal val="#ppt_x"/>
                          </p:val>
                        </p:tav>
                      </p:tavLst>
                    </p:anim>
                    <p:anim calcmode="lin" valueType="num">
                      <p:cBhvr>
                        <p:cTn dur="500" fill="hold"/>
                        <p:tgtEl>
                          <p:spTgt spid="63"/>
                        </p:tgtEl>
                        <p:attrNameLst>
                          <p:attrName>ppt_y</p:attrName>
                        </p:attrNameLst>
                      </p:cBhvr>
                      <p:tavLst>
                        <p:tav tm="0">
                          <p:val>
                            <p:strVal val="#ppt_y+.1"/>
                          </p:val>
                        </p:tav>
                        <p:tav tm="100000">
                          <p:val>
                            <p:strVal val="#ppt_y"/>
                          </p:val>
                        </p:tav>
                      </p:tavLst>
                    </p:anim>
                  </p:childTnLst>
                </p:cTn>
              </p:par>
            </p:tnLst>
          </p:tmpl>
        </p:tmplLst>
      </p:bldP>
      <p:bldP spid="69" grpId="0" build="p">
        <p:tmplLst>
          <p:tmpl lvl="1">
            <p:tnLst>
              <p:par>
                <p:cTn presetID="10" presetClass="entr" presetSubtype="0" fill="hold" nodeType="withEffect">
                  <p:stCondLst>
                    <p:cond delay="800"/>
                  </p:stCondLst>
                  <p:childTnLst>
                    <p:set>
                      <p:cBhvr>
                        <p:cTn dur="1" fill="hold">
                          <p:stCondLst>
                            <p:cond delay="0"/>
                          </p:stCondLst>
                        </p:cTn>
                        <p:tgtEl>
                          <p:spTgt spid="69"/>
                        </p:tgtEl>
                        <p:attrNameLst>
                          <p:attrName>style.visibility</p:attrName>
                        </p:attrNameLst>
                      </p:cBhvr>
                      <p:to>
                        <p:strVal val="visible"/>
                      </p:to>
                    </p:set>
                    <p:animEffect transition="in" filter="fade">
                      <p:cBhvr>
                        <p:cTn dur="500"/>
                        <p:tgtEl>
                          <p:spTgt spid="69"/>
                        </p:tgtEl>
                      </p:cBhvr>
                    </p:animEffect>
                  </p:childTnLst>
                </p:cTn>
              </p:par>
            </p:tnLst>
          </p:tmpl>
        </p:tmplLst>
      </p:bldP>
      <p:bldP spid="19" grpId="0"/>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with content dark">
    <p:bg>
      <p:bgPr>
        <a:solidFill>
          <a:schemeClr val="accent1">
            <a:lumMod val="50000"/>
          </a:schemeClr>
        </a:solidFill>
        <a:effectLst/>
      </p:bgPr>
    </p:bg>
    <p:spTree>
      <p:nvGrpSpPr>
        <p:cNvPr id="1" name=""/>
        <p:cNvGrpSpPr/>
        <p:nvPr/>
      </p:nvGrpSpPr>
      <p:grpSpPr>
        <a:xfrm>
          <a:off x="0" y="0"/>
          <a:ext cx="0" cy="0"/>
          <a:chOff x="0" y="0"/>
          <a:chExt cx="0" cy="0"/>
        </a:xfrm>
      </p:grpSpPr>
      <p:sp>
        <p:nvSpPr>
          <p:cNvPr id="6"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bg1"/>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4"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1089160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400"/>
                                        <p:tgtEl>
                                          <p:spTgt spid="6">
                                            <p:txEl>
                                              <p:pRg st="0" end="0"/>
                                            </p:txEl>
                                          </p:spTgt>
                                        </p:tgtEl>
                                      </p:cBhvr>
                                    </p:animEffect>
                                    <p:anim calcmode="lin" valueType="num">
                                      <p:cBhvr>
                                        <p:cTn id="8" dur="4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anim calcmode="lin" valueType="num">
                                      <p:cBhvr>
                                        <p:cTn id="1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400"/>
                        <p:tgtEl>
                          <p:spTgt spid="6"/>
                        </p:tgtEl>
                      </p:cBhvr>
                    </p:animEffect>
                    <p:anim calcmode="lin" valueType="num">
                      <p:cBhvr>
                        <p:cTn dur="400" fill="hold"/>
                        <p:tgtEl>
                          <p:spTgt spid="6"/>
                        </p:tgtEl>
                        <p:attrNameLst>
                          <p:attrName>ppt_x</p:attrName>
                        </p:attrNameLst>
                      </p:cBhvr>
                      <p:tavLst>
                        <p:tav tm="0">
                          <p:val>
                            <p:strVal val="#ppt_x"/>
                          </p:val>
                        </p:tav>
                        <p:tav tm="100000">
                          <p:val>
                            <p:strVal val="#ppt_x"/>
                          </p:val>
                        </p:tav>
                      </p:tavLst>
                    </p:anim>
                    <p:anim calcmode="lin" valueType="num">
                      <p:cBhvr>
                        <p:cTn dur="400" fill="hold"/>
                        <p:tgtEl>
                          <p:spTgt spid="6"/>
                        </p:tgtEl>
                        <p:attrNameLst>
                          <p:attrName>ppt_y</p:attrName>
                        </p:attrNameLst>
                      </p:cBhvr>
                      <p:tavLst>
                        <p:tav tm="0">
                          <p:val>
                            <p:strVal val="#ppt_y+.1"/>
                          </p:val>
                        </p:tav>
                        <p:tav tm="100000">
                          <p:val>
                            <p:strVal val="#ppt_y"/>
                          </p:val>
                        </p:tav>
                      </p:tavLst>
                    </p:anim>
                  </p:childTnLst>
                </p:cTn>
              </p:par>
            </p:tnLst>
          </p:tmpl>
        </p:tmplLst>
      </p:bldP>
      <p:bldP spid="4" grpId="0" build="p">
        <p:tmplLst>
          <p:tmpl lvl="1">
            <p:tnLst>
              <p:par>
                <p:cTn presetID="42" presetClass="entr" presetSubtype="0" fill="hold" nodeType="withEffect">
                  <p:stCondLst>
                    <p:cond delay="20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anim calcmode="lin" valueType="num">
                      <p:cBhvr>
                        <p:cTn dur="500" fill="hold"/>
                        <p:tgtEl>
                          <p:spTgt spid="4"/>
                        </p:tgtEl>
                        <p:attrNameLst>
                          <p:attrName>ppt_x</p:attrName>
                        </p:attrNameLst>
                      </p:cBhvr>
                      <p:tavLst>
                        <p:tav tm="0">
                          <p:val>
                            <p:strVal val="#ppt_x"/>
                          </p:val>
                        </p:tav>
                        <p:tav tm="100000">
                          <p:val>
                            <p:strVal val="#ppt_x"/>
                          </p:val>
                        </p:tav>
                      </p:tavLst>
                    </p:anim>
                    <p:anim calcmode="lin" valueType="num">
                      <p:cBhvr>
                        <p:cTn dur="500" fill="hold"/>
                        <p:tgtEl>
                          <p:spTgt spid="4"/>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elcom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28625" y="1788111"/>
            <a:ext cx="3381375"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WELCOME</a:t>
            </a:r>
          </a:p>
        </p:txBody>
      </p:sp>
      <p:sp>
        <p:nvSpPr>
          <p:cNvPr id="9" name="Text Placeholder 7"/>
          <p:cNvSpPr>
            <a:spLocks noGrp="1"/>
          </p:cNvSpPr>
          <p:nvPr>
            <p:ph type="body" sz="quarter" idx="11" hasCustomPrompt="1"/>
          </p:nvPr>
        </p:nvSpPr>
        <p:spPr>
          <a:xfrm>
            <a:off x="428625" y="2342343"/>
            <a:ext cx="3381375"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grpSp>
        <p:nvGrpSpPr>
          <p:cNvPr id="3" name="Group 2"/>
          <p:cNvGrpSpPr/>
          <p:nvPr userDrawn="1"/>
        </p:nvGrpSpPr>
        <p:grpSpPr>
          <a:xfrm>
            <a:off x="428626" y="2230144"/>
            <a:ext cx="3383972" cy="36000"/>
            <a:chOff x="428625" y="3767667"/>
            <a:chExt cx="3263900" cy="69400"/>
          </a:xfrm>
        </p:grpSpPr>
        <p:sp>
          <p:nvSpPr>
            <p:cNvPr id="2" name="Rectangle 1"/>
            <p:cNvSpPr/>
            <p:nvPr userDrawn="1"/>
          </p:nvSpPr>
          <p:spPr>
            <a:xfrm>
              <a:off x="428625" y="3767667"/>
              <a:ext cx="815975" cy="69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a:off x="1244600" y="3767667"/>
              <a:ext cx="815975" cy="694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userDrawn="1"/>
          </p:nvSpPr>
          <p:spPr>
            <a:xfrm>
              <a:off x="2060575" y="3767667"/>
              <a:ext cx="815975" cy="694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2876550" y="3767667"/>
              <a:ext cx="815975" cy="694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0" name="Text Placeholder 2"/>
          <p:cNvSpPr>
            <a:spLocks noGrp="1"/>
          </p:cNvSpPr>
          <p:nvPr>
            <p:ph type="body" sz="quarter" idx="16" hasCustomPrompt="1"/>
          </p:nvPr>
        </p:nvSpPr>
        <p:spPr>
          <a:xfrm>
            <a:off x="443971" y="2618156"/>
            <a:ext cx="3366029" cy="1572820"/>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a:p>
            <a:pPr lvl="0"/>
            <a:endParaRPr lang="en-US" dirty="0" smtClean="0"/>
          </a:p>
          <a:p>
            <a:pPr lvl="0"/>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Tree>
    <p:extLst>
      <p:ext uri="{BB962C8B-B14F-4D97-AF65-F5344CB8AC3E}">
        <p14:creationId xmlns:p14="http://schemas.microsoft.com/office/powerpoint/2010/main" val="2214841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600"/>
                            </p:stCondLst>
                            <p:childTnLst>
                              <p:par>
                                <p:cTn id="11" presetID="22" presetClass="entr" presetSubtype="8"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42" presetClass="entr" presetSubtype="0" fill="hold" grpId="0" nodeType="withEffect">
                                  <p:stCondLst>
                                    <p:cond delay="200"/>
                                  </p:stCondLst>
                                  <p:childTnLst>
                                    <p:set>
                                      <p:cBhvr>
                                        <p:cTn id="15" dur="1" fill="hold">
                                          <p:stCondLst>
                                            <p:cond delay="0"/>
                                          </p:stCondLst>
                                        </p:cTn>
                                        <p:tgtEl>
                                          <p:spTgt spid="9">
                                            <p:txEl>
                                              <p:pRg st="0" end="0"/>
                                            </p:txEl>
                                          </p:spTgt>
                                        </p:tgtEl>
                                        <p:attrNameLst>
                                          <p:attrName>style.visibility</p:attrName>
                                        </p:attrNameLst>
                                      </p:cBhvr>
                                      <p:to>
                                        <p:strVal val="visible"/>
                                      </p:to>
                                    </p:set>
                                    <p:animEffect transition="in" filter="fade">
                                      <p:cBhvr>
                                        <p:cTn id="16" dur="500"/>
                                        <p:tgtEl>
                                          <p:spTgt spid="9">
                                            <p:txEl>
                                              <p:pRg st="0" end="0"/>
                                            </p:txEl>
                                          </p:spTgt>
                                        </p:tgtEl>
                                      </p:cBhvr>
                                    </p:animEffect>
                                    <p:anim calcmode="lin" valueType="num">
                                      <p:cBhvr>
                                        <p:cTn id="1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8" dur="500" fill="hold"/>
                                        <p:tgtEl>
                                          <p:spTgt spid="9">
                                            <p:txEl>
                                              <p:pRg st="0" end="0"/>
                                            </p:txEl>
                                          </p:spTgt>
                                        </p:tgtEl>
                                        <p:attrNameLst>
                                          <p:attrName>ppt_y</p:attrName>
                                        </p:attrNameLst>
                                      </p:cBhvr>
                                      <p:tavLst>
                                        <p:tav tm="0">
                                          <p:val>
                                            <p:strVal val="#ppt_y+.1"/>
                                          </p:val>
                                        </p:tav>
                                        <p:tav tm="100000">
                                          <p:val>
                                            <p:strVal val="#ppt_y"/>
                                          </p:val>
                                        </p:tav>
                                      </p:tavLst>
                                    </p:anim>
                                  </p:childTnLst>
                                </p:cTn>
                              </p:par>
                              <p:par>
                                <p:cTn id="19" presetID="10" presetClass="entr" presetSubtype="0" fill="hold" grpId="0" nodeType="withEffect">
                                  <p:stCondLst>
                                    <p:cond delay="80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par>
                                <p:cTn id="22" presetID="10" presetClass="entr" presetSubtype="0" fill="hold" grpId="0" nodeType="withEffect">
                                  <p:stCondLst>
                                    <p:cond delay="800"/>
                                  </p:stCondLst>
                                  <p:childTnLst>
                                    <p:set>
                                      <p:cBhvr>
                                        <p:cTn id="23" dur="1" fill="hold">
                                          <p:stCondLst>
                                            <p:cond delay="0"/>
                                          </p:stCondLst>
                                        </p:cTn>
                                        <p:tgtEl>
                                          <p:spTgt spid="10">
                                            <p:txEl>
                                              <p:pRg st="2" end="2"/>
                                            </p:txEl>
                                          </p:spTgt>
                                        </p:tgtEl>
                                        <p:attrNameLst>
                                          <p:attrName>style.visibility</p:attrName>
                                        </p:attrNameLst>
                                      </p:cBhvr>
                                      <p:to>
                                        <p:strVal val="visible"/>
                                      </p:to>
                                    </p:set>
                                    <p:animEffect transition="in" filter="fade">
                                      <p:cBhvr>
                                        <p:cTn id="24"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with content Clear">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3241663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Title with content Clear">
    <p:bg>
      <p:bgPr>
        <a:solidFill>
          <a:srgbClr val="3EBFE0"/>
        </a:solidFill>
        <a:effectLst/>
      </p:bgPr>
    </p:bg>
    <p:spTree>
      <p:nvGrpSpPr>
        <p:cNvPr id="1" name=""/>
        <p:cNvGrpSpPr/>
        <p:nvPr/>
      </p:nvGrpSpPr>
      <p:grpSpPr>
        <a:xfrm>
          <a:off x="0" y="0"/>
          <a:ext cx="0" cy="0"/>
          <a:chOff x="0" y="0"/>
          <a:chExt cx="0" cy="0"/>
        </a:xfrm>
      </p:grpSpPr>
      <p:sp>
        <p:nvSpPr>
          <p:cNvPr id="12" name="Rectangle 11"/>
          <p:cNvSpPr/>
          <p:nvPr userDrawn="1"/>
        </p:nvSpPr>
        <p:spPr>
          <a:xfrm>
            <a:off x="-1" y="2679701"/>
            <a:ext cx="9144000" cy="2374900"/>
          </a:xfrm>
          <a:custGeom>
            <a:avLst/>
            <a:gdLst/>
            <a:ahLst/>
            <a:cxnLst/>
            <a:rect l="l" t="t" r="r" b="b"/>
            <a:pathLst>
              <a:path w="9144000" h="2153143">
                <a:moveTo>
                  <a:pt x="3759733" y="0"/>
                </a:moveTo>
                <a:cubicBezTo>
                  <a:pt x="3838366" y="0"/>
                  <a:pt x="3906277" y="26215"/>
                  <a:pt x="3962274" y="79300"/>
                </a:cubicBezTo>
                <a:cubicBezTo>
                  <a:pt x="4017676" y="132384"/>
                  <a:pt x="4045674" y="196609"/>
                  <a:pt x="4045674" y="271321"/>
                </a:cubicBezTo>
                <a:cubicBezTo>
                  <a:pt x="4045674" y="281152"/>
                  <a:pt x="4045674" y="290982"/>
                  <a:pt x="4044482" y="300157"/>
                </a:cubicBezTo>
                <a:cubicBezTo>
                  <a:pt x="4068311" y="294914"/>
                  <a:pt x="4093331" y="291638"/>
                  <a:pt x="4120138" y="291638"/>
                </a:cubicBezTo>
                <a:cubicBezTo>
                  <a:pt x="4202346" y="291638"/>
                  <a:pt x="4272640" y="319163"/>
                  <a:pt x="4331020" y="374869"/>
                </a:cubicBezTo>
                <a:cubicBezTo>
                  <a:pt x="4348295" y="391253"/>
                  <a:pt x="4363188" y="408948"/>
                  <a:pt x="4375103" y="427298"/>
                </a:cubicBezTo>
                <a:cubicBezTo>
                  <a:pt x="4428717" y="394530"/>
                  <a:pt x="4488883" y="377490"/>
                  <a:pt x="4556794" y="377490"/>
                </a:cubicBezTo>
                <a:lnTo>
                  <a:pt x="4572000" y="378013"/>
                </a:lnTo>
                <a:lnTo>
                  <a:pt x="4587205" y="377490"/>
                </a:lnTo>
                <a:cubicBezTo>
                  <a:pt x="4655116" y="377490"/>
                  <a:pt x="4715283" y="394530"/>
                  <a:pt x="4768896" y="427298"/>
                </a:cubicBezTo>
                <a:cubicBezTo>
                  <a:pt x="4780811" y="408948"/>
                  <a:pt x="4795704" y="391253"/>
                  <a:pt x="4812979" y="374869"/>
                </a:cubicBezTo>
                <a:cubicBezTo>
                  <a:pt x="4871359" y="319163"/>
                  <a:pt x="4941653" y="291638"/>
                  <a:pt x="5023861" y="291638"/>
                </a:cubicBezTo>
                <a:cubicBezTo>
                  <a:pt x="5050668" y="291638"/>
                  <a:pt x="5075688" y="294914"/>
                  <a:pt x="5099517" y="300157"/>
                </a:cubicBezTo>
                <a:cubicBezTo>
                  <a:pt x="5098325" y="290982"/>
                  <a:pt x="5098325" y="281152"/>
                  <a:pt x="5098325" y="271321"/>
                </a:cubicBezTo>
                <a:cubicBezTo>
                  <a:pt x="5098325" y="196609"/>
                  <a:pt x="5126323" y="132384"/>
                  <a:pt x="5181725" y="79300"/>
                </a:cubicBezTo>
                <a:cubicBezTo>
                  <a:pt x="5237722" y="26215"/>
                  <a:pt x="5305633" y="0"/>
                  <a:pt x="5384267" y="0"/>
                </a:cubicBezTo>
                <a:cubicBezTo>
                  <a:pt x="5463496" y="0"/>
                  <a:pt x="5530812" y="26215"/>
                  <a:pt x="5586808" y="79300"/>
                </a:cubicBezTo>
                <a:cubicBezTo>
                  <a:pt x="5615403" y="106169"/>
                  <a:pt x="5636849" y="136316"/>
                  <a:pt x="5650550" y="169084"/>
                </a:cubicBezTo>
                <a:cubicBezTo>
                  <a:pt x="5660081" y="158598"/>
                  <a:pt x="5669612" y="148113"/>
                  <a:pt x="5680335" y="138282"/>
                </a:cubicBezTo>
                <a:cubicBezTo>
                  <a:pt x="5764927" y="58327"/>
                  <a:pt x="5866197" y="18350"/>
                  <a:pt x="5985339" y="18350"/>
                </a:cubicBezTo>
                <a:cubicBezTo>
                  <a:pt x="6104482" y="18350"/>
                  <a:pt x="6206349" y="58327"/>
                  <a:pt x="6290344" y="138282"/>
                </a:cubicBezTo>
                <a:cubicBezTo>
                  <a:pt x="6308811" y="155650"/>
                  <a:pt x="6325193" y="173672"/>
                  <a:pt x="6339564" y="192514"/>
                </a:cubicBezTo>
                <a:lnTo>
                  <a:pt x="6372991" y="245722"/>
                </a:lnTo>
                <a:lnTo>
                  <a:pt x="6402166" y="212150"/>
                </a:lnTo>
                <a:cubicBezTo>
                  <a:pt x="6458162" y="159065"/>
                  <a:pt x="6526073" y="132850"/>
                  <a:pt x="6604707" y="132850"/>
                </a:cubicBezTo>
                <a:cubicBezTo>
                  <a:pt x="6683937" y="132850"/>
                  <a:pt x="6751253" y="159065"/>
                  <a:pt x="6807249" y="212150"/>
                </a:cubicBezTo>
                <a:cubicBezTo>
                  <a:pt x="6835843" y="239019"/>
                  <a:pt x="6857289" y="269166"/>
                  <a:pt x="6870991" y="301934"/>
                </a:cubicBezTo>
                <a:cubicBezTo>
                  <a:pt x="6880522" y="291449"/>
                  <a:pt x="6890053" y="280963"/>
                  <a:pt x="6900776" y="271132"/>
                </a:cubicBezTo>
                <a:cubicBezTo>
                  <a:pt x="6985367" y="191178"/>
                  <a:pt x="7086638" y="151200"/>
                  <a:pt x="7205780" y="151200"/>
                </a:cubicBezTo>
                <a:cubicBezTo>
                  <a:pt x="7324922" y="151200"/>
                  <a:pt x="7426789" y="191178"/>
                  <a:pt x="7510785" y="271132"/>
                </a:cubicBezTo>
                <a:cubicBezTo>
                  <a:pt x="7547719" y="305867"/>
                  <a:pt x="7576312" y="343222"/>
                  <a:pt x="7597162" y="384511"/>
                </a:cubicBezTo>
                <a:cubicBezTo>
                  <a:pt x="7625757" y="377957"/>
                  <a:pt x="7656138" y="374680"/>
                  <a:pt x="7688306" y="374680"/>
                </a:cubicBezTo>
                <a:cubicBezTo>
                  <a:pt x="7793152" y="374680"/>
                  <a:pt x="7882509" y="410069"/>
                  <a:pt x="7956376" y="480193"/>
                </a:cubicBezTo>
                <a:cubicBezTo>
                  <a:pt x="7996289" y="518205"/>
                  <a:pt x="8025479" y="560148"/>
                  <a:pt x="8043946" y="606679"/>
                </a:cubicBezTo>
                <a:cubicBezTo>
                  <a:pt x="8104113" y="580465"/>
                  <a:pt x="8170237" y="567357"/>
                  <a:pt x="8242914" y="567357"/>
                </a:cubicBezTo>
                <a:cubicBezTo>
                  <a:pt x="8332270" y="567357"/>
                  <a:pt x="8411574" y="587264"/>
                  <a:pt x="8481077" y="626801"/>
                </a:cubicBezTo>
                <a:lnTo>
                  <a:pt x="8488422" y="631909"/>
                </a:lnTo>
                <a:lnTo>
                  <a:pt x="8521208" y="615142"/>
                </a:lnTo>
                <a:cubicBezTo>
                  <a:pt x="8555238" y="601789"/>
                  <a:pt x="8592172" y="595072"/>
                  <a:pt x="8632085" y="595072"/>
                </a:cubicBezTo>
                <a:cubicBezTo>
                  <a:pt x="8711910" y="595072"/>
                  <a:pt x="8779822" y="621941"/>
                  <a:pt x="8836414" y="675026"/>
                </a:cubicBezTo>
                <a:cubicBezTo>
                  <a:pt x="8872753" y="709760"/>
                  <a:pt x="8897177" y="749082"/>
                  <a:pt x="8910282" y="792992"/>
                </a:cubicBezTo>
                <a:cubicBezTo>
                  <a:pt x="8928153" y="784472"/>
                  <a:pt x="8947216" y="780540"/>
                  <a:pt x="8968662" y="780540"/>
                </a:cubicBezTo>
                <a:cubicBezTo>
                  <a:pt x="9003213" y="780540"/>
                  <a:pt x="9032999" y="791681"/>
                  <a:pt x="9058018" y="813308"/>
                </a:cubicBezTo>
                <a:cubicBezTo>
                  <a:pt x="9065167" y="787094"/>
                  <a:pt x="9079464" y="763501"/>
                  <a:pt x="9100909" y="743185"/>
                </a:cubicBezTo>
                <a:cubicBezTo>
                  <a:pt x="9114015" y="730732"/>
                  <a:pt x="9128312" y="720901"/>
                  <a:pt x="9143205" y="713693"/>
                </a:cubicBezTo>
                <a:cubicBezTo>
                  <a:pt x="9143205" y="781523"/>
                  <a:pt x="9143205" y="832396"/>
                  <a:pt x="9143205" y="870551"/>
                </a:cubicBezTo>
                <a:lnTo>
                  <a:pt x="9143205" y="877894"/>
                </a:lnTo>
                <a:lnTo>
                  <a:pt x="9144000" y="877583"/>
                </a:lnTo>
                <a:lnTo>
                  <a:pt x="9144000" y="1264698"/>
                </a:lnTo>
                <a:lnTo>
                  <a:pt x="9142413" y="1264698"/>
                </a:lnTo>
                <a:lnTo>
                  <a:pt x="9142413" y="2153143"/>
                </a:lnTo>
                <a:lnTo>
                  <a:pt x="0" y="2153143"/>
                </a:lnTo>
                <a:lnTo>
                  <a:pt x="0" y="1264698"/>
                </a:lnTo>
                <a:lnTo>
                  <a:pt x="0" y="877583"/>
                </a:lnTo>
                <a:lnTo>
                  <a:pt x="794" y="877894"/>
                </a:lnTo>
                <a:lnTo>
                  <a:pt x="794" y="870551"/>
                </a:lnTo>
                <a:cubicBezTo>
                  <a:pt x="794" y="832396"/>
                  <a:pt x="794" y="781523"/>
                  <a:pt x="794" y="713693"/>
                </a:cubicBezTo>
                <a:cubicBezTo>
                  <a:pt x="15687" y="720901"/>
                  <a:pt x="29984" y="730732"/>
                  <a:pt x="43089" y="743185"/>
                </a:cubicBezTo>
                <a:cubicBezTo>
                  <a:pt x="64535" y="763501"/>
                  <a:pt x="78832" y="787094"/>
                  <a:pt x="85981" y="813308"/>
                </a:cubicBezTo>
                <a:cubicBezTo>
                  <a:pt x="111000" y="791681"/>
                  <a:pt x="140786" y="780540"/>
                  <a:pt x="175338" y="780540"/>
                </a:cubicBezTo>
                <a:cubicBezTo>
                  <a:pt x="196783" y="780540"/>
                  <a:pt x="215846" y="784472"/>
                  <a:pt x="233718" y="792992"/>
                </a:cubicBezTo>
                <a:cubicBezTo>
                  <a:pt x="246823" y="749082"/>
                  <a:pt x="271247" y="709760"/>
                  <a:pt x="307585" y="675026"/>
                </a:cubicBezTo>
                <a:cubicBezTo>
                  <a:pt x="364178" y="621941"/>
                  <a:pt x="432089" y="595072"/>
                  <a:pt x="511914" y="595072"/>
                </a:cubicBezTo>
                <a:cubicBezTo>
                  <a:pt x="551827" y="595072"/>
                  <a:pt x="588761" y="601789"/>
                  <a:pt x="622791" y="615142"/>
                </a:cubicBezTo>
                <a:lnTo>
                  <a:pt x="655577" y="631909"/>
                </a:lnTo>
                <a:lnTo>
                  <a:pt x="662922" y="626801"/>
                </a:lnTo>
                <a:cubicBezTo>
                  <a:pt x="732424" y="587264"/>
                  <a:pt x="811729" y="567357"/>
                  <a:pt x="901086" y="567357"/>
                </a:cubicBezTo>
                <a:cubicBezTo>
                  <a:pt x="973762" y="567357"/>
                  <a:pt x="1039887" y="580465"/>
                  <a:pt x="1100053" y="606679"/>
                </a:cubicBezTo>
                <a:cubicBezTo>
                  <a:pt x="1118520" y="560148"/>
                  <a:pt x="1147710" y="518205"/>
                  <a:pt x="1187623" y="480193"/>
                </a:cubicBezTo>
                <a:cubicBezTo>
                  <a:pt x="1261491" y="410069"/>
                  <a:pt x="1350848" y="374680"/>
                  <a:pt x="1455693" y="374680"/>
                </a:cubicBezTo>
                <a:cubicBezTo>
                  <a:pt x="1487862" y="374680"/>
                  <a:pt x="1518243" y="377957"/>
                  <a:pt x="1546837" y="384511"/>
                </a:cubicBezTo>
                <a:cubicBezTo>
                  <a:pt x="1567686" y="343222"/>
                  <a:pt x="1596281" y="305867"/>
                  <a:pt x="1633215" y="271132"/>
                </a:cubicBezTo>
                <a:cubicBezTo>
                  <a:pt x="1717210" y="191178"/>
                  <a:pt x="1819077" y="151200"/>
                  <a:pt x="1938219" y="151200"/>
                </a:cubicBezTo>
                <a:cubicBezTo>
                  <a:pt x="2057362" y="151200"/>
                  <a:pt x="2158632" y="191178"/>
                  <a:pt x="2243223" y="271132"/>
                </a:cubicBezTo>
                <a:cubicBezTo>
                  <a:pt x="2253947" y="280963"/>
                  <a:pt x="2263478" y="291449"/>
                  <a:pt x="2273009" y="301934"/>
                </a:cubicBezTo>
                <a:cubicBezTo>
                  <a:pt x="2286710" y="269166"/>
                  <a:pt x="2308156" y="239019"/>
                  <a:pt x="2336750" y="212150"/>
                </a:cubicBezTo>
                <a:cubicBezTo>
                  <a:pt x="2392747" y="159065"/>
                  <a:pt x="2460063" y="132850"/>
                  <a:pt x="2539292" y="132850"/>
                </a:cubicBezTo>
                <a:cubicBezTo>
                  <a:pt x="2617926" y="132850"/>
                  <a:pt x="2685837" y="159065"/>
                  <a:pt x="2741834" y="212150"/>
                </a:cubicBezTo>
                <a:lnTo>
                  <a:pt x="2771008" y="245722"/>
                </a:lnTo>
                <a:lnTo>
                  <a:pt x="2804435" y="192514"/>
                </a:lnTo>
                <a:cubicBezTo>
                  <a:pt x="2818807" y="173672"/>
                  <a:pt x="2835188" y="155650"/>
                  <a:pt x="2853656" y="138282"/>
                </a:cubicBezTo>
                <a:cubicBezTo>
                  <a:pt x="2937651" y="58327"/>
                  <a:pt x="3039517" y="18350"/>
                  <a:pt x="3158660" y="18350"/>
                </a:cubicBezTo>
                <a:cubicBezTo>
                  <a:pt x="3277802" y="18350"/>
                  <a:pt x="3379073" y="58327"/>
                  <a:pt x="3463664" y="138282"/>
                </a:cubicBezTo>
                <a:cubicBezTo>
                  <a:pt x="3474387" y="148113"/>
                  <a:pt x="3483918" y="158598"/>
                  <a:pt x="3493450" y="169084"/>
                </a:cubicBezTo>
                <a:cubicBezTo>
                  <a:pt x="3507150" y="136316"/>
                  <a:pt x="3528596" y="106169"/>
                  <a:pt x="3557190" y="79300"/>
                </a:cubicBezTo>
                <a:cubicBezTo>
                  <a:pt x="3613188" y="26215"/>
                  <a:pt x="3680503" y="0"/>
                  <a:pt x="3759733" y="0"/>
                </a:cubicBezTo>
                <a:close/>
              </a:path>
            </a:pathLst>
          </a:custGeom>
          <a:solidFill>
            <a:schemeClr val="bg1">
              <a:alpha val="7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Rectangle 1"/>
          <p:cNvSpPr/>
          <p:nvPr userDrawn="1"/>
        </p:nvSpPr>
        <p:spPr>
          <a:xfrm>
            <a:off x="0" y="3003057"/>
            <a:ext cx="9142413" cy="2711943"/>
          </a:xfrm>
          <a:custGeom>
            <a:avLst/>
            <a:gdLst/>
            <a:ahLst/>
            <a:cxnLst/>
            <a:rect l="l" t="t" r="r" b="b"/>
            <a:pathLst>
              <a:path w="9142413" h="2309812">
                <a:moveTo>
                  <a:pt x="1632178" y="0"/>
                </a:moveTo>
                <a:cubicBezTo>
                  <a:pt x="1790476" y="0"/>
                  <a:pt x="1924970" y="47614"/>
                  <a:pt x="2036850" y="144034"/>
                </a:cubicBezTo>
                <a:cubicBezTo>
                  <a:pt x="2093980" y="192838"/>
                  <a:pt x="2136828" y="247595"/>
                  <a:pt x="2164203" y="307113"/>
                </a:cubicBezTo>
                <a:cubicBezTo>
                  <a:pt x="2183246" y="288067"/>
                  <a:pt x="2202289" y="269022"/>
                  <a:pt x="2223713" y="251166"/>
                </a:cubicBezTo>
                <a:cubicBezTo>
                  <a:pt x="2392723" y="105942"/>
                  <a:pt x="2595059" y="33330"/>
                  <a:pt x="2833101" y="33330"/>
                </a:cubicBezTo>
                <a:cubicBezTo>
                  <a:pt x="3071144" y="33330"/>
                  <a:pt x="3274670" y="105942"/>
                  <a:pt x="3442490" y="251166"/>
                </a:cubicBezTo>
                <a:cubicBezTo>
                  <a:pt x="3516283" y="314255"/>
                  <a:pt x="3573413" y="382106"/>
                  <a:pt x="3615070" y="457099"/>
                </a:cubicBezTo>
                <a:cubicBezTo>
                  <a:pt x="3672201" y="445195"/>
                  <a:pt x="3732901" y="439243"/>
                  <a:pt x="3797173" y="439243"/>
                </a:cubicBezTo>
                <a:cubicBezTo>
                  <a:pt x="4006650" y="439243"/>
                  <a:pt x="4185182" y="503523"/>
                  <a:pt x="4332768" y="630891"/>
                </a:cubicBezTo>
                <a:cubicBezTo>
                  <a:pt x="4412512" y="699932"/>
                  <a:pt x="4470833" y="776115"/>
                  <a:pt x="4507729" y="860631"/>
                </a:cubicBezTo>
                <a:cubicBezTo>
                  <a:pt x="4627941" y="813017"/>
                  <a:pt x="4760054" y="789209"/>
                  <a:pt x="4905260" y="789209"/>
                </a:cubicBezTo>
                <a:cubicBezTo>
                  <a:pt x="5143302" y="789209"/>
                  <a:pt x="5345638" y="853489"/>
                  <a:pt x="5513458" y="980858"/>
                </a:cubicBezTo>
                <a:cubicBezTo>
                  <a:pt x="5544403" y="1004665"/>
                  <a:pt x="5571778" y="1028472"/>
                  <a:pt x="5596773" y="1053470"/>
                </a:cubicBezTo>
                <a:cubicBezTo>
                  <a:pt x="5649142" y="1035614"/>
                  <a:pt x="5705082" y="1027282"/>
                  <a:pt x="5765783" y="1027282"/>
                </a:cubicBezTo>
                <a:cubicBezTo>
                  <a:pt x="5897896" y="1027282"/>
                  <a:pt x="6009776" y="1067754"/>
                  <a:pt x="6102613" y="1147508"/>
                </a:cubicBezTo>
                <a:cubicBezTo>
                  <a:pt x="6124036" y="1166554"/>
                  <a:pt x="6144270" y="1186790"/>
                  <a:pt x="6160933" y="1207026"/>
                </a:cubicBezTo>
                <a:cubicBezTo>
                  <a:pt x="6191879" y="1202265"/>
                  <a:pt x="6224014" y="1199884"/>
                  <a:pt x="6257340" y="1199884"/>
                </a:cubicBezTo>
                <a:cubicBezTo>
                  <a:pt x="6384693" y="1199884"/>
                  <a:pt x="6494192" y="1230833"/>
                  <a:pt x="6584648" y="1292732"/>
                </a:cubicBezTo>
                <a:cubicBezTo>
                  <a:pt x="6617974" y="1315349"/>
                  <a:pt x="6645349" y="1340347"/>
                  <a:pt x="6666773" y="1366535"/>
                </a:cubicBezTo>
                <a:cubicBezTo>
                  <a:pt x="6719142" y="1340347"/>
                  <a:pt x="6776272" y="1327253"/>
                  <a:pt x="6841734" y="1327253"/>
                </a:cubicBezTo>
                <a:cubicBezTo>
                  <a:pt x="6935761" y="1327253"/>
                  <a:pt x="7016695" y="1355821"/>
                  <a:pt x="7083347" y="1411768"/>
                </a:cubicBezTo>
                <a:cubicBezTo>
                  <a:pt x="7084537" y="1410578"/>
                  <a:pt x="7085727" y="1410578"/>
                  <a:pt x="7086918" y="1409388"/>
                </a:cubicBezTo>
                <a:cubicBezTo>
                  <a:pt x="7189276" y="1349870"/>
                  <a:pt x="7311868" y="1320111"/>
                  <a:pt x="7455883" y="1320111"/>
                </a:cubicBezTo>
                <a:cubicBezTo>
                  <a:pt x="7513013" y="1320111"/>
                  <a:pt x="7566573" y="1324872"/>
                  <a:pt x="7616562" y="1333205"/>
                </a:cubicBezTo>
                <a:cubicBezTo>
                  <a:pt x="7642746" y="1295113"/>
                  <a:pt x="7674882" y="1259402"/>
                  <a:pt x="7712969" y="1226072"/>
                </a:cubicBezTo>
                <a:cubicBezTo>
                  <a:pt x="7826039" y="1129653"/>
                  <a:pt x="7961723" y="1080848"/>
                  <a:pt x="8121211" y="1080848"/>
                </a:cubicBezTo>
                <a:cubicBezTo>
                  <a:pt x="8280700" y="1080848"/>
                  <a:pt x="8416384" y="1129653"/>
                  <a:pt x="8529454" y="1226072"/>
                </a:cubicBezTo>
                <a:cubicBezTo>
                  <a:pt x="8602057" y="1289161"/>
                  <a:pt x="8650855" y="1360583"/>
                  <a:pt x="8677040" y="1440337"/>
                </a:cubicBezTo>
                <a:cubicBezTo>
                  <a:pt x="8712746" y="1424862"/>
                  <a:pt x="8750833" y="1417720"/>
                  <a:pt x="8793681" y="1417720"/>
                </a:cubicBezTo>
                <a:cubicBezTo>
                  <a:pt x="8862713" y="1417720"/>
                  <a:pt x="8922224" y="1437956"/>
                  <a:pt x="8972212" y="1477238"/>
                </a:cubicBezTo>
                <a:cubicBezTo>
                  <a:pt x="8986495" y="1429624"/>
                  <a:pt x="9015060" y="1386771"/>
                  <a:pt x="9057908" y="1349870"/>
                </a:cubicBezTo>
                <a:cubicBezTo>
                  <a:pt x="9084092" y="1327253"/>
                  <a:pt x="9112657" y="1309397"/>
                  <a:pt x="9142413" y="1296303"/>
                </a:cubicBezTo>
                <a:cubicBezTo>
                  <a:pt x="9142413" y="1789113"/>
                  <a:pt x="9142413" y="1789113"/>
                  <a:pt x="9142413" y="1789113"/>
                </a:cubicBezTo>
                <a:lnTo>
                  <a:pt x="9142413" y="2309812"/>
                </a:lnTo>
                <a:lnTo>
                  <a:pt x="0" y="2309812"/>
                </a:lnTo>
                <a:lnTo>
                  <a:pt x="0" y="1789113"/>
                </a:lnTo>
                <a:lnTo>
                  <a:pt x="1588" y="1789113"/>
                </a:lnTo>
                <a:cubicBezTo>
                  <a:pt x="1588" y="686838"/>
                  <a:pt x="1588" y="686838"/>
                  <a:pt x="1588" y="686838"/>
                </a:cubicBezTo>
                <a:cubicBezTo>
                  <a:pt x="14680" y="686838"/>
                  <a:pt x="26582" y="685648"/>
                  <a:pt x="39675" y="685648"/>
                </a:cubicBezTo>
                <a:cubicBezTo>
                  <a:pt x="175359" y="685648"/>
                  <a:pt x="295570" y="716597"/>
                  <a:pt x="402689" y="776115"/>
                </a:cubicBezTo>
                <a:cubicBezTo>
                  <a:pt x="426494" y="742785"/>
                  <a:pt x="456249" y="710645"/>
                  <a:pt x="490765" y="680886"/>
                </a:cubicBezTo>
                <a:cubicBezTo>
                  <a:pt x="607406" y="579706"/>
                  <a:pt x="747851" y="529711"/>
                  <a:pt x="912100" y="529711"/>
                </a:cubicBezTo>
                <a:cubicBezTo>
                  <a:pt x="965659" y="529711"/>
                  <a:pt x="1015648" y="535662"/>
                  <a:pt x="1063257" y="545185"/>
                </a:cubicBezTo>
                <a:cubicBezTo>
                  <a:pt x="1060876" y="528520"/>
                  <a:pt x="1060876" y="510665"/>
                  <a:pt x="1060876" y="492809"/>
                </a:cubicBezTo>
                <a:cubicBezTo>
                  <a:pt x="1060876" y="357108"/>
                  <a:pt x="1116816" y="240453"/>
                  <a:pt x="1227506" y="144034"/>
                </a:cubicBezTo>
                <a:cubicBezTo>
                  <a:pt x="1339386" y="47614"/>
                  <a:pt x="1475070" y="0"/>
                  <a:pt x="1632178"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 Placeholder 7"/>
          <p:cNvSpPr>
            <a:spLocks noGrp="1"/>
          </p:cNvSpPr>
          <p:nvPr>
            <p:ph type="body" sz="quarter" idx="40" hasCustomPrompt="1"/>
          </p:nvPr>
        </p:nvSpPr>
        <p:spPr>
          <a:xfrm>
            <a:off x="554039" y="4086927"/>
            <a:ext cx="4043361" cy="359817"/>
          </a:xfrm>
          <a:prstGeom prst="rect">
            <a:avLst/>
          </a:prstGeom>
        </p:spPr>
        <p:txBody>
          <a:bodyPr vert="horz" lIns="0" tIns="40504" rIns="0" bIns="40504" anchor="ctr"/>
          <a:lstStyle>
            <a:lvl1pPr marL="0" indent="0" algn="l">
              <a:lnSpc>
                <a:spcPct val="100000"/>
              </a:lnSpc>
              <a:spcBef>
                <a:spcPts val="0"/>
              </a:spcBef>
              <a:buNone/>
              <a:defRPr sz="1600" b="1">
                <a:solidFill>
                  <a:schemeClr val="tx1">
                    <a:lumMod val="50000"/>
                    <a:lumOff val="50000"/>
                  </a:schemeClr>
                </a:solidFill>
                <a:latin typeface="Lato Light"/>
                <a:cs typeface="Lato Light"/>
              </a:defRPr>
            </a:lvl1pPr>
          </a:lstStyle>
          <a:p>
            <a:pPr lvl="0"/>
            <a:r>
              <a:rPr lang="es-ES_tradnl" dirty="0" err="1" smtClean="0"/>
              <a:t>Title</a:t>
            </a:r>
            <a:r>
              <a:rPr lang="es-ES_tradnl" dirty="0" smtClean="0"/>
              <a:t> </a:t>
            </a:r>
            <a:r>
              <a:rPr lang="es-ES_tradnl" dirty="0" err="1" smtClean="0"/>
              <a:t>Here</a:t>
            </a:r>
            <a:endParaRPr lang="es-ES_tradnl" dirty="0" smtClean="0"/>
          </a:p>
        </p:txBody>
      </p:sp>
      <p:sp>
        <p:nvSpPr>
          <p:cNvPr id="17" name="Text Placeholder 7"/>
          <p:cNvSpPr>
            <a:spLocks noGrp="1"/>
          </p:cNvSpPr>
          <p:nvPr>
            <p:ph type="body" sz="quarter" idx="41" hasCustomPrompt="1"/>
          </p:nvPr>
        </p:nvSpPr>
        <p:spPr>
          <a:xfrm>
            <a:off x="554040" y="4463359"/>
            <a:ext cx="4043363"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18" name="Text Placeholder 2"/>
          <p:cNvSpPr>
            <a:spLocks noGrp="1"/>
          </p:cNvSpPr>
          <p:nvPr>
            <p:ph type="body" sz="quarter" idx="42" hasCustomPrompt="1"/>
          </p:nvPr>
        </p:nvSpPr>
        <p:spPr>
          <a:xfrm>
            <a:off x="554039" y="4653734"/>
            <a:ext cx="4043362" cy="654866"/>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Tree>
    <p:extLst>
      <p:ext uri="{BB962C8B-B14F-4D97-AF65-F5344CB8AC3E}">
        <p14:creationId xmlns:p14="http://schemas.microsoft.com/office/powerpoint/2010/main" val="523622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childTnLst>
                                </p:cTn>
                              </p:par>
                              <p:par>
                                <p:cTn id="12" presetID="42" presetClass="entr" presetSubtype="0" fill="hold" grpId="0" nodeType="withEffect">
                                  <p:stCondLst>
                                    <p:cond delay="200"/>
                                  </p:stCondLst>
                                  <p:childTnLst>
                                    <p:set>
                                      <p:cBhvr>
                                        <p:cTn id="13" dur="1" fill="hold">
                                          <p:stCondLst>
                                            <p:cond delay="0"/>
                                          </p:stCondLst>
                                        </p:cTn>
                                        <p:tgtEl>
                                          <p:spTgt spid="16">
                                            <p:txEl>
                                              <p:pRg st="0" end="0"/>
                                            </p:txEl>
                                          </p:spTgt>
                                        </p:tgtEl>
                                        <p:attrNameLst>
                                          <p:attrName>style.visibility</p:attrName>
                                        </p:attrNameLst>
                                      </p:cBhvr>
                                      <p:to>
                                        <p:strVal val="visible"/>
                                      </p:to>
                                    </p:set>
                                    <p:animEffect transition="in" filter="fade">
                                      <p:cBhvr>
                                        <p:cTn id="14" dur="400"/>
                                        <p:tgtEl>
                                          <p:spTgt spid="16">
                                            <p:txEl>
                                              <p:pRg st="0" end="0"/>
                                            </p:txEl>
                                          </p:spTgt>
                                        </p:tgtEl>
                                      </p:cBhvr>
                                    </p:animEffect>
                                    <p:anim calcmode="lin" valueType="num">
                                      <p:cBhvr>
                                        <p:cTn id="15" dur="4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16" dur="400" fill="hold"/>
                                        <p:tgtEl>
                                          <p:spTgt spid="16">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200"/>
                                  </p:stCondLst>
                                  <p:childTnLst>
                                    <p:set>
                                      <p:cBhvr>
                                        <p:cTn id="18" dur="1" fill="hold">
                                          <p:stCondLst>
                                            <p:cond delay="0"/>
                                          </p:stCondLst>
                                        </p:cTn>
                                        <p:tgtEl>
                                          <p:spTgt spid="17">
                                            <p:txEl>
                                              <p:pRg st="0" end="0"/>
                                            </p:txEl>
                                          </p:spTgt>
                                        </p:tgtEl>
                                        <p:attrNameLst>
                                          <p:attrName>style.visibility</p:attrName>
                                        </p:attrNameLst>
                                      </p:cBhvr>
                                      <p:to>
                                        <p:strVal val="visible"/>
                                      </p:to>
                                    </p:set>
                                    <p:animEffect transition="in" filter="fade">
                                      <p:cBhvr>
                                        <p:cTn id="19" dur="500"/>
                                        <p:tgtEl>
                                          <p:spTgt spid="17">
                                            <p:txEl>
                                              <p:pRg st="0" end="0"/>
                                            </p:txEl>
                                          </p:spTgt>
                                        </p:tgtEl>
                                      </p:cBhvr>
                                    </p:animEffect>
                                    <p:anim calcmode="lin" valueType="num">
                                      <p:cBhvr>
                                        <p:cTn id="20"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21" dur="500" fill="hold"/>
                                        <p:tgtEl>
                                          <p:spTgt spid="17">
                                            <p:txEl>
                                              <p:pRg st="0" end="0"/>
                                            </p:txEl>
                                          </p:spTgt>
                                        </p:tgtEl>
                                        <p:attrNameLst>
                                          <p:attrName>ppt_y</p:attrName>
                                        </p:attrNameLst>
                                      </p:cBhvr>
                                      <p:tavLst>
                                        <p:tav tm="0">
                                          <p:val>
                                            <p:strVal val="#ppt_y+.1"/>
                                          </p:val>
                                        </p:tav>
                                        <p:tav tm="100000">
                                          <p:val>
                                            <p:strVal val="#ppt_y"/>
                                          </p:val>
                                        </p:tav>
                                      </p:tavLst>
                                    </p:anim>
                                  </p:childTnLst>
                                </p:cTn>
                              </p:par>
                              <p:par>
                                <p:cTn id="22" presetID="10" presetClass="entr" presetSubtype="0" fill="hold" grpId="0" nodeType="withEffect">
                                  <p:stCondLst>
                                    <p:cond delay="800"/>
                                  </p:stCondLst>
                                  <p:childTnLst>
                                    <p:set>
                                      <p:cBhvr>
                                        <p:cTn id="23" dur="1" fill="hold">
                                          <p:stCondLst>
                                            <p:cond delay="0"/>
                                          </p:stCondLst>
                                        </p:cTn>
                                        <p:tgtEl>
                                          <p:spTgt spid="18">
                                            <p:txEl>
                                              <p:pRg st="0" end="0"/>
                                            </p:txEl>
                                          </p:spTgt>
                                        </p:tgtEl>
                                        <p:attrNameLst>
                                          <p:attrName>style.visibility</p:attrName>
                                        </p:attrNameLst>
                                      </p:cBhvr>
                                      <p:to>
                                        <p:strVal val="visible"/>
                                      </p:to>
                                    </p:set>
                                    <p:animEffect transition="in" filter="fade">
                                      <p:cBhvr>
                                        <p:cTn id="24"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 grpId="0" animBg="1"/>
      <p:bldP spid="16" grpId="0" build="p">
        <p:tmplLst>
          <p:tmpl lvl="1">
            <p:tnLst>
              <p:par>
                <p:cTn presetID="42" presetClass="entr" presetSubtype="0" fill="hold" nodeType="withEffect">
                  <p:stCondLst>
                    <p:cond delay="200"/>
                  </p:stCondLst>
                  <p:childTnLst>
                    <p:set>
                      <p:cBhvr>
                        <p:cTn dur="1" fill="hold">
                          <p:stCondLst>
                            <p:cond delay="0"/>
                          </p:stCondLst>
                        </p:cTn>
                        <p:tgtEl>
                          <p:spTgt spid="16"/>
                        </p:tgtEl>
                        <p:attrNameLst>
                          <p:attrName>style.visibility</p:attrName>
                        </p:attrNameLst>
                      </p:cBhvr>
                      <p:to>
                        <p:strVal val="visible"/>
                      </p:to>
                    </p:set>
                    <p:animEffect transition="in" filter="fade">
                      <p:cBhvr>
                        <p:cTn dur="400"/>
                        <p:tgtEl>
                          <p:spTgt spid="16"/>
                        </p:tgtEl>
                      </p:cBhvr>
                    </p:animEffect>
                    <p:anim calcmode="lin" valueType="num">
                      <p:cBhvr>
                        <p:cTn dur="400" fill="hold"/>
                        <p:tgtEl>
                          <p:spTgt spid="16"/>
                        </p:tgtEl>
                        <p:attrNameLst>
                          <p:attrName>ppt_x</p:attrName>
                        </p:attrNameLst>
                      </p:cBhvr>
                      <p:tavLst>
                        <p:tav tm="0">
                          <p:val>
                            <p:strVal val="#ppt_x"/>
                          </p:val>
                        </p:tav>
                        <p:tav tm="100000">
                          <p:val>
                            <p:strVal val="#ppt_x"/>
                          </p:val>
                        </p:tav>
                      </p:tavLst>
                    </p:anim>
                    <p:anim calcmode="lin" valueType="num">
                      <p:cBhvr>
                        <p:cTn dur="400" fill="hold"/>
                        <p:tgtEl>
                          <p:spTgt spid="16"/>
                        </p:tgtEl>
                        <p:attrNameLst>
                          <p:attrName>ppt_y</p:attrName>
                        </p:attrNameLst>
                      </p:cBhvr>
                      <p:tavLst>
                        <p:tav tm="0">
                          <p:val>
                            <p:strVal val="#ppt_y+.1"/>
                          </p:val>
                        </p:tav>
                        <p:tav tm="100000">
                          <p:val>
                            <p:strVal val="#ppt_y"/>
                          </p:val>
                        </p:tav>
                      </p:tavLst>
                    </p:anim>
                  </p:childTnLst>
                </p:cTn>
              </p:par>
            </p:tnLst>
          </p:tmpl>
        </p:tmplLst>
      </p:bldP>
      <p:bldP spid="17" grpId="0" build="p">
        <p:tmplLst>
          <p:tmpl lvl="1">
            <p:tnLst>
              <p:par>
                <p:cTn presetID="42" presetClass="entr" presetSubtype="0" fill="hold" nodeType="withEffect">
                  <p:stCondLst>
                    <p:cond delay="20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anim calcmode="lin" valueType="num">
                      <p:cBhvr>
                        <p:cTn dur="500" fill="hold"/>
                        <p:tgtEl>
                          <p:spTgt spid="17"/>
                        </p:tgtEl>
                        <p:attrNameLst>
                          <p:attrName>ppt_x</p:attrName>
                        </p:attrNameLst>
                      </p:cBhvr>
                      <p:tavLst>
                        <p:tav tm="0">
                          <p:val>
                            <p:strVal val="#ppt_x"/>
                          </p:val>
                        </p:tav>
                        <p:tav tm="100000">
                          <p:val>
                            <p:strVal val="#ppt_x"/>
                          </p:val>
                        </p:tav>
                      </p:tavLst>
                    </p:anim>
                    <p:anim calcmode="lin" valueType="num">
                      <p:cBhvr>
                        <p:cTn dur="500" fill="hold"/>
                        <p:tgtEl>
                          <p:spTgt spid="17"/>
                        </p:tgtEl>
                        <p:attrNameLst>
                          <p:attrName>ppt_y</p:attrName>
                        </p:attrNameLst>
                      </p:cBhvr>
                      <p:tavLst>
                        <p:tav tm="0">
                          <p:val>
                            <p:strVal val="#ppt_y+.1"/>
                          </p:val>
                        </p:tav>
                        <p:tav tm="100000">
                          <p:val>
                            <p:strVal val="#ppt_y"/>
                          </p:val>
                        </p:tav>
                      </p:tavLst>
                    </p:anim>
                  </p:childTnLst>
                </p:cTn>
              </p:par>
            </p:tnLst>
          </p:tmpl>
        </p:tmplLst>
      </p:bldP>
      <p:bldP spid="18" grpId="0" build="p">
        <p:tmplLst>
          <p:tmpl lvl="1">
            <p:tnLst>
              <p:par>
                <p:cTn presetID="10" presetClass="entr" presetSubtype="0" fill="hold" nodeType="withEffect">
                  <p:stCondLst>
                    <p:cond delay="80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Title with content Clear">
    <p:bg>
      <p:bgPr>
        <a:solidFill>
          <a:srgbClr val="3EBFE0"/>
        </a:solidFill>
        <a:effectLst/>
      </p:bgPr>
    </p:bg>
    <p:spTree>
      <p:nvGrpSpPr>
        <p:cNvPr id="1" name=""/>
        <p:cNvGrpSpPr/>
        <p:nvPr/>
      </p:nvGrpSpPr>
      <p:grpSpPr>
        <a:xfrm>
          <a:off x="0" y="0"/>
          <a:ext cx="0" cy="0"/>
          <a:chOff x="0" y="0"/>
          <a:chExt cx="0" cy="0"/>
        </a:xfrm>
      </p:grpSpPr>
      <p:sp>
        <p:nvSpPr>
          <p:cNvPr id="10" name="Rectangle 1"/>
          <p:cNvSpPr/>
          <p:nvPr userDrawn="1"/>
        </p:nvSpPr>
        <p:spPr>
          <a:xfrm rot="10800000">
            <a:off x="0" y="0"/>
            <a:ext cx="9142413" cy="2711943"/>
          </a:xfrm>
          <a:custGeom>
            <a:avLst/>
            <a:gdLst/>
            <a:ahLst/>
            <a:cxnLst/>
            <a:rect l="l" t="t" r="r" b="b"/>
            <a:pathLst>
              <a:path w="9142413" h="2309812">
                <a:moveTo>
                  <a:pt x="1632178" y="0"/>
                </a:moveTo>
                <a:cubicBezTo>
                  <a:pt x="1790476" y="0"/>
                  <a:pt x="1924970" y="47614"/>
                  <a:pt x="2036850" y="144034"/>
                </a:cubicBezTo>
                <a:cubicBezTo>
                  <a:pt x="2093980" y="192838"/>
                  <a:pt x="2136828" y="247595"/>
                  <a:pt x="2164203" y="307113"/>
                </a:cubicBezTo>
                <a:cubicBezTo>
                  <a:pt x="2183246" y="288067"/>
                  <a:pt x="2202289" y="269022"/>
                  <a:pt x="2223713" y="251166"/>
                </a:cubicBezTo>
                <a:cubicBezTo>
                  <a:pt x="2392723" y="105942"/>
                  <a:pt x="2595059" y="33330"/>
                  <a:pt x="2833101" y="33330"/>
                </a:cubicBezTo>
                <a:cubicBezTo>
                  <a:pt x="3071144" y="33330"/>
                  <a:pt x="3274670" y="105942"/>
                  <a:pt x="3442490" y="251166"/>
                </a:cubicBezTo>
                <a:cubicBezTo>
                  <a:pt x="3516283" y="314255"/>
                  <a:pt x="3573413" y="382106"/>
                  <a:pt x="3615070" y="457099"/>
                </a:cubicBezTo>
                <a:cubicBezTo>
                  <a:pt x="3672201" y="445195"/>
                  <a:pt x="3732901" y="439243"/>
                  <a:pt x="3797173" y="439243"/>
                </a:cubicBezTo>
                <a:cubicBezTo>
                  <a:pt x="4006650" y="439243"/>
                  <a:pt x="4185182" y="503523"/>
                  <a:pt x="4332768" y="630891"/>
                </a:cubicBezTo>
                <a:cubicBezTo>
                  <a:pt x="4412512" y="699932"/>
                  <a:pt x="4470833" y="776115"/>
                  <a:pt x="4507729" y="860631"/>
                </a:cubicBezTo>
                <a:cubicBezTo>
                  <a:pt x="4627941" y="813017"/>
                  <a:pt x="4760054" y="789209"/>
                  <a:pt x="4905260" y="789209"/>
                </a:cubicBezTo>
                <a:cubicBezTo>
                  <a:pt x="5143302" y="789209"/>
                  <a:pt x="5345638" y="853489"/>
                  <a:pt x="5513458" y="980858"/>
                </a:cubicBezTo>
                <a:cubicBezTo>
                  <a:pt x="5544403" y="1004665"/>
                  <a:pt x="5571778" y="1028472"/>
                  <a:pt x="5596773" y="1053470"/>
                </a:cubicBezTo>
                <a:cubicBezTo>
                  <a:pt x="5649142" y="1035614"/>
                  <a:pt x="5705082" y="1027282"/>
                  <a:pt x="5765783" y="1027282"/>
                </a:cubicBezTo>
                <a:cubicBezTo>
                  <a:pt x="5897896" y="1027282"/>
                  <a:pt x="6009776" y="1067754"/>
                  <a:pt x="6102613" y="1147508"/>
                </a:cubicBezTo>
                <a:cubicBezTo>
                  <a:pt x="6124036" y="1166554"/>
                  <a:pt x="6144270" y="1186790"/>
                  <a:pt x="6160933" y="1207026"/>
                </a:cubicBezTo>
                <a:cubicBezTo>
                  <a:pt x="6191879" y="1202265"/>
                  <a:pt x="6224014" y="1199884"/>
                  <a:pt x="6257340" y="1199884"/>
                </a:cubicBezTo>
                <a:cubicBezTo>
                  <a:pt x="6384693" y="1199884"/>
                  <a:pt x="6494192" y="1230833"/>
                  <a:pt x="6584648" y="1292732"/>
                </a:cubicBezTo>
                <a:cubicBezTo>
                  <a:pt x="6617974" y="1315349"/>
                  <a:pt x="6645349" y="1340347"/>
                  <a:pt x="6666773" y="1366535"/>
                </a:cubicBezTo>
                <a:cubicBezTo>
                  <a:pt x="6719142" y="1340347"/>
                  <a:pt x="6776272" y="1327253"/>
                  <a:pt x="6841734" y="1327253"/>
                </a:cubicBezTo>
                <a:cubicBezTo>
                  <a:pt x="6935761" y="1327253"/>
                  <a:pt x="7016695" y="1355821"/>
                  <a:pt x="7083347" y="1411768"/>
                </a:cubicBezTo>
                <a:cubicBezTo>
                  <a:pt x="7084537" y="1410578"/>
                  <a:pt x="7085727" y="1410578"/>
                  <a:pt x="7086918" y="1409388"/>
                </a:cubicBezTo>
                <a:cubicBezTo>
                  <a:pt x="7189276" y="1349870"/>
                  <a:pt x="7311868" y="1320111"/>
                  <a:pt x="7455883" y="1320111"/>
                </a:cubicBezTo>
                <a:cubicBezTo>
                  <a:pt x="7513013" y="1320111"/>
                  <a:pt x="7566573" y="1324872"/>
                  <a:pt x="7616562" y="1333205"/>
                </a:cubicBezTo>
                <a:cubicBezTo>
                  <a:pt x="7642746" y="1295113"/>
                  <a:pt x="7674882" y="1259402"/>
                  <a:pt x="7712969" y="1226072"/>
                </a:cubicBezTo>
                <a:cubicBezTo>
                  <a:pt x="7826039" y="1129653"/>
                  <a:pt x="7961723" y="1080848"/>
                  <a:pt x="8121211" y="1080848"/>
                </a:cubicBezTo>
                <a:cubicBezTo>
                  <a:pt x="8280700" y="1080848"/>
                  <a:pt x="8416384" y="1129653"/>
                  <a:pt x="8529454" y="1226072"/>
                </a:cubicBezTo>
                <a:cubicBezTo>
                  <a:pt x="8602057" y="1289161"/>
                  <a:pt x="8650855" y="1360583"/>
                  <a:pt x="8677040" y="1440337"/>
                </a:cubicBezTo>
                <a:cubicBezTo>
                  <a:pt x="8712746" y="1424862"/>
                  <a:pt x="8750833" y="1417720"/>
                  <a:pt x="8793681" y="1417720"/>
                </a:cubicBezTo>
                <a:cubicBezTo>
                  <a:pt x="8862713" y="1417720"/>
                  <a:pt x="8922224" y="1437956"/>
                  <a:pt x="8972212" y="1477238"/>
                </a:cubicBezTo>
                <a:cubicBezTo>
                  <a:pt x="8986495" y="1429624"/>
                  <a:pt x="9015060" y="1386771"/>
                  <a:pt x="9057908" y="1349870"/>
                </a:cubicBezTo>
                <a:cubicBezTo>
                  <a:pt x="9084092" y="1327253"/>
                  <a:pt x="9112657" y="1309397"/>
                  <a:pt x="9142413" y="1296303"/>
                </a:cubicBezTo>
                <a:cubicBezTo>
                  <a:pt x="9142413" y="1789113"/>
                  <a:pt x="9142413" y="1789113"/>
                  <a:pt x="9142413" y="1789113"/>
                </a:cubicBezTo>
                <a:lnTo>
                  <a:pt x="9142413" y="2309812"/>
                </a:lnTo>
                <a:lnTo>
                  <a:pt x="0" y="2309812"/>
                </a:lnTo>
                <a:lnTo>
                  <a:pt x="0" y="1789113"/>
                </a:lnTo>
                <a:lnTo>
                  <a:pt x="1588" y="1789113"/>
                </a:lnTo>
                <a:cubicBezTo>
                  <a:pt x="1588" y="686838"/>
                  <a:pt x="1588" y="686838"/>
                  <a:pt x="1588" y="686838"/>
                </a:cubicBezTo>
                <a:cubicBezTo>
                  <a:pt x="14680" y="686838"/>
                  <a:pt x="26582" y="685648"/>
                  <a:pt x="39675" y="685648"/>
                </a:cubicBezTo>
                <a:cubicBezTo>
                  <a:pt x="175359" y="685648"/>
                  <a:pt x="295570" y="716597"/>
                  <a:pt x="402689" y="776115"/>
                </a:cubicBezTo>
                <a:cubicBezTo>
                  <a:pt x="426494" y="742785"/>
                  <a:pt x="456249" y="710645"/>
                  <a:pt x="490765" y="680886"/>
                </a:cubicBezTo>
                <a:cubicBezTo>
                  <a:pt x="607406" y="579706"/>
                  <a:pt x="747851" y="529711"/>
                  <a:pt x="912100" y="529711"/>
                </a:cubicBezTo>
                <a:cubicBezTo>
                  <a:pt x="965659" y="529711"/>
                  <a:pt x="1015648" y="535662"/>
                  <a:pt x="1063257" y="545185"/>
                </a:cubicBezTo>
                <a:cubicBezTo>
                  <a:pt x="1060876" y="528520"/>
                  <a:pt x="1060876" y="510665"/>
                  <a:pt x="1060876" y="492809"/>
                </a:cubicBezTo>
                <a:cubicBezTo>
                  <a:pt x="1060876" y="357108"/>
                  <a:pt x="1116816" y="240453"/>
                  <a:pt x="1227506" y="144034"/>
                </a:cubicBezTo>
                <a:cubicBezTo>
                  <a:pt x="1339386" y="47614"/>
                  <a:pt x="1475070" y="0"/>
                  <a:pt x="1632178"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 Placeholder 7"/>
          <p:cNvSpPr>
            <a:spLocks noGrp="1"/>
          </p:cNvSpPr>
          <p:nvPr>
            <p:ph type="body" sz="quarter" idx="40" hasCustomPrompt="1"/>
          </p:nvPr>
        </p:nvSpPr>
        <p:spPr>
          <a:xfrm>
            <a:off x="554039" y="4086927"/>
            <a:ext cx="4043361" cy="359817"/>
          </a:xfrm>
          <a:prstGeom prst="rect">
            <a:avLst/>
          </a:prstGeom>
        </p:spPr>
        <p:txBody>
          <a:bodyPr vert="horz" lIns="0" tIns="40504" rIns="0" bIns="40504" anchor="ctr"/>
          <a:lstStyle>
            <a:lvl1pPr marL="0" indent="0" algn="l">
              <a:lnSpc>
                <a:spcPct val="100000"/>
              </a:lnSpc>
              <a:spcBef>
                <a:spcPts val="0"/>
              </a:spcBef>
              <a:buNone/>
              <a:defRPr sz="1600" b="1">
                <a:solidFill>
                  <a:schemeClr val="bg1"/>
                </a:solidFill>
                <a:latin typeface="Lato Light"/>
                <a:cs typeface="Lato Light"/>
              </a:defRPr>
            </a:lvl1pPr>
          </a:lstStyle>
          <a:p>
            <a:pPr lvl="0"/>
            <a:r>
              <a:rPr lang="es-ES_tradnl" dirty="0" err="1" smtClean="0"/>
              <a:t>Title</a:t>
            </a:r>
            <a:r>
              <a:rPr lang="es-ES_tradnl" dirty="0" smtClean="0"/>
              <a:t> </a:t>
            </a:r>
            <a:r>
              <a:rPr lang="es-ES_tradnl" dirty="0" err="1" smtClean="0"/>
              <a:t>Here</a:t>
            </a:r>
            <a:endParaRPr lang="es-ES_tradnl" dirty="0" smtClean="0"/>
          </a:p>
        </p:txBody>
      </p:sp>
      <p:sp>
        <p:nvSpPr>
          <p:cNvPr id="17" name="Text Placeholder 7"/>
          <p:cNvSpPr>
            <a:spLocks noGrp="1"/>
          </p:cNvSpPr>
          <p:nvPr>
            <p:ph type="body" sz="quarter" idx="41" hasCustomPrompt="1"/>
          </p:nvPr>
        </p:nvSpPr>
        <p:spPr>
          <a:xfrm>
            <a:off x="554040" y="4463359"/>
            <a:ext cx="4043363"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2">
                    <a:lumMod val="75000"/>
                  </a:schemeClr>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18" name="Text Placeholder 2"/>
          <p:cNvSpPr>
            <a:spLocks noGrp="1"/>
          </p:cNvSpPr>
          <p:nvPr>
            <p:ph type="body" sz="quarter" idx="42" hasCustomPrompt="1"/>
          </p:nvPr>
        </p:nvSpPr>
        <p:spPr>
          <a:xfrm>
            <a:off x="554039" y="4653734"/>
            <a:ext cx="4043362" cy="654866"/>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11" name="Freeform 35"/>
          <p:cNvSpPr>
            <a:spLocks/>
          </p:cNvSpPr>
          <p:nvPr userDrawn="1"/>
        </p:nvSpPr>
        <p:spPr bwMode="auto">
          <a:xfrm>
            <a:off x="655640" y="1656729"/>
            <a:ext cx="2642214" cy="1555653"/>
          </a:xfrm>
          <a:custGeom>
            <a:avLst/>
            <a:gdLst>
              <a:gd name="T0" fmla="*/ 39 w 277"/>
              <a:gd name="T1" fmla="*/ 68 h 162"/>
              <a:gd name="T2" fmla="*/ 45 w 277"/>
              <a:gd name="T3" fmla="*/ 69 h 162"/>
              <a:gd name="T4" fmla="*/ 102 w 277"/>
              <a:gd name="T5" fmla="*/ 24 h 162"/>
              <a:gd name="T6" fmla="*/ 140 w 277"/>
              <a:gd name="T7" fmla="*/ 38 h 162"/>
              <a:gd name="T8" fmla="*/ 180 w 277"/>
              <a:gd name="T9" fmla="*/ 0 h 162"/>
              <a:gd name="T10" fmla="*/ 220 w 277"/>
              <a:gd name="T11" fmla="*/ 41 h 162"/>
              <a:gd name="T12" fmla="*/ 220 w 277"/>
              <a:gd name="T13" fmla="*/ 41 h 162"/>
              <a:gd name="T14" fmla="*/ 229 w 277"/>
              <a:gd name="T15" fmla="*/ 41 h 162"/>
              <a:gd name="T16" fmla="*/ 277 w 277"/>
              <a:gd name="T17" fmla="*/ 89 h 162"/>
              <a:gd name="T18" fmla="*/ 229 w 277"/>
              <a:gd name="T19" fmla="*/ 138 h 162"/>
              <a:gd name="T20" fmla="*/ 206 w 277"/>
              <a:gd name="T21" fmla="*/ 133 h 162"/>
              <a:gd name="T22" fmla="*/ 162 w 277"/>
              <a:gd name="T23" fmla="*/ 162 h 162"/>
              <a:gd name="T24" fmla="*/ 122 w 277"/>
              <a:gd name="T25" fmla="*/ 139 h 162"/>
              <a:gd name="T26" fmla="*/ 102 w 277"/>
              <a:gd name="T27" fmla="*/ 142 h 162"/>
              <a:gd name="T28" fmla="*/ 69 w 277"/>
              <a:gd name="T29" fmla="*/ 132 h 162"/>
              <a:gd name="T30" fmla="*/ 39 w 277"/>
              <a:gd name="T31" fmla="*/ 147 h 162"/>
              <a:gd name="T32" fmla="*/ 0 w 277"/>
              <a:gd name="T33" fmla="*/ 107 h 162"/>
              <a:gd name="T34" fmla="*/ 39 w 277"/>
              <a:gd name="T35" fmla="*/ 6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7" h="162">
                <a:moveTo>
                  <a:pt x="39" y="68"/>
                </a:moveTo>
                <a:cubicBezTo>
                  <a:pt x="41" y="68"/>
                  <a:pt x="43" y="68"/>
                  <a:pt x="45" y="69"/>
                </a:cubicBezTo>
                <a:cubicBezTo>
                  <a:pt x="52" y="43"/>
                  <a:pt x="75" y="24"/>
                  <a:pt x="102" y="24"/>
                </a:cubicBezTo>
                <a:cubicBezTo>
                  <a:pt x="117" y="24"/>
                  <a:pt x="130" y="29"/>
                  <a:pt x="140" y="38"/>
                </a:cubicBezTo>
                <a:cubicBezTo>
                  <a:pt x="141" y="17"/>
                  <a:pt x="159" y="0"/>
                  <a:pt x="180" y="0"/>
                </a:cubicBezTo>
                <a:cubicBezTo>
                  <a:pt x="202" y="0"/>
                  <a:pt x="220" y="18"/>
                  <a:pt x="220" y="41"/>
                </a:cubicBezTo>
                <a:cubicBezTo>
                  <a:pt x="220" y="41"/>
                  <a:pt x="220" y="41"/>
                  <a:pt x="220" y="41"/>
                </a:cubicBezTo>
                <a:cubicBezTo>
                  <a:pt x="223" y="41"/>
                  <a:pt x="226" y="41"/>
                  <a:pt x="229" y="41"/>
                </a:cubicBezTo>
                <a:cubicBezTo>
                  <a:pt x="255" y="41"/>
                  <a:pt x="277" y="63"/>
                  <a:pt x="277" y="89"/>
                </a:cubicBezTo>
                <a:cubicBezTo>
                  <a:pt x="277" y="116"/>
                  <a:pt x="255" y="138"/>
                  <a:pt x="229" y="138"/>
                </a:cubicBezTo>
                <a:cubicBezTo>
                  <a:pt x="220" y="138"/>
                  <a:pt x="213" y="136"/>
                  <a:pt x="206" y="133"/>
                </a:cubicBezTo>
                <a:cubicBezTo>
                  <a:pt x="199" y="150"/>
                  <a:pt x="182" y="162"/>
                  <a:pt x="162" y="162"/>
                </a:cubicBezTo>
                <a:cubicBezTo>
                  <a:pt x="145" y="162"/>
                  <a:pt x="130" y="153"/>
                  <a:pt x="122" y="139"/>
                </a:cubicBezTo>
                <a:cubicBezTo>
                  <a:pt x="116" y="141"/>
                  <a:pt x="109" y="142"/>
                  <a:pt x="102" y="142"/>
                </a:cubicBezTo>
                <a:cubicBezTo>
                  <a:pt x="90" y="142"/>
                  <a:pt x="79" y="139"/>
                  <a:pt x="69" y="132"/>
                </a:cubicBezTo>
                <a:cubicBezTo>
                  <a:pt x="62" y="141"/>
                  <a:pt x="51" y="147"/>
                  <a:pt x="39" y="147"/>
                </a:cubicBezTo>
                <a:cubicBezTo>
                  <a:pt x="17" y="147"/>
                  <a:pt x="0" y="129"/>
                  <a:pt x="0" y="107"/>
                </a:cubicBezTo>
                <a:cubicBezTo>
                  <a:pt x="0" y="86"/>
                  <a:pt x="17" y="68"/>
                  <a:pt x="39" y="68"/>
                </a:cubicBezTo>
                <a:close/>
              </a:path>
            </a:pathLst>
          </a:custGeom>
          <a:solidFill>
            <a:schemeClr val="bg1">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35"/>
          <p:cNvSpPr>
            <a:spLocks/>
          </p:cNvSpPr>
          <p:nvPr userDrawn="1"/>
        </p:nvSpPr>
        <p:spPr bwMode="auto">
          <a:xfrm flipH="1">
            <a:off x="5926754" y="3098081"/>
            <a:ext cx="2642214" cy="1555653"/>
          </a:xfrm>
          <a:custGeom>
            <a:avLst/>
            <a:gdLst>
              <a:gd name="T0" fmla="*/ 39 w 277"/>
              <a:gd name="T1" fmla="*/ 68 h 162"/>
              <a:gd name="T2" fmla="*/ 45 w 277"/>
              <a:gd name="T3" fmla="*/ 69 h 162"/>
              <a:gd name="T4" fmla="*/ 102 w 277"/>
              <a:gd name="T5" fmla="*/ 24 h 162"/>
              <a:gd name="T6" fmla="*/ 140 w 277"/>
              <a:gd name="T7" fmla="*/ 38 h 162"/>
              <a:gd name="T8" fmla="*/ 180 w 277"/>
              <a:gd name="T9" fmla="*/ 0 h 162"/>
              <a:gd name="T10" fmla="*/ 220 w 277"/>
              <a:gd name="T11" fmla="*/ 41 h 162"/>
              <a:gd name="T12" fmla="*/ 220 w 277"/>
              <a:gd name="T13" fmla="*/ 41 h 162"/>
              <a:gd name="T14" fmla="*/ 229 w 277"/>
              <a:gd name="T15" fmla="*/ 41 h 162"/>
              <a:gd name="T16" fmla="*/ 277 w 277"/>
              <a:gd name="T17" fmla="*/ 89 h 162"/>
              <a:gd name="T18" fmla="*/ 229 w 277"/>
              <a:gd name="T19" fmla="*/ 138 h 162"/>
              <a:gd name="T20" fmla="*/ 206 w 277"/>
              <a:gd name="T21" fmla="*/ 133 h 162"/>
              <a:gd name="T22" fmla="*/ 162 w 277"/>
              <a:gd name="T23" fmla="*/ 162 h 162"/>
              <a:gd name="T24" fmla="*/ 122 w 277"/>
              <a:gd name="T25" fmla="*/ 139 h 162"/>
              <a:gd name="T26" fmla="*/ 102 w 277"/>
              <a:gd name="T27" fmla="*/ 142 h 162"/>
              <a:gd name="T28" fmla="*/ 69 w 277"/>
              <a:gd name="T29" fmla="*/ 132 h 162"/>
              <a:gd name="T30" fmla="*/ 39 w 277"/>
              <a:gd name="T31" fmla="*/ 147 h 162"/>
              <a:gd name="T32" fmla="*/ 0 w 277"/>
              <a:gd name="T33" fmla="*/ 107 h 162"/>
              <a:gd name="T34" fmla="*/ 39 w 277"/>
              <a:gd name="T35" fmla="*/ 6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7" h="162">
                <a:moveTo>
                  <a:pt x="39" y="68"/>
                </a:moveTo>
                <a:cubicBezTo>
                  <a:pt x="41" y="68"/>
                  <a:pt x="43" y="68"/>
                  <a:pt x="45" y="69"/>
                </a:cubicBezTo>
                <a:cubicBezTo>
                  <a:pt x="52" y="43"/>
                  <a:pt x="75" y="24"/>
                  <a:pt x="102" y="24"/>
                </a:cubicBezTo>
                <a:cubicBezTo>
                  <a:pt x="117" y="24"/>
                  <a:pt x="130" y="29"/>
                  <a:pt x="140" y="38"/>
                </a:cubicBezTo>
                <a:cubicBezTo>
                  <a:pt x="141" y="17"/>
                  <a:pt x="159" y="0"/>
                  <a:pt x="180" y="0"/>
                </a:cubicBezTo>
                <a:cubicBezTo>
                  <a:pt x="202" y="0"/>
                  <a:pt x="220" y="18"/>
                  <a:pt x="220" y="41"/>
                </a:cubicBezTo>
                <a:cubicBezTo>
                  <a:pt x="220" y="41"/>
                  <a:pt x="220" y="41"/>
                  <a:pt x="220" y="41"/>
                </a:cubicBezTo>
                <a:cubicBezTo>
                  <a:pt x="223" y="41"/>
                  <a:pt x="226" y="41"/>
                  <a:pt x="229" y="41"/>
                </a:cubicBezTo>
                <a:cubicBezTo>
                  <a:pt x="255" y="41"/>
                  <a:pt x="277" y="63"/>
                  <a:pt x="277" y="89"/>
                </a:cubicBezTo>
                <a:cubicBezTo>
                  <a:pt x="277" y="116"/>
                  <a:pt x="255" y="138"/>
                  <a:pt x="229" y="138"/>
                </a:cubicBezTo>
                <a:cubicBezTo>
                  <a:pt x="220" y="138"/>
                  <a:pt x="213" y="136"/>
                  <a:pt x="206" y="133"/>
                </a:cubicBezTo>
                <a:cubicBezTo>
                  <a:pt x="199" y="150"/>
                  <a:pt x="182" y="162"/>
                  <a:pt x="162" y="162"/>
                </a:cubicBezTo>
                <a:cubicBezTo>
                  <a:pt x="145" y="162"/>
                  <a:pt x="130" y="153"/>
                  <a:pt x="122" y="139"/>
                </a:cubicBezTo>
                <a:cubicBezTo>
                  <a:pt x="116" y="141"/>
                  <a:pt x="109" y="142"/>
                  <a:pt x="102" y="142"/>
                </a:cubicBezTo>
                <a:cubicBezTo>
                  <a:pt x="90" y="142"/>
                  <a:pt x="79" y="139"/>
                  <a:pt x="69" y="132"/>
                </a:cubicBezTo>
                <a:cubicBezTo>
                  <a:pt x="62" y="141"/>
                  <a:pt x="51" y="147"/>
                  <a:pt x="39" y="147"/>
                </a:cubicBezTo>
                <a:cubicBezTo>
                  <a:pt x="17" y="147"/>
                  <a:pt x="0" y="129"/>
                  <a:pt x="0" y="107"/>
                </a:cubicBezTo>
                <a:cubicBezTo>
                  <a:pt x="0" y="86"/>
                  <a:pt x="17" y="68"/>
                  <a:pt x="39" y="68"/>
                </a:cubicBezTo>
                <a:close/>
              </a:path>
            </a:pathLst>
          </a:custGeom>
          <a:solidFill>
            <a:schemeClr val="bg1">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Rounded Rectangle 13"/>
          <p:cNvSpPr/>
          <p:nvPr userDrawn="1"/>
        </p:nvSpPr>
        <p:spPr>
          <a:xfrm>
            <a:off x="8680453" y="270483"/>
            <a:ext cx="274638" cy="237193"/>
          </a:xfrm>
          <a:prstGeom prst="roundRect">
            <a:avLst>
              <a:gd name="adj" fmla="val 21739"/>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5057" tIns="47529" rIns="95057" bIns="47529" rtlCol="0" anchor="ctr"/>
          <a:lstStyle/>
          <a:p>
            <a:pPr algn="ctr"/>
            <a:endParaRPr lang="en-US" dirty="0">
              <a:solidFill>
                <a:srgbClr val="7F7F7F"/>
              </a:solidFill>
            </a:endParaRPr>
          </a:p>
        </p:txBody>
      </p:sp>
      <p:sp>
        <p:nvSpPr>
          <p:cNvPr id="15" name="TextBox 14"/>
          <p:cNvSpPr txBox="1"/>
          <p:nvPr userDrawn="1"/>
        </p:nvSpPr>
        <p:spPr>
          <a:xfrm flipH="1">
            <a:off x="8744211" y="263429"/>
            <a:ext cx="145790" cy="244248"/>
          </a:xfrm>
          <a:prstGeom prst="rect">
            <a:avLst/>
          </a:prstGeom>
          <a:noFill/>
        </p:spPr>
        <p:txBody>
          <a:bodyPr wrap="none" lIns="0" tIns="0" rIns="0" bIns="0" rtlCol="0" anchor="ctr" anchorCtr="1">
            <a:normAutofit/>
          </a:bodyPr>
          <a:lstStyle/>
          <a:p>
            <a:pPr algn="ctr">
              <a:lnSpc>
                <a:spcPct val="100000"/>
              </a:lnSpc>
            </a:pPr>
            <a:fld id="{FCEE2C88-6C8F-484D-AF69-578F576B1F44}" type="slidenum">
              <a:rPr lang="en-US" sz="900" smtClean="0">
                <a:solidFill>
                  <a:schemeClr val="bg1"/>
                </a:solidFill>
                <a:latin typeface="Arial"/>
                <a:cs typeface="Arial"/>
              </a:rPr>
              <a:pPr algn="ctr">
                <a:lnSpc>
                  <a:spcPct val="100000"/>
                </a:lnSpc>
              </a:pPr>
              <a:t>‹#›</a:t>
            </a:fld>
            <a:endParaRPr lang="en-US" sz="900" dirty="0">
              <a:solidFill>
                <a:schemeClr val="bg1"/>
              </a:solidFill>
              <a:latin typeface="Arial"/>
              <a:cs typeface="Arial"/>
            </a:endParaRPr>
          </a:p>
        </p:txBody>
      </p:sp>
    </p:spTree>
    <p:extLst>
      <p:ext uri="{BB962C8B-B14F-4D97-AF65-F5344CB8AC3E}">
        <p14:creationId xmlns:p14="http://schemas.microsoft.com/office/powerpoint/2010/main" val="31125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400"/>
                                        <p:tgtEl>
                                          <p:spTgt spid="16">
                                            <p:txEl>
                                              <p:pRg st="0" end="0"/>
                                            </p:txEl>
                                          </p:spTgt>
                                        </p:tgtEl>
                                      </p:cBhvr>
                                    </p:animEffect>
                                    <p:anim calcmode="lin" valueType="num">
                                      <p:cBhvr>
                                        <p:cTn id="8" dur="4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1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17">
                                            <p:txEl>
                                              <p:pRg st="0" end="0"/>
                                            </p:txEl>
                                          </p:spTgt>
                                        </p:tgtEl>
                                        <p:attrNameLst>
                                          <p:attrName>style.visibility</p:attrName>
                                        </p:attrNameLst>
                                      </p:cBhvr>
                                      <p:to>
                                        <p:strVal val="visible"/>
                                      </p:to>
                                    </p:set>
                                    <p:animEffect transition="in" filter="fade">
                                      <p:cBhvr>
                                        <p:cTn id="12" dur="500"/>
                                        <p:tgtEl>
                                          <p:spTgt spid="17">
                                            <p:txEl>
                                              <p:pRg st="0" end="0"/>
                                            </p:txEl>
                                          </p:spTgt>
                                        </p:tgtEl>
                                      </p:cBhvr>
                                    </p:animEffect>
                                    <p:anim calcmode="lin" valueType="num">
                                      <p:cBhvr>
                                        <p:cTn id="13"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17">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18">
                                            <p:txEl>
                                              <p:pRg st="0" end="0"/>
                                            </p:txEl>
                                          </p:spTgt>
                                        </p:tgtEl>
                                        <p:attrNameLst>
                                          <p:attrName>style.visibility</p:attrName>
                                        </p:attrNameLst>
                                      </p:cBhvr>
                                      <p:to>
                                        <p:strVal val="visible"/>
                                      </p:to>
                                    </p:set>
                                    <p:animEffect transition="in" filter="fade">
                                      <p:cBhvr>
                                        <p:cTn id="17" dur="500"/>
                                        <p:tgtEl>
                                          <p:spTgt spid="18">
                                            <p:txEl>
                                              <p:pRg st="0" end="0"/>
                                            </p:txEl>
                                          </p:spTgt>
                                        </p:tgtEl>
                                      </p:cBhvr>
                                    </p:animEffect>
                                  </p:childTnLst>
                                </p:cTn>
                              </p:par>
                            </p:childTnLst>
                          </p:cTn>
                        </p:par>
                        <p:par>
                          <p:cTn id="18" fill="hold">
                            <p:stCondLst>
                              <p:cond delay="1300"/>
                            </p:stCondLst>
                            <p:childTnLst>
                              <p:par>
                                <p:cTn id="19" presetID="10" presetClass="entr" presetSubtype="0"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par>
                          <p:cTn id="22" fill="hold">
                            <p:stCondLst>
                              <p:cond delay="1800"/>
                            </p:stCondLst>
                            <p:childTnLst>
                              <p:par>
                                <p:cTn id="23" presetID="10" presetClass="entr" presetSubtype="0"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53" presetClass="entr" presetSubtype="16" fill="hold" grpId="0" nodeType="withEffect">
                                  <p:stCondLst>
                                    <p:cond delay="200"/>
                                  </p:stCondLst>
                                  <p:childTnLst>
                                    <p:set>
                                      <p:cBhvr>
                                        <p:cTn id="27" dur="1" fill="hold">
                                          <p:stCondLst>
                                            <p:cond delay="0"/>
                                          </p:stCondLst>
                                        </p:cTn>
                                        <p:tgtEl>
                                          <p:spTgt spid="14"/>
                                        </p:tgtEl>
                                        <p:attrNameLst>
                                          <p:attrName>style.visibility</p:attrName>
                                        </p:attrNameLst>
                                      </p:cBhvr>
                                      <p:to>
                                        <p:strVal val="visible"/>
                                      </p:to>
                                    </p:set>
                                    <p:anim calcmode="lin" valueType="num">
                                      <p:cBhvr>
                                        <p:cTn id="28" dur="300" fill="hold"/>
                                        <p:tgtEl>
                                          <p:spTgt spid="14"/>
                                        </p:tgtEl>
                                        <p:attrNameLst>
                                          <p:attrName>ppt_w</p:attrName>
                                        </p:attrNameLst>
                                      </p:cBhvr>
                                      <p:tavLst>
                                        <p:tav tm="0">
                                          <p:val>
                                            <p:fltVal val="0"/>
                                          </p:val>
                                        </p:tav>
                                        <p:tav tm="100000">
                                          <p:val>
                                            <p:strVal val="#ppt_w"/>
                                          </p:val>
                                        </p:tav>
                                      </p:tavLst>
                                    </p:anim>
                                    <p:anim calcmode="lin" valueType="num">
                                      <p:cBhvr>
                                        <p:cTn id="29" dur="300" fill="hold"/>
                                        <p:tgtEl>
                                          <p:spTgt spid="14"/>
                                        </p:tgtEl>
                                        <p:attrNameLst>
                                          <p:attrName>ppt_h</p:attrName>
                                        </p:attrNameLst>
                                      </p:cBhvr>
                                      <p:tavLst>
                                        <p:tav tm="0">
                                          <p:val>
                                            <p:fltVal val="0"/>
                                          </p:val>
                                        </p:tav>
                                        <p:tav tm="100000">
                                          <p:val>
                                            <p:strVal val="#ppt_h"/>
                                          </p:val>
                                        </p:tav>
                                      </p:tavLst>
                                    </p:anim>
                                    <p:animEffect transition="in" filter="fade">
                                      <p:cBhvr>
                                        <p:cTn id="30" dur="3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tmplLst>
          <p:tmpl lvl="1">
            <p:tnLst>
              <p:par>
                <p:cTn presetID="42" presetClass="entr" presetSubtype="0" fill="hold" nodeType="withEffect">
                  <p:stCondLst>
                    <p:cond delay="200"/>
                  </p:stCondLst>
                  <p:childTnLst>
                    <p:set>
                      <p:cBhvr>
                        <p:cTn dur="1" fill="hold">
                          <p:stCondLst>
                            <p:cond delay="0"/>
                          </p:stCondLst>
                        </p:cTn>
                        <p:tgtEl>
                          <p:spTgt spid="16"/>
                        </p:tgtEl>
                        <p:attrNameLst>
                          <p:attrName>style.visibility</p:attrName>
                        </p:attrNameLst>
                      </p:cBhvr>
                      <p:to>
                        <p:strVal val="visible"/>
                      </p:to>
                    </p:set>
                    <p:animEffect transition="in" filter="fade">
                      <p:cBhvr>
                        <p:cTn dur="400"/>
                        <p:tgtEl>
                          <p:spTgt spid="16"/>
                        </p:tgtEl>
                      </p:cBhvr>
                    </p:animEffect>
                    <p:anim calcmode="lin" valueType="num">
                      <p:cBhvr>
                        <p:cTn dur="400" fill="hold"/>
                        <p:tgtEl>
                          <p:spTgt spid="16"/>
                        </p:tgtEl>
                        <p:attrNameLst>
                          <p:attrName>ppt_x</p:attrName>
                        </p:attrNameLst>
                      </p:cBhvr>
                      <p:tavLst>
                        <p:tav tm="0">
                          <p:val>
                            <p:strVal val="#ppt_x"/>
                          </p:val>
                        </p:tav>
                        <p:tav tm="100000">
                          <p:val>
                            <p:strVal val="#ppt_x"/>
                          </p:val>
                        </p:tav>
                      </p:tavLst>
                    </p:anim>
                    <p:anim calcmode="lin" valueType="num">
                      <p:cBhvr>
                        <p:cTn dur="400" fill="hold"/>
                        <p:tgtEl>
                          <p:spTgt spid="16"/>
                        </p:tgtEl>
                        <p:attrNameLst>
                          <p:attrName>ppt_y</p:attrName>
                        </p:attrNameLst>
                      </p:cBhvr>
                      <p:tavLst>
                        <p:tav tm="0">
                          <p:val>
                            <p:strVal val="#ppt_y+.1"/>
                          </p:val>
                        </p:tav>
                        <p:tav tm="100000">
                          <p:val>
                            <p:strVal val="#ppt_y"/>
                          </p:val>
                        </p:tav>
                      </p:tavLst>
                    </p:anim>
                  </p:childTnLst>
                </p:cTn>
              </p:par>
            </p:tnLst>
          </p:tmpl>
        </p:tmplLst>
      </p:bldP>
      <p:bldP spid="17" grpId="0" build="p">
        <p:tmplLst>
          <p:tmpl lvl="1">
            <p:tnLst>
              <p:par>
                <p:cTn presetID="42" presetClass="entr" presetSubtype="0" fill="hold" nodeType="withEffect">
                  <p:stCondLst>
                    <p:cond delay="20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anim calcmode="lin" valueType="num">
                      <p:cBhvr>
                        <p:cTn dur="500" fill="hold"/>
                        <p:tgtEl>
                          <p:spTgt spid="17"/>
                        </p:tgtEl>
                        <p:attrNameLst>
                          <p:attrName>ppt_x</p:attrName>
                        </p:attrNameLst>
                      </p:cBhvr>
                      <p:tavLst>
                        <p:tav tm="0">
                          <p:val>
                            <p:strVal val="#ppt_x"/>
                          </p:val>
                        </p:tav>
                        <p:tav tm="100000">
                          <p:val>
                            <p:strVal val="#ppt_x"/>
                          </p:val>
                        </p:tav>
                      </p:tavLst>
                    </p:anim>
                    <p:anim calcmode="lin" valueType="num">
                      <p:cBhvr>
                        <p:cTn dur="500" fill="hold"/>
                        <p:tgtEl>
                          <p:spTgt spid="17"/>
                        </p:tgtEl>
                        <p:attrNameLst>
                          <p:attrName>ppt_y</p:attrName>
                        </p:attrNameLst>
                      </p:cBhvr>
                      <p:tavLst>
                        <p:tav tm="0">
                          <p:val>
                            <p:strVal val="#ppt_y+.1"/>
                          </p:val>
                        </p:tav>
                        <p:tav tm="100000">
                          <p:val>
                            <p:strVal val="#ppt_y"/>
                          </p:val>
                        </p:tav>
                      </p:tavLst>
                    </p:anim>
                  </p:childTnLst>
                </p:cTn>
              </p:par>
            </p:tnLst>
          </p:tmpl>
        </p:tmplLst>
      </p:bldP>
      <p:bldP spid="18" grpId="0" build="p">
        <p:tmplLst>
          <p:tmpl lvl="1">
            <p:tnLst>
              <p:par>
                <p:cTn presetID="10" presetClass="entr" presetSubtype="0" fill="hold" nodeType="withEffect">
                  <p:stCondLst>
                    <p:cond delay="80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1" grpId="0" animBg="1"/>
      <p:bldP spid="13" grpId="0" animBg="1"/>
      <p:bldP spid="14"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reack Section ">
    <p:bg>
      <p:bgPr>
        <a:solidFill>
          <a:schemeClr val="accent1">
            <a:lumMod val="50000"/>
          </a:schemeClr>
        </a:solidFill>
        <a:effectLst/>
      </p:bgPr>
    </p:bg>
    <p:spTree>
      <p:nvGrpSpPr>
        <p:cNvPr id="1" name=""/>
        <p:cNvGrpSpPr/>
        <p:nvPr/>
      </p:nvGrpSpPr>
      <p:grpSpPr>
        <a:xfrm>
          <a:off x="0" y="0"/>
          <a:ext cx="0" cy="0"/>
          <a:chOff x="0" y="0"/>
          <a:chExt cx="0" cy="0"/>
        </a:xfrm>
      </p:grpSpPr>
      <p:sp>
        <p:nvSpPr>
          <p:cNvPr id="12" name="Picture Placeholder 2"/>
          <p:cNvSpPr>
            <a:spLocks noGrp="1"/>
          </p:cNvSpPr>
          <p:nvPr>
            <p:ph type="pic" sz="quarter" idx="48"/>
          </p:nvPr>
        </p:nvSpPr>
        <p:spPr>
          <a:xfrm rot="10800000">
            <a:off x="0" y="-55031"/>
            <a:ext cx="9174162" cy="5770031"/>
          </a:xfrm>
          <a:custGeom>
            <a:avLst/>
            <a:gdLst>
              <a:gd name="connsiteX0" fmla="*/ 0 w 3903662"/>
              <a:gd name="connsiteY0" fmla="*/ 0 h 3433231"/>
              <a:gd name="connsiteX1" fmla="*/ 3903662 w 3903662"/>
              <a:gd name="connsiteY1" fmla="*/ 0 h 3433231"/>
              <a:gd name="connsiteX2" fmla="*/ 3903662 w 3903662"/>
              <a:gd name="connsiteY2" fmla="*/ 3433231 h 3433231"/>
              <a:gd name="connsiteX3" fmla="*/ 0 w 3903662"/>
              <a:gd name="connsiteY3" fmla="*/ 3433231 h 3433231"/>
              <a:gd name="connsiteX4" fmla="*/ 0 w 3903662"/>
              <a:gd name="connsiteY4" fmla="*/ 0 h 3433231"/>
              <a:gd name="connsiteX0" fmla="*/ 0 w 9174162"/>
              <a:gd name="connsiteY0" fmla="*/ 2336800 h 5770031"/>
              <a:gd name="connsiteX1" fmla="*/ 9174162 w 9174162"/>
              <a:gd name="connsiteY1" fmla="*/ 0 h 5770031"/>
              <a:gd name="connsiteX2" fmla="*/ 3903662 w 9174162"/>
              <a:gd name="connsiteY2" fmla="*/ 5770031 h 5770031"/>
              <a:gd name="connsiteX3" fmla="*/ 0 w 9174162"/>
              <a:gd name="connsiteY3" fmla="*/ 5770031 h 5770031"/>
              <a:gd name="connsiteX4" fmla="*/ 0 w 9174162"/>
              <a:gd name="connsiteY4" fmla="*/ 2336800 h 5770031"/>
              <a:gd name="connsiteX0" fmla="*/ 0 w 9174162"/>
              <a:gd name="connsiteY0" fmla="*/ 2415109 h 5848340"/>
              <a:gd name="connsiteX1" fmla="*/ 9174162 w 9174162"/>
              <a:gd name="connsiteY1" fmla="*/ 78309 h 5848340"/>
              <a:gd name="connsiteX2" fmla="*/ 3903662 w 9174162"/>
              <a:gd name="connsiteY2" fmla="*/ 5848340 h 5848340"/>
              <a:gd name="connsiteX3" fmla="*/ 0 w 9174162"/>
              <a:gd name="connsiteY3" fmla="*/ 5848340 h 5848340"/>
              <a:gd name="connsiteX4" fmla="*/ 0 w 9174162"/>
              <a:gd name="connsiteY4" fmla="*/ 2415109 h 5848340"/>
              <a:gd name="connsiteX0" fmla="*/ 0 w 9174162"/>
              <a:gd name="connsiteY0" fmla="*/ 2393036 h 5826267"/>
              <a:gd name="connsiteX1" fmla="*/ 9174162 w 9174162"/>
              <a:gd name="connsiteY1" fmla="*/ 56236 h 5826267"/>
              <a:gd name="connsiteX2" fmla="*/ 3903662 w 9174162"/>
              <a:gd name="connsiteY2" fmla="*/ 5826267 h 5826267"/>
              <a:gd name="connsiteX3" fmla="*/ 0 w 9174162"/>
              <a:gd name="connsiteY3" fmla="*/ 5826267 h 5826267"/>
              <a:gd name="connsiteX4" fmla="*/ 0 w 9174162"/>
              <a:gd name="connsiteY4" fmla="*/ 2393036 h 5826267"/>
              <a:gd name="connsiteX0" fmla="*/ 0 w 9174162"/>
              <a:gd name="connsiteY0" fmla="*/ 2393036 h 5826267"/>
              <a:gd name="connsiteX1" fmla="*/ 9174162 w 9174162"/>
              <a:gd name="connsiteY1" fmla="*/ 56236 h 5826267"/>
              <a:gd name="connsiteX2" fmla="*/ 3903662 w 9174162"/>
              <a:gd name="connsiteY2" fmla="*/ 5826267 h 5826267"/>
              <a:gd name="connsiteX3" fmla="*/ 0 w 9174162"/>
              <a:gd name="connsiteY3" fmla="*/ 5826267 h 5826267"/>
              <a:gd name="connsiteX4" fmla="*/ 0 w 9174162"/>
              <a:gd name="connsiteY4" fmla="*/ 2393036 h 5826267"/>
              <a:gd name="connsiteX0" fmla="*/ 0 w 9174162"/>
              <a:gd name="connsiteY0" fmla="*/ 2336800 h 5770031"/>
              <a:gd name="connsiteX1" fmla="*/ 9174162 w 9174162"/>
              <a:gd name="connsiteY1" fmla="*/ 0 h 5770031"/>
              <a:gd name="connsiteX2" fmla="*/ 3903662 w 9174162"/>
              <a:gd name="connsiteY2" fmla="*/ 5770031 h 5770031"/>
              <a:gd name="connsiteX3" fmla="*/ 0 w 9174162"/>
              <a:gd name="connsiteY3" fmla="*/ 5770031 h 5770031"/>
              <a:gd name="connsiteX4" fmla="*/ 0 w 9174162"/>
              <a:gd name="connsiteY4" fmla="*/ 2336800 h 5770031"/>
              <a:gd name="connsiteX0" fmla="*/ 0 w 9174162"/>
              <a:gd name="connsiteY0" fmla="*/ 2336800 h 5770031"/>
              <a:gd name="connsiteX1" fmla="*/ 9174162 w 9174162"/>
              <a:gd name="connsiteY1" fmla="*/ 0 h 5770031"/>
              <a:gd name="connsiteX2" fmla="*/ 5935662 w 9174162"/>
              <a:gd name="connsiteY2" fmla="*/ 5757331 h 5770031"/>
              <a:gd name="connsiteX3" fmla="*/ 0 w 9174162"/>
              <a:gd name="connsiteY3" fmla="*/ 5770031 h 5770031"/>
              <a:gd name="connsiteX4" fmla="*/ 0 w 9174162"/>
              <a:gd name="connsiteY4" fmla="*/ 2336800 h 5770031"/>
              <a:gd name="connsiteX0" fmla="*/ 0 w 9174162"/>
              <a:gd name="connsiteY0" fmla="*/ 2336800 h 5770031"/>
              <a:gd name="connsiteX1" fmla="*/ 9174162 w 9174162"/>
              <a:gd name="connsiteY1" fmla="*/ 0 h 5770031"/>
              <a:gd name="connsiteX2" fmla="*/ 5935662 w 9174162"/>
              <a:gd name="connsiteY2" fmla="*/ 5757331 h 5770031"/>
              <a:gd name="connsiteX3" fmla="*/ 0 w 9174162"/>
              <a:gd name="connsiteY3" fmla="*/ 5770031 h 5770031"/>
              <a:gd name="connsiteX4" fmla="*/ 0 w 9174162"/>
              <a:gd name="connsiteY4" fmla="*/ 2336800 h 5770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74162" h="5770031">
                <a:moveTo>
                  <a:pt x="0" y="2336800"/>
                </a:moveTo>
                <a:cubicBezTo>
                  <a:pt x="5191654" y="2548467"/>
                  <a:pt x="8097308" y="512233"/>
                  <a:pt x="9174162" y="0"/>
                </a:cubicBezTo>
                <a:cubicBezTo>
                  <a:pt x="7671329" y="1351844"/>
                  <a:pt x="6651095" y="1738487"/>
                  <a:pt x="5935662" y="5757331"/>
                </a:cubicBezTo>
                <a:lnTo>
                  <a:pt x="0" y="5770031"/>
                </a:lnTo>
                <a:lnTo>
                  <a:pt x="0" y="2336800"/>
                </a:ln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6" name="Text Placeholder 7"/>
          <p:cNvSpPr>
            <a:spLocks noGrp="1"/>
          </p:cNvSpPr>
          <p:nvPr>
            <p:ph type="body" sz="quarter" idx="40" hasCustomPrompt="1"/>
          </p:nvPr>
        </p:nvSpPr>
        <p:spPr>
          <a:xfrm>
            <a:off x="4465639" y="4125027"/>
            <a:ext cx="4043361" cy="359817"/>
          </a:xfrm>
          <a:prstGeom prst="rect">
            <a:avLst/>
          </a:prstGeom>
        </p:spPr>
        <p:txBody>
          <a:bodyPr vert="horz" lIns="0" tIns="40504" rIns="0" bIns="40504" anchor="ctr"/>
          <a:lstStyle>
            <a:lvl1pPr marL="0" indent="0" algn="l">
              <a:lnSpc>
                <a:spcPct val="100000"/>
              </a:lnSpc>
              <a:spcBef>
                <a:spcPts val="0"/>
              </a:spcBef>
              <a:buNone/>
              <a:defRPr sz="2500" b="1">
                <a:solidFill>
                  <a:schemeClr val="bg1"/>
                </a:solidFill>
                <a:latin typeface="Lato Light"/>
                <a:cs typeface="Lato Light"/>
              </a:defRPr>
            </a:lvl1pPr>
          </a:lstStyle>
          <a:p>
            <a:pPr lvl="0"/>
            <a:r>
              <a:rPr lang="es-ES_tradnl" dirty="0" err="1" smtClean="0"/>
              <a:t>Title</a:t>
            </a:r>
            <a:r>
              <a:rPr lang="es-ES_tradnl" dirty="0" smtClean="0"/>
              <a:t> </a:t>
            </a:r>
            <a:r>
              <a:rPr lang="es-ES_tradnl" dirty="0" err="1" smtClean="0"/>
              <a:t>Here</a:t>
            </a:r>
            <a:endParaRPr lang="es-ES_tradnl" dirty="0" smtClean="0"/>
          </a:p>
        </p:txBody>
      </p:sp>
      <p:sp>
        <p:nvSpPr>
          <p:cNvPr id="17" name="Text Placeholder 7"/>
          <p:cNvSpPr>
            <a:spLocks noGrp="1"/>
          </p:cNvSpPr>
          <p:nvPr>
            <p:ph type="body" sz="quarter" idx="41" hasCustomPrompt="1"/>
          </p:nvPr>
        </p:nvSpPr>
        <p:spPr>
          <a:xfrm>
            <a:off x="4465640" y="4514159"/>
            <a:ext cx="4043363"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18" name="Text Placeholder 2"/>
          <p:cNvSpPr>
            <a:spLocks noGrp="1"/>
          </p:cNvSpPr>
          <p:nvPr>
            <p:ph type="body" sz="quarter" idx="42" hasCustomPrompt="1"/>
          </p:nvPr>
        </p:nvSpPr>
        <p:spPr>
          <a:xfrm>
            <a:off x="4465639" y="4704534"/>
            <a:ext cx="4043362" cy="654866"/>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14" name="Rounded Rectangle 13"/>
          <p:cNvSpPr/>
          <p:nvPr userDrawn="1"/>
        </p:nvSpPr>
        <p:spPr>
          <a:xfrm>
            <a:off x="8680453" y="270483"/>
            <a:ext cx="274638" cy="237193"/>
          </a:xfrm>
          <a:prstGeom prst="roundRect">
            <a:avLst>
              <a:gd name="adj" fmla="val 21739"/>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5057" tIns="47529" rIns="95057" bIns="47529" rtlCol="0" anchor="ctr"/>
          <a:lstStyle/>
          <a:p>
            <a:pPr algn="ctr"/>
            <a:endParaRPr lang="en-US" dirty="0">
              <a:solidFill>
                <a:srgbClr val="7F7F7F"/>
              </a:solidFill>
            </a:endParaRPr>
          </a:p>
        </p:txBody>
      </p:sp>
      <p:sp>
        <p:nvSpPr>
          <p:cNvPr id="15" name="TextBox 14"/>
          <p:cNvSpPr txBox="1"/>
          <p:nvPr userDrawn="1"/>
        </p:nvSpPr>
        <p:spPr>
          <a:xfrm flipH="1">
            <a:off x="8744211" y="263429"/>
            <a:ext cx="145790" cy="244248"/>
          </a:xfrm>
          <a:prstGeom prst="rect">
            <a:avLst/>
          </a:prstGeom>
          <a:noFill/>
        </p:spPr>
        <p:txBody>
          <a:bodyPr wrap="none" lIns="0" tIns="0" rIns="0" bIns="0" rtlCol="0" anchor="ctr" anchorCtr="1">
            <a:normAutofit/>
          </a:bodyPr>
          <a:lstStyle/>
          <a:p>
            <a:pPr algn="ctr">
              <a:lnSpc>
                <a:spcPct val="100000"/>
              </a:lnSpc>
            </a:pPr>
            <a:fld id="{FCEE2C88-6C8F-484D-AF69-578F576B1F44}" type="slidenum">
              <a:rPr lang="en-US" sz="900" smtClean="0">
                <a:solidFill>
                  <a:schemeClr val="bg1"/>
                </a:solidFill>
                <a:latin typeface="Arial"/>
                <a:cs typeface="Arial"/>
              </a:rPr>
              <a:pPr algn="ctr">
                <a:lnSpc>
                  <a:spcPct val="100000"/>
                </a:lnSpc>
              </a:pPr>
              <a:t>‹#›</a:t>
            </a:fld>
            <a:endParaRPr lang="en-US" sz="900" dirty="0">
              <a:solidFill>
                <a:schemeClr val="bg1"/>
              </a:solidFill>
              <a:latin typeface="Arial"/>
              <a:cs typeface="Arial"/>
            </a:endParaRPr>
          </a:p>
        </p:txBody>
      </p:sp>
    </p:spTree>
    <p:extLst>
      <p:ext uri="{BB962C8B-B14F-4D97-AF65-F5344CB8AC3E}">
        <p14:creationId xmlns:p14="http://schemas.microsoft.com/office/powerpoint/2010/main" val="424476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400"/>
                                        <p:tgtEl>
                                          <p:spTgt spid="16">
                                            <p:txEl>
                                              <p:pRg st="0" end="0"/>
                                            </p:txEl>
                                          </p:spTgt>
                                        </p:tgtEl>
                                      </p:cBhvr>
                                    </p:animEffect>
                                    <p:anim calcmode="lin" valueType="num">
                                      <p:cBhvr>
                                        <p:cTn id="8" dur="4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1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17">
                                            <p:txEl>
                                              <p:pRg st="0" end="0"/>
                                            </p:txEl>
                                          </p:spTgt>
                                        </p:tgtEl>
                                        <p:attrNameLst>
                                          <p:attrName>style.visibility</p:attrName>
                                        </p:attrNameLst>
                                      </p:cBhvr>
                                      <p:to>
                                        <p:strVal val="visible"/>
                                      </p:to>
                                    </p:set>
                                    <p:animEffect transition="in" filter="fade">
                                      <p:cBhvr>
                                        <p:cTn id="12" dur="500"/>
                                        <p:tgtEl>
                                          <p:spTgt spid="17">
                                            <p:txEl>
                                              <p:pRg st="0" end="0"/>
                                            </p:txEl>
                                          </p:spTgt>
                                        </p:tgtEl>
                                      </p:cBhvr>
                                    </p:animEffect>
                                    <p:anim calcmode="lin" valueType="num">
                                      <p:cBhvr>
                                        <p:cTn id="13"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17">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18">
                                            <p:txEl>
                                              <p:pRg st="0" end="0"/>
                                            </p:txEl>
                                          </p:spTgt>
                                        </p:tgtEl>
                                        <p:attrNameLst>
                                          <p:attrName>style.visibility</p:attrName>
                                        </p:attrNameLst>
                                      </p:cBhvr>
                                      <p:to>
                                        <p:strVal val="visible"/>
                                      </p:to>
                                    </p:set>
                                    <p:animEffect transition="in" filter="fade">
                                      <p:cBhvr>
                                        <p:cTn id="17" dur="500"/>
                                        <p:tgtEl>
                                          <p:spTgt spid="18">
                                            <p:txEl>
                                              <p:pRg st="0" end="0"/>
                                            </p:txEl>
                                          </p:spTgt>
                                        </p:tgtEl>
                                      </p:cBhvr>
                                    </p:animEffect>
                                  </p:childTnLst>
                                </p:cTn>
                              </p:par>
                              <p:par>
                                <p:cTn id="18" presetID="53" presetClass="entr" presetSubtype="16" fill="hold" grpId="0" nodeType="withEffect">
                                  <p:stCondLst>
                                    <p:cond delay="200"/>
                                  </p:stCondLst>
                                  <p:childTnLst>
                                    <p:set>
                                      <p:cBhvr>
                                        <p:cTn id="19" dur="1" fill="hold">
                                          <p:stCondLst>
                                            <p:cond delay="0"/>
                                          </p:stCondLst>
                                        </p:cTn>
                                        <p:tgtEl>
                                          <p:spTgt spid="14"/>
                                        </p:tgtEl>
                                        <p:attrNameLst>
                                          <p:attrName>style.visibility</p:attrName>
                                        </p:attrNameLst>
                                      </p:cBhvr>
                                      <p:to>
                                        <p:strVal val="visible"/>
                                      </p:to>
                                    </p:set>
                                    <p:anim calcmode="lin" valueType="num">
                                      <p:cBhvr>
                                        <p:cTn id="20" dur="300" fill="hold"/>
                                        <p:tgtEl>
                                          <p:spTgt spid="14"/>
                                        </p:tgtEl>
                                        <p:attrNameLst>
                                          <p:attrName>ppt_w</p:attrName>
                                        </p:attrNameLst>
                                      </p:cBhvr>
                                      <p:tavLst>
                                        <p:tav tm="0">
                                          <p:val>
                                            <p:fltVal val="0"/>
                                          </p:val>
                                        </p:tav>
                                        <p:tav tm="100000">
                                          <p:val>
                                            <p:strVal val="#ppt_w"/>
                                          </p:val>
                                        </p:tav>
                                      </p:tavLst>
                                    </p:anim>
                                    <p:anim calcmode="lin" valueType="num">
                                      <p:cBhvr>
                                        <p:cTn id="21" dur="300" fill="hold"/>
                                        <p:tgtEl>
                                          <p:spTgt spid="14"/>
                                        </p:tgtEl>
                                        <p:attrNameLst>
                                          <p:attrName>ppt_h</p:attrName>
                                        </p:attrNameLst>
                                      </p:cBhvr>
                                      <p:tavLst>
                                        <p:tav tm="0">
                                          <p:val>
                                            <p:fltVal val="0"/>
                                          </p:val>
                                        </p:tav>
                                        <p:tav tm="100000">
                                          <p:val>
                                            <p:strVal val="#ppt_h"/>
                                          </p:val>
                                        </p:tav>
                                      </p:tavLst>
                                    </p:anim>
                                    <p:animEffect transition="in" filter="fade">
                                      <p:cBhvr>
                                        <p:cTn id="22" dur="300"/>
                                        <p:tgtEl>
                                          <p:spTgt spid="14"/>
                                        </p:tgtEl>
                                      </p:cBhvr>
                                    </p:animEffect>
                                  </p:childTnLst>
                                </p:cTn>
                              </p:par>
                            </p:childTnLst>
                          </p:cTn>
                        </p:par>
                        <p:par>
                          <p:cTn id="23" fill="hold">
                            <p:stCondLst>
                              <p:cond delay="1300"/>
                            </p:stCondLst>
                            <p:childTnLst>
                              <p:par>
                                <p:cTn id="24" presetID="22" presetClass="entr" presetSubtype="8" fill="hold" grpId="1" nodeType="afterEffect" nodePh="1">
                                  <p:stCondLst>
                                    <p:cond delay="0"/>
                                  </p:stCondLst>
                                  <p:endCondLst>
                                    <p:cond evt="begin" delay="0">
                                      <p:tn val="24"/>
                                    </p:cond>
                                  </p:endCondLst>
                                  <p:childTnLst>
                                    <p:set>
                                      <p:cBhvr>
                                        <p:cTn id="25" dur="1" fill="hold">
                                          <p:stCondLst>
                                            <p:cond delay="0"/>
                                          </p:stCondLst>
                                        </p:cTn>
                                        <p:tgtEl>
                                          <p:spTgt spid="12"/>
                                        </p:tgtEl>
                                        <p:attrNameLst>
                                          <p:attrName>style.visibility</p:attrName>
                                        </p:attrNameLst>
                                      </p:cBhvr>
                                      <p:to>
                                        <p:strVal val="visible"/>
                                      </p:to>
                                    </p:set>
                                    <p:animEffect transition="in" filter="wipe(left)">
                                      <p:cBhvr>
                                        <p:cTn id="26" dur="14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1"/>
      <p:bldP spid="16" grpId="0" build="p">
        <p:tmplLst>
          <p:tmpl lvl="1">
            <p:tnLst>
              <p:par>
                <p:cTn presetID="42" presetClass="entr" presetSubtype="0" fill="hold" nodeType="withEffect">
                  <p:stCondLst>
                    <p:cond delay="200"/>
                  </p:stCondLst>
                  <p:childTnLst>
                    <p:set>
                      <p:cBhvr>
                        <p:cTn dur="1" fill="hold">
                          <p:stCondLst>
                            <p:cond delay="0"/>
                          </p:stCondLst>
                        </p:cTn>
                        <p:tgtEl>
                          <p:spTgt spid="16"/>
                        </p:tgtEl>
                        <p:attrNameLst>
                          <p:attrName>style.visibility</p:attrName>
                        </p:attrNameLst>
                      </p:cBhvr>
                      <p:to>
                        <p:strVal val="visible"/>
                      </p:to>
                    </p:set>
                    <p:animEffect transition="in" filter="fade">
                      <p:cBhvr>
                        <p:cTn dur="400"/>
                        <p:tgtEl>
                          <p:spTgt spid="16"/>
                        </p:tgtEl>
                      </p:cBhvr>
                    </p:animEffect>
                    <p:anim calcmode="lin" valueType="num">
                      <p:cBhvr>
                        <p:cTn dur="400" fill="hold"/>
                        <p:tgtEl>
                          <p:spTgt spid="16"/>
                        </p:tgtEl>
                        <p:attrNameLst>
                          <p:attrName>ppt_x</p:attrName>
                        </p:attrNameLst>
                      </p:cBhvr>
                      <p:tavLst>
                        <p:tav tm="0">
                          <p:val>
                            <p:strVal val="#ppt_x"/>
                          </p:val>
                        </p:tav>
                        <p:tav tm="100000">
                          <p:val>
                            <p:strVal val="#ppt_x"/>
                          </p:val>
                        </p:tav>
                      </p:tavLst>
                    </p:anim>
                    <p:anim calcmode="lin" valueType="num">
                      <p:cBhvr>
                        <p:cTn dur="400" fill="hold"/>
                        <p:tgtEl>
                          <p:spTgt spid="16"/>
                        </p:tgtEl>
                        <p:attrNameLst>
                          <p:attrName>ppt_y</p:attrName>
                        </p:attrNameLst>
                      </p:cBhvr>
                      <p:tavLst>
                        <p:tav tm="0">
                          <p:val>
                            <p:strVal val="#ppt_y+.1"/>
                          </p:val>
                        </p:tav>
                        <p:tav tm="100000">
                          <p:val>
                            <p:strVal val="#ppt_y"/>
                          </p:val>
                        </p:tav>
                      </p:tavLst>
                    </p:anim>
                  </p:childTnLst>
                </p:cTn>
              </p:par>
            </p:tnLst>
          </p:tmpl>
        </p:tmplLst>
      </p:bldP>
      <p:bldP spid="17" grpId="0" build="p">
        <p:tmplLst>
          <p:tmpl lvl="1">
            <p:tnLst>
              <p:par>
                <p:cTn presetID="42" presetClass="entr" presetSubtype="0" fill="hold" nodeType="withEffect">
                  <p:stCondLst>
                    <p:cond delay="20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anim calcmode="lin" valueType="num">
                      <p:cBhvr>
                        <p:cTn dur="500" fill="hold"/>
                        <p:tgtEl>
                          <p:spTgt spid="17"/>
                        </p:tgtEl>
                        <p:attrNameLst>
                          <p:attrName>ppt_x</p:attrName>
                        </p:attrNameLst>
                      </p:cBhvr>
                      <p:tavLst>
                        <p:tav tm="0">
                          <p:val>
                            <p:strVal val="#ppt_x"/>
                          </p:val>
                        </p:tav>
                        <p:tav tm="100000">
                          <p:val>
                            <p:strVal val="#ppt_x"/>
                          </p:val>
                        </p:tav>
                      </p:tavLst>
                    </p:anim>
                    <p:anim calcmode="lin" valueType="num">
                      <p:cBhvr>
                        <p:cTn dur="500" fill="hold"/>
                        <p:tgtEl>
                          <p:spTgt spid="17"/>
                        </p:tgtEl>
                        <p:attrNameLst>
                          <p:attrName>ppt_y</p:attrName>
                        </p:attrNameLst>
                      </p:cBhvr>
                      <p:tavLst>
                        <p:tav tm="0">
                          <p:val>
                            <p:strVal val="#ppt_y+.1"/>
                          </p:val>
                        </p:tav>
                        <p:tav tm="100000">
                          <p:val>
                            <p:strVal val="#ppt_y"/>
                          </p:val>
                        </p:tav>
                      </p:tavLst>
                    </p:anim>
                  </p:childTnLst>
                </p:cTn>
              </p:par>
            </p:tnLst>
          </p:tmpl>
        </p:tmplLst>
      </p:bldP>
      <p:bldP spid="18" grpId="0" build="p">
        <p:tmplLst>
          <p:tmpl lvl="1">
            <p:tnLst>
              <p:par>
                <p:cTn presetID="10" presetClass="entr" presetSubtype="0" fill="hold" nodeType="withEffect">
                  <p:stCondLst>
                    <p:cond delay="80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4" grpId="0"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reak slide 1">
    <p:spTree>
      <p:nvGrpSpPr>
        <p:cNvPr id="1" name=""/>
        <p:cNvGrpSpPr/>
        <p:nvPr/>
      </p:nvGrpSpPr>
      <p:grpSpPr>
        <a:xfrm>
          <a:off x="0" y="0"/>
          <a:ext cx="0" cy="0"/>
          <a:chOff x="0" y="0"/>
          <a:chExt cx="0" cy="0"/>
        </a:xfrm>
      </p:grpSpPr>
      <p:sp>
        <p:nvSpPr>
          <p:cNvPr id="12" name="Teardrop 11"/>
          <p:cNvSpPr/>
          <p:nvPr userDrawn="1"/>
        </p:nvSpPr>
        <p:spPr>
          <a:xfrm>
            <a:off x="4082014" y="221214"/>
            <a:ext cx="5061986" cy="5061986"/>
          </a:xfrm>
          <a:prstGeom prst="teardrop">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icture Placeholder 2"/>
          <p:cNvSpPr>
            <a:spLocks noGrp="1"/>
          </p:cNvSpPr>
          <p:nvPr>
            <p:ph type="pic" sz="quarter" idx="48"/>
          </p:nvPr>
        </p:nvSpPr>
        <p:spPr>
          <a:xfrm>
            <a:off x="0" y="0"/>
            <a:ext cx="9144000" cy="5715000"/>
          </a:xfrm>
          <a:custGeom>
            <a:avLst/>
            <a:gdLst/>
            <a:ahLst/>
            <a:cxnLst/>
            <a:rect l="l" t="t" r="r" b="b"/>
            <a:pathLst>
              <a:path w="9144000" h="5715000">
                <a:moveTo>
                  <a:pt x="0" y="0"/>
                </a:moveTo>
                <a:lnTo>
                  <a:pt x="9144000" y="0"/>
                </a:lnTo>
                <a:lnTo>
                  <a:pt x="9144000" y="221214"/>
                </a:lnTo>
                <a:lnTo>
                  <a:pt x="6613007" y="221214"/>
                </a:lnTo>
                <a:cubicBezTo>
                  <a:pt x="5215178" y="221214"/>
                  <a:pt x="4082014" y="1354378"/>
                  <a:pt x="4082014" y="2752207"/>
                </a:cubicBezTo>
                <a:cubicBezTo>
                  <a:pt x="4082014" y="4150036"/>
                  <a:pt x="5215178" y="5283200"/>
                  <a:pt x="6613007" y="5283200"/>
                </a:cubicBezTo>
                <a:cubicBezTo>
                  <a:pt x="8010836" y="5283200"/>
                  <a:pt x="9144000" y="4150036"/>
                  <a:pt x="9144000" y="2752207"/>
                </a:cubicBezTo>
                <a:lnTo>
                  <a:pt x="9144000" y="5715000"/>
                </a:lnTo>
                <a:lnTo>
                  <a:pt x="0" y="5715000"/>
                </a:ln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5055658" y="1618158"/>
            <a:ext cx="3383973" cy="359817"/>
          </a:xfrm>
          <a:prstGeom prst="rect">
            <a:avLst/>
          </a:prstGeom>
        </p:spPr>
        <p:txBody>
          <a:bodyPr vert="horz" lIns="0" tIns="40504" rIns="0" bIns="40504" anchor="ctr"/>
          <a:lstStyle>
            <a:lvl1pPr marL="0" indent="0" algn="ctr">
              <a:lnSpc>
                <a:spcPct val="100000"/>
              </a:lnSpc>
              <a:spcBef>
                <a:spcPts val="0"/>
              </a:spcBef>
              <a:buNone/>
              <a:defRPr sz="3500" b="1">
                <a:solidFill>
                  <a:schemeClr val="bg1"/>
                </a:solidFill>
                <a:latin typeface="Lato Light"/>
                <a:cs typeface="Lato Light"/>
              </a:defRPr>
            </a:lvl1pPr>
          </a:lstStyle>
          <a:p>
            <a:pPr lvl="0"/>
            <a:r>
              <a:rPr lang="es-ES_tradnl" dirty="0" smtClean="0"/>
              <a:t>TITLE HERE</a:t>
            </a:r>
          </a:p>
        </p:txBody>
      </p:sp>
      <p:sp>
        <p:nvSpPr>
          <p:cNvPr id="9" name="Text Placeholder 7"/>
          <p:cNvSpPr>
            <a:spLocks noGrp="1"/>
          </p:cNvSpPr>
          <p:nvPr>
            <p:ph type="body" sz="quarter" idx="11" hasCustomPrompt="1"/>
          </p:nvPr>
        </p:nvSpPr>
        <p:spPr>
          <a:xfrm>
            <a:off x="5055658" y="2104658"/>
            <a:ext cx="3383973" cy="190376"/>
          </a:xfrm>
          <a:prstGeom prst="rect">
            <a:avLst/>
          </a:prstGeom>
        </p:spPr>
        <p:txBody>
          <a:bodyPr vert="horz" lIns="0" tIns="40504" rIns="0" bIns="40504" anchor="ctr"/>
          <a:lstStyle>
            <a:lvl1pPr marL="0" indent="0" algn="ctr">
              <a:lnSpc>
                <a:spcPct val="100000"/>
              </a:lnSpc>
              <a:spcBef>
                <a:spcPts val="0"/>
              </a:spcBef>
              <a:spcAft>
                <a:spcPts val="0"/>
              </a:spcAft>
              <a:buNone/>
              <a:defRPr sz="1500" b="0">
                <a:solidFill>
                  <a:schemeClr val="accent1">
                    <a:lumMod val="50000"/>
                  </a:schemeClr>
                </a:solidFill>
                <a:latin typeface="Lato Light"/>
                <a:cs typeface="Lato Light"/>
              </a:defRPr>
            </a:lvl1pPr>
          </a:lstStyle>
          <a:p>
            <a:pPr lvl="0"/>
            <a:r>
              <a:rPr lang="es-ES_tradnl" dirty="0" err="1" smtClean="0"/>
              <a:t>Ultimate</a:t>
            </a:r>
            <a:r>
              <a:rPr lang="es-ES_tradnl" dirty="0" smtClean="0"/>
              <a:t> </a:t>
            </a:r>
            <a:r>
              <a:rPr lang="es-ES_tradnl" dirty="0" err="1" smtClean="0"/>
              <a:t>Powerpoint</a:t>
            </a:r>
            <a:r>
              <a:rPr lang="es-ES_tradnl" dirty="0" smtClean="0"/>
              <a:t> </a:t>
            </a:r>
            <a:r>
              <a:rPr lang="es-ES_tradnl" dirty="0" err="1" smtClean="0"/>
              <a:t>Template</a:t>
            </a:r>
            <a:endParaRPr lang="es-ES_tradnl" dirty="0" smtClean="0"/>
          </a:p>
        </p:txBody>
      </p:sp>
      <p:sp>
        <p:nvSpPr>
          <p:cNvPr id="10" name="Text Placeholder 2"/>
          <p:cNvSpPr>
            <a:spLocks noGrp="1"/>
          </p:cNvSpPr>
          <p:nvPr>
            <p:ph type="body" sz="quarter" idx="16" hasCustomPrompt="1"/>
          </p:nvPr>
        </p:nvSpPr>
        <p:spPr>
          <a:xfrm>
            <a:off x="5071004" y="2465136"/>
            <a:ext cx="3366029" cy="1280723"/>
          </a:xfrm>
          <a:prstGeom prst="rect">
            <a:avLst/>
          </a:prstGeom>
        </p:spPr>
        <p:txBody>
          <a:bodyPr vert="horz" lIns="0" tIns="0" rIns="0" bIns="0"/>
          <a:lstStyle>
            <a:lvl1pPr marL="0" indent="0" algn="ctr">
              <a:lnSpc>
                <a:spcPct val="130000"/>
              </a:lnSpc>
              <a:buNone/>
              <a:defRPr sz="12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a:t>
            </a:r>
          </a:p>
        </p:txBody>
      </p:sp>
    </p:spTree>
    <p:extLst>
      <p:ext uri="{BB962C8B-B14F-4D97-AF65-F5344CB8AC3E}">
        <p14:creationId xmlns:p14="http://schemas.microsoft.com/office/powerpoint/2010/main" val="3897789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par>
                                <p:cTn id="18" presetID="53" presetClass="entr" presetSubtype="16" fill="hold" grpId="0" nodeType="withEffect" nodePh="1">
                                  <p:stCondLst>
                                    <p:cond delay="800"/>
                                  </p:stCondLst>
                                  <p:endCondLst>
                                    <p:cond evt="begin" delay="0">
                                      <p:tn val="18"/>
                                    </p:cond>
                                  </p:endCondLst>
                                  <p:childTnLst>
                                    <p:set>
                                      <p:cBhvr>
                                        <p:cTn id="19" dur="1" fill="hold">
                                          <p:stCondLst>
                                            <p:cond delay="0"/>
                                          </p:stCondLst>
                                        </p:cTn>
                                        <p:tgtEl>
                                          <p:spTgt spid="11"/>
                                        </p:tgtEl>
                                        <p:attrNameLst>
                                          <p:attrName>style.visibility</p:attrName>
                                        </p:attrNameLst>
                                      </p:cBhvr>
                                      <p:to>
                                        <p:strVal val="visible"/>
                                      </p:to>
                                    </p:set>
                                    <p:anim calcmode="lin" valueType="num">
                                      <p:cBhvr>
                                        <p:cTn id="20" dur="1000" fill="hold"/>
                                        <p:tgtEl>
                                          <p:spTgt spid="11"/>
                                        </p:tgtEl>
                                        <p:attrNameLst>
                                          <p:attrName>ppt_w</p:attrName>
                                        </p:attrNameLst>
                                      </p:cBhvr>
                                      <p:tavLst>
                                        <p:tav tm="0">
                                          <p:val>
                                            <p:fltVal val="0"/>
                                          </p:val>
                                        </p:tav>
                                        <p:tav tm="100000">
                                          <p:val>
                                            <p:strVal val="#ppt_w"/>
                                          </p:val>
                                        </p:tav>
                                      </p:tavLst>
                                    </p:anim>
                                    <p:anim calcmode="lin" valueType="num">
                                      <p:cBhvr>
                                        <p:cTn id="21" dur="1000" fill="hold"/>
                                        <p:tgtEl>
                                          <p:spTgt spid="11"/>
                                        </p:tgtEl>
                                        <p:attrNameLst>
                                          <p:attrName>ppt_h</p:attrName>
                                        </p:attrNameLst>
                                      </p:cBhvr>
                                      <p:tavLst>
                                        <p:tav tm="0">
                                          <p:val>
                                            <p:fltVal val="0"/>
                                          </p:val>
                                        </p:tav>
                                        <p:tav tm="100000">
                                          <p:val>
                                            <p:strVal val="#ppt_h"/>
                                          </p:val>
                                        </p:tav>
                                      </p:tavLst>
                                    </p:anim>
                                    <p:animEffect transition="in" filter="fade">
                                      <p:cBhvr>
                                        <p:cTn id="22"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reak slide 2">
    <p:spTree>
      <p:nvGrpSpPr>
        <p:cNvPr id="1" name=""/>
        <p:cNvGrpSpPr/>
        <p:nvPr/>
      </p:nvGrpSpPr>
      <p:grpSpPr>
        <a:xfrm>
          <a:off x="0" y="0"/>
          <a:ext cx="0" cy="0"/>
          <a:chOff x="0" y="0"/>
          <a:chExt cx="0" cy="0"/>
        </a:xfrm>
      </p:grpSpPr>
      <p:sp>
        <p:nvSpPr>
          <p:cNvPr id="12" name="Teardrop 11"/>
          <p:cNvSpPr/>
          <p:nvPr userDrawn="1"/>
        </p:nvSpPr>
        <p:spPr>
          <a:xfrm>
            <a:off x="4082014" y="221214"/>
            <a:ext cx="5061986" cy="5061986"/>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icture Placeholder 2"/>
          <p:cNvSpPr>
            <a:spLocks noGrp="1"/>
          </p:cNvSpPr>
          <p:nvPr>
            <p:ph type="pic" sz="quarter" idx="48"/>
          </p:nvPr>
        </p:nvSpPr>
        <p:spPr>
          <a:xfrm>
            <a:off x="0" y="0"/>
            <a:ext cx="9144000" cy="5715000"/>
          </a:xfrm>
          <a:custGeom>
            <a:avLst/>
            <a:gdLst/>
            <a:ahLst/>
            <a:cxnLst/>
            <a:rect l="l" t="t" r="r" b="b"/>
            <a:pathLst>
              <a:path w="9144000" h="5715000">
                <a:moveTo>
                  <a:pt x="0" y="0"/>
                </a:moveTo>
                <a:lnTo>
                  <a:pt x="9144000" y="0"/>
                </a:lnTo>
                <a:lnTo>
                  <a:pt x="9144000" y="221214"/>
                </a:lnTo>
                <a:lnTo>
                  <a:pt x="6613007" y="221214"/>
                </a:lnTo>
                <a:cubicBezTo>
                  <a:pt x="5215178" y="221214"/>
                  <a:pt x="4082014" y="1354378"/>
                  <a:pt x="4082014" y="2752207"/>
                </a:cubicBezTo>
                <a:cubicBezTo>
                  <a:pt x="4082014" y="4150036"/>
                  <a:pt x="5215178" y="5283200"/>
                  <a:pt x="6613007" y="5283200"/>
                </a:cubicBezTo>
                <a:cubicBezTo>
                  <a:pt x="8010836" y="5283200"/>
                  <a:pt x="9144000" y="4150036"/>
                  <a:pt x="9144000" y="2752207"/>
                </a:cubicBezTo>
                <a:lnTo>
                  <a:pt x="9144000" y="5715000"/>
                </a:lnTo>
                <a:lnTo>
                  <a:pt x="0" y="5715000"/>
                </a:ln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5055658" y="1618158"/>
            <a:ext cx="3383973" cy="359817"/>
          </a:xfrm>
          <a:prstGeom prst="rect">
            <a:avLst/>
          </a:prstGeom>
        </p:spPr>
        <p:txBody>
          <a:bodyPr vert="horz" lIns="0" tIns="40504" rIns="0" bIns="40504" anchor="ctr"/>
          <a:lstStyle>
            <a:lvl1pPr marL="0" indent="0" algn="ctr">
              <a:lnSpc>
                <a:spcPct val="100000"/>
              </a:lnSpc>
              <a:spcBef>
                <a:spcPts val="0"/>
              </a:spcBef>
              <a:buNone/>
              <a:defRPr sz="3500" b="1">
                <a:solidFill>
                  <a:schemeClr val="bg1"/>
                </a:solidFill>
                <a:latin typeface="Lato Light"/>
                <a:cs typeface="Lato Light"/>
              </a:defRPr>
            </a:lvl1pPr>
          </a:lstStyle>
          <a:p>
            <a:pPr lvl="0"/>
            <a:r>
              <a:rPr lang="es-ES_tradnl" dirty="0" smtClean="0"/>
              <a:t>TITLE HERE</a:t>
            </a:r>
          </a:p>
        </p:txBody>
      </p:sp>
      <p:sp>
        <p:nvSpPr>
          <p:cNvPr id="9" name="Text Placeholder 7"/>
          <p:cNvSpPr>
            <a:spLocks noGrp="1"/>
          </p:cNvSpPr>
          <p:nvPr>
            <p:ph type="body" sz="quarter" idx="11" hasCustomPrompt="1"/>
          </p:nvPr>
        </p:nvSpPr>
        <p:spPr>
          <a:xfrm>
            <a:off x="5055658" y="2104658"/>
            <a:ext cx="3383973" cy="190376"/>
          </a:xfrm>
          <a:prstGeom prst="rect">
            <a:avLst/>
          </a:prstGeom>
        </p:spPr>
        <p:txBody>
          <a:bodyPr vert="horz" lIns="0" tIns="40504" rIns="0" bIns="40504" anchor="ctr"/>
          <a:lstStyle>
            <a:lvl1pPr marL="0" indent="0" algn="ctr">
              <a:lnSpc>
                <a:spcPct val="100000"/>
              </a:lnSpc>
              <a:spcBef>
                <a:spcPts val="0"/>
              </a:spcBef>
              <a:spcAft>
                <a:spcPts val="0"/>
              </a:spcAft>
              <a:buNone/>
              <a:defRPr sz="1500" b="0">
                <a:solidFill>
                  <a:schemeClr val="accent2">
                    <a:lumMod val="50000"/>
                  </a:schemeClr>
                </a:solidFill>
                <a:latin typeface="Lato Light"/>
                <a:cs typeface="Lato Light"/>
              </a:defRPr>
            </a:lvl1pPr>
          </a:lstStyle>
          <a:p>
            <a:pPr lvl="0"/>
            <a:r>
              <a:rPr lang="es-ES_tradnl" dirty="0" err="1" smtClean="0"/>
              <a:t>Ultimate</a:t>
            </a:r>
            <a:r>
              <a:rPr lang="es-ES_tradnl" dirty="0" smtClean="0"/>
              <a:t> </a:t>
            </a:r>
            <a:r>
              <a:rPr lang="es-ES_tradnl" dirty="0" err="1" smtClean="0"/>
              <a:t>Powerpoint</a:t>
            </a:r>
            <a:r>
              <a:rPr lang="es-ES_tradnl" dirty="0" smtClean="0"/>
              <a:t> </a:t>
            </a:r>
            <a:r>
              <a:rPr lang="es-ES_tradnl" dirty="0" err="1" smtClean="0"/>
              <a:t>Template</a:t>
            </a:r>
            <a:endParaRPr lang="es-ES_tradnl" dirty="0" smtClean="0"/>
          </a:p>
        </p:txBody>
      </p:sp>
      <p:sp>
        <p:nvSpPr>
          <p:cNvPr id="10" name="Text Placeholder 2"/>
          <p:cNvSpPr>
            <a:spLocks noGrp="1"/>
          </p:cNvSpPr>
          <p:nvPr>
            <p:ph type="body" sz="quarter" idx="16" hasCustomPrompt="1"/>
          </p:nvPr>
        </p:nvSpPr>
        <p:spPr>
          <a:xfrm>
            <a:off x="5071004" y="2465136"/>
            <a:ext cx="3366029" cy="1280723"/>
          </a:xfrm>
          <a:prstGeom prst="rect">
            <a:avLst/>
          </a:prstGeom>
        </p:spPr>
        <p:txBody>
          <a:bodyPr vert="horz" lIns="0" tIns="0" rIns="0" bIns="0"/>
          <a:lstStyle>
            <a:lvl1pPr marL="0" indent="0" algn="ctr">
              <a:lnSpc>
                <a:spcPct val="130000"/>
              </a:lnSpc>
              <a:buNone/>
              <a:defRPr sz="12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a:t>
            </a:r>
          </a:p>
        </p:txBody>
      </p:sp>
    </p:spTree>
    <p:extLst>
      <p:ext uri="{BB962C8B-B14F-4D97-AF65-F5344CB8AC3E}">
        <p14:creationId xmlns:p14="http://schemas.microsoft.com/office/powerpoint/2010/main" val="192924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par>
                                <p:cTn id="18" presetID="53" presetClass="entr" presetSubtype="16" fill="hold" grpId="0" nodeType="withEffect" nodePh="1">
                                  <p:stCondLst>
                                    <p:cond delay="800"/>
                                  </p:stCondLst>
                                  <p:endCondLst>
                                    <p:cond evt="begin" delay="0">
                                      <p:tn val="18"/>
                                    </p:cond>
                                  </p:endCondLst>
                                  <p:childTnLst>
                                    <p:set>
                                      <p:cBhvr>
                                        <p:cTn id="19" dur="1" fill="hold">
                                          <p:stCondLst>
                                            <p:cond delay="0"/>
                                          </p:stCondLst>
                                        </p:cTn>
                                        <p:tgtEl>
                                          <p:spTgt spid="11"/>
                                        </p:tgtEl>
                                        <p:attrNameLst>
                                          <p:attrName>style.visibility</p:attrName>
                                        </p:attrNameLst>
                                      </p:cBhvr>
                                      <p:to>
                                        <p:strVal val="visible"/>
                                      </p:to>
                                    </p:set>
                                    <p:anim calcmode="lin" valueType="num">
                                      <p:cBhvr>
                                        <p:cTn id="20" dur="1000" fill="hold"/>
                                        <p:tgtEl>
                                          <p:spTgt spid="11"/>
                                        </p:tgtEl>
                                        <p:attrNameLst>
                                          <p:attrName>ppt_w</p:attrName>
                                        </p:attrNameLst>
                                      </p:cBhvr>
                                      <p:tavLst>
                                        <p:tav tm="0">
                                          <p:val>
                                            <p:fltVal val="0"/>
                                          </p:val>
                                        </p:tav>
                                        <p:tav tm="100000">
                                          <p:val>
                                            <p:strVal val="#ppt_w"/>
                                          </p:val>
                                        </p:tav>
                                      </p:tavLst>
                                    </p:anim>
                                    <p:anim calcmode="lin" valueType="num">
                                      <p:cBhvr>
                                        <p:cTn id="21" dur="1000" fill="hold"/>
                                        <p:tgtEl>
                                          <p:spTgt spid="11"/>
                                        </p:tgtEl>
                                        <p:attrNameLst>
                                          <p:attrName>ppt_h</p:attrName>
                                        </p:attrNameLst>
                                      </p:cBhvr>
                                      <p:tavLst>
                                        <p:tav tm="0">
                                          <p:val>
                                            <p:fltVal val="0"/>
                                          </p:val>
                                        </p:tav>
                                        <p:tav tm="100000">
                                          <p:val>
                                            <p:strVal val="#ppt_h"/>
                                          </p:val>
                                        </p:tav>
                                      </p:tavLst>
                                    </p:anim>
                                    <p:animEffect transition="in" filter="fade">
                                      <p:cBhvr>
                                        <p:cTn id="22"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reak slide 3">
    <p:spTree>
      <p:nvGrpSpPr>
        <p:cNvPr id="1" name=""/>
        <p:cNvGrpSpPr/>
        <p:nvPr/>
      </p:nvGrpSpPr>
      <p:grpSpPr>
        <a:xfrm>
          <a:off x="0" y="0"/>
          <a:ext cx="0" cy="0"/>
          <a:chOff x="0" y="0"/>
          <a:chExt cx="0" cy="0"/>
        </a:xfrm>
      </p:grpSpPr>
      <p:sp>
        <p:nvSpPr>
          <p:cNvPr id="12" name="Teardrop 11"/>
          <p:cNvSpPr/>
          <p:nvPr userDrawn="1"/>
        </p:nvSpPr>
        <p:spPr>
          <a:xfrm>
            <a:off x="4082014" y="221214"/>
            <a:ext cx="5061986" cy="5061986"/>
          </a:xfrm>
          <a:prstGeom prst="teardrop">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icture Placeholder 2"/>
          <p:cNvSpPr>
            <a:spLocks noGrp="1"/>
          </p:cNvSpPr>
          <p:nvPr>
            <p:ph type="pic" sz="quarter" idx="48"/>
          </p:nvPr>
        </p:nvSpPr>
        <p:spPr>
          <a:xfrm>
            <a:off x="0" y="0"/>
            <a:ext cx="9144000" cy="5715000"/>
          </a:xfrm>
          <a:custGeom>
            <a:avLst/>
            <a:gdLst/>
            <a:ahLst/>
            <a:cxnLst/>
            <a:rect l="l" t="t" r="r" b="b"/>
            <a:pathLst>
              <a:path w="9144000" h="5715000">
                <a:moveTo>
                  <a:pt x="0" y="0"/>
                </a:moveTo>
                <a:lnTo>
                  <a:pt x="9144000" y="0"/>
                </a:lnTo>
                <a:lnTo>
                  <a:pt x="9144000" y="221214"/>
                </a:lnTo>
                <a:lnTo>
                  <a:pt x="6613007" y="221214"/>
                </a:lnTo>
                <a:cubicBezTo>
                  <a:pt x="5215178" y="221214"/>
                  <a:pt x="4082014" y="1354378"/>
                  <a:pt x="4082014" y="2752207"/>
                </a:cubicBezTo>
                <a:cubicBezTo>
                  <a:pt x="4082014" y="4150036"/>
                  <a:pt x="5215178" y="5283200"/>
                  <a:pt x="6613007" y="5283200"/>
                </a:cubicBezTo>
                <a:cubicBezTo>
                  <a:pt x="8010836" y="5283200"/>
                  <a:pt x="9144000" y="4150036"/>
                  <a:pt x="9144000" y="2752207"/>
                </a:cubicBezTo>
                <a:lnTo>
                  <a:pt x="9144000" y="5715000"/>
                </a:lnTo>
                <a:lnTo>
                  <a:pt x="0" y="5715000"/>
                </a:ln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5055658" y="1618158"/>
            <a:ext cx="3383973" cy="359817"/>
          </a:xfrm>
          <a:prstGeom prst="rect">
            <a:avLst/>
          </a:prstGeom>
        </p:spPr>
        <p:txBody>
          <a:bodyPr vert="horz" lIns="0" tIns="40504" rIns="0" bIns="40504" anchor="ctr"/>
          <a:lstStyle>
            <a:lvl1pPr marL="0" indent="0" algn="ctr">
              <a:lnSpc>
                <a:spcPct val="100000"/>
              </a:lnSpc>
              <a:spcBef>
                <a:spcPts val="0"/>
              </a:spcBef>
              <a:buNone/>
              <a:defRPr sz="3500" b="1">
                <a:solidFill>
                  <a:schemeClr val="bg1"/>
                </a:solidFill>
                <a:latin typeface="Lato Light"/>
                <a:cs typeface="Lato Light"/>
              </a:defRPr>
            </a:lvl1pPr>
          </a:lstStyle>
          <a:p>
            <a:pPr lvl="0"/>
            <a:r>
              <a:rPr lang="es-ES_tradnl" dirty="0" smtClean="0"/>
              <a:t>TITLE HERE</a:t>
            </a:r>
          </a:p>
        </p:txBody>
      </p:sp>
      <p:sp>
        <p:nvSpPr>
          <p:cNvPr id="9" name="Text Placeholder 7"/>
          <p:cNvSpPr>
            <a:spLocks noGrp="1"/>
          </p:cNvSpPr>
          <p:nvPr>
            <p:ph type="body" sz="quarter" idx="11" hasCustomPrompt="1"/>
          </p:nvPr>
        </p:nvSpPr>
        <p:spPr>
          <a:xfrm>
            <a:off x="5055658" y="2104658"/>
            <a:ext cx="3383973" cy="190376"/>
          </a:xfrm>
          <a:prstGeom prst="rect">
            <a:avLst/>
          </a:prstGeom>
        </p:spPr>
        <p:txBody>
          <a:bodyPr vert="horz" lIns="0" tIns="40504" rIns="0" bIns="40504" anchor="ctr"/>
          <a:lstStyle>
            <a:lvl1pPr marL="0" indent="0" algn="ctr">
              <a:lnSpc>
                <a:spcPct val="100000"/>
              </a:lnSpc>
              <a:spcBef>
                <a:spcPts val="0"/>
              </a:spcBef>
              <a:spcAft>
                <a:spcPts val="0"/>
              </a:spcAft>
              <a:buNone/>
              <a:defRPr sz="1500" b="0">
                <a:solidFill>
                  <a:schemeClr val="accent3">
                    <a:lumMod val="50000"/>
                  </a:schemeClr>
                </a:solidFill>
                <a:latin typeface="Lato Light"/>
                <a:cs typeface="Lato Light"/>
              </a:defRPr>
            </a:lvl1pPr>
          </a:lstStyle>
          <a:p>
            <a:pPr lvl="0"/>
            <a:r>
              <a:rPr lang="es-ES_tradnl" dirty="0" err="1" smtClean="0"/>
              <a:t>Ultimate</a:t>
            </a:r>
            <a:r>
              <a:rPr lang="es-ES_tradnl" dirty="0" smtClean="0"/>
              <a:t> </a:t>
            </a:r>
            <a:r>
              <a:rPr lang="es-ES_tradnl" dirty="0" err="1" smtClean="0"/>
              <a:t>Powerpoint</a:t>
            </a:r>
            <a:r>
              <a:rPr lang="es-ES_tradnl" dirty="0" smtClean="0"/>
              <a:t> </a:t>
            </a:r>
            <a:r>
              <a:rPr lang="es-ES_tradnl" dirty="0" err="1" smtClean="0"/>
              <a:t>Template</a:t>
            </a:r>
            <a:endParaRPr lang="es-ES_tradnl" dirty="0" smtClean="0"/>
          </a:p>
        </p:txBody>
      </p:sp>
      <p:sp>
        <p:nvSpPr>
          <p:cNvPr id="10" name="Text Placeholder 2"/>
          <p:cNvSpPr>
            <a:spLocks noGrp="1"/>
          </p:cNvSpPr>
          <p:nvPr>
            <p:ph type="body" sz="quarter" idx="16" hasCustomPrompt="1"/>
          </p:nvPr>
        </p:nvSpPr>
        <p:spPr>
          <a:xfrm>
            <a:off x="5071004" y="2465136"/>
            <a:ext cx="3366029" cy="1280723"/>
          </a:xfrm>
          <a:prstGeom prst="rect">
            <a:avLst/>
          </a:prstGeom>
        </p:spPr>
        <p:txBody>
          <a:bodyPr vert="horz" lIns="0" tIns="0" rIns="0" bIns="0"/>
          <a:lstStyle>
            <a:lvl1pPr marL="0" indent="0" algn="ctr">
              <a:lnSpc>
                <a:spcPct val="130000"/>
              </a:lnSpc>
              <a:buNone/>
              <a:defRPr sz="12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a:t>
            </a:r>
          </a:p>
        </p:txBody>
      </p:sp>
    </p:spTree>
    <p:extLst>
      <p:ext uri="{BB962C8B-B14F-4D97-AF65-F5344CB8AC3E}">
        <p14:creationId xmlns:p14="http://schemas.microsoft.com/office/powerpoint/2010/main" val="1895741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par>
                                <p:cTn id="18" presetID="53" presetClass="entr" presetSubtype="16" fill="hold" grpId="0" nodeType="withEffect" nodePh="1">
                                  <p:stCondLst>
                                    <p:cond delay="800"/>
                                  </p:stCondLst>
                                  <p:endCondLst>
                                    <p:cond evt="begin" delay="0">
                                      <p:tn val="18"/>
                                    </p:cond>
                                  </p:endCondLst>
                                  <p:childTnLst>
                                    <p:set>
                                      <p:cBhvr>
                                        <p:cTn id="19" dur="1" fill="hold">
                                          <p:stCondLst>
                                            <p:cond delay="0"/>
                                          </p:stCondLst>
                                        </p:cTn>
                                        <p:tgtEl>
                                          <p:spTgt spid="11"/>
                                        </p:tgtEl>
                                        <p:attrNameLst>
                                          <p:attrName>style.visibility</p:attrName>
                                        </p:attrNameLst>
                                      </p:cBhvr>
                                      <p:to>
                                        <p:strVal val="visible"/>
                                      </p:to>
                                    </p:set>
                                    <p:anim calcmode="lin" valueType="num">
                                      <p:cBhvr>
                                        <p:cTn id="20" dur="1000" fill="hold"/>
                                        <p:tgtEl>
                                          <p:spTgt spid="11"/>
                                        </p:tgtEl>
                                        <p:attrNameLst>
                                          <p:attrName>ppt_w</p:attrName>
                                        </p:attrNameLst>
                                      </p:cBhvr>
                                      <p:tavLst>
                                        <p:tav tm="0">
                                          <p:val>
                                            <p:fltVal val="0"/>
                                          </p:val>
                                        </p:tav>
                                        <p:tav tm="100000">
                                          <p:val>
                                            <p:strVal val="#ppt_w"/>
                                          </p:val>
                                        </p:tav>
                                      </p:tavLst>
                                    </p:anim>
                                    <p:anim calcmode="lin" valueType="num">
                                      <p:cBhvr>
                                        <p:cTn id="21" dur="1000" fill="hold"/>
                                        <p:tgtEl>
                                          <p:spTgt spid="11"/>
                                        </p:tgtEl>
                                        <p:attrNameLst>
                                          <p:attrName>ppt_h</p:attrName>
                                        </p:attrNameLst>
                                      </p:cBhvr>
                                      <p:tavLst>
                                        <p:tav tm="0">
                                          <p:val>
                                            <p:fltVal val="0"/>
                                          </p:val>
                                        </p:tav>
                                        <p:tav tm="100000">
                                          <p:val>
                                            <p:strVal val="#ppt_h"/>
                                          </p:val>
                                        </p:tav>
                                      </p:tavLst>
                                    </p:anim>
                                    <p:animEffect transition="in" filter="fade">
                                      <p:cBhvr>
                                        <p:cTn id="22"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reak slide 4">
    <p:spTree>
      <p:nvGrpSpPr>
        <p:cNvPr id="1" name=""/>
        <p:cNvGrpSpPr/>
        <p:nvPr/>
      </p:nvGrpSpPr>
      <p:grpSpPr>
        <a:xfrm>
          <a:off x="0" y="0"/>
          <a:ext cx="0" cy="0"/>
          <a:chOff x="0" y="0"/>
          <a:chExt cx="0" cy="0"/>
        </a:xfrm>
      </p:grpSpPr>
      <p:sp>
        <p:nvSpPr>
          <p:cNvPr id="12" name="Teardrop 11"/>
          <p:cNvSpPr/>
          <p:nvPr userDrawn="1"/>
        </p:nvSpPr>
        <p:spPr>
          <a:xfrm>
            <a:off x="4082014" y="221214"/>
            <a:ext cx="5061986" cy="5061986"/>
          </a:xfrm>
          <a:prstGeom prst="teardrop">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icture Placeholder 2"/>
          <p:cNvSpPr>
            <a:spLocks noGrp="1"/>
          </p:cNvSpPr>
          <p:nvPr>
            <p:ph type="pic" sz="quarter" idx="48"/>
          </p:nvPr>
        </p:nvSpPr>
        <p:spPr>
          <a:xfrm>
            <a:off x="0" y="0"/>
            <a:ext cx="9144000" cy="5715000"/>
          </a:xfrm>
          <a:custGeom>
            <a:avLst/>
            <a:gdLst/>
            <a:ahLst/>
            <a:cxnLst/>
            <a:rect l="l" t="t" r="r" b="b"/>
            <a:pathLst>
              <a:path w="9144000" h="5715000">
                <a:moveTo>
                  <a:pt x="0" y="0"/>
                </a:moveTo>
                <a:lnTo>
                  <a:pt x="9144000" y="0"/>
                </a:lnTo>
                <a:lnTo>
                  <a:pt x="9144000" y="221214"/>
                </a:lnTo>
                <a:lnTo>
                  <a:pt x="6613007" y="221214"/>
                </a:lnTo>
                <a:cubicBezTo>
                  <a:pt x="5215178" y="221214"/>
                  <a:pt x="4082014" y="1354378"/>
                  <a:pt x="4082014" y="2752207"/>
                </a:cubicBezTo>
                <a:cubicBezTo>
                  <a:pt x="4082014" y="4150036"/>
                  <a:pt x="5215178" y="5283200"/>
                  <a:pt x="6613007" y="5283200"/>
                </a:cubicBezTo>
                <a:cubicBezTo>
                  <a:pt x="8010836" y="5283200"/>
                  <a:pt x="9144000" y="4150036"/>
                  <a:pt x="9144000" y="2752207"/>
                </a:cubicBezTo>
                <a:lnTo>
                  <a:pt x="9144000" y="5715000"/>
                </a:lnTo>
                <a:lnTo>
                  <a:pt x="0" y="5715000"/>
                </a:ln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5055658" y="1618158"/>
            <a:ext cx="3383973" cy="359817"/>
          </a:xfrm>
          <a:prstGeom prst="rect">
            <a:avLst/>
          </a:prstGeom>
        </p:spPr>
        <p:txBody>
          <a:bodyPr vert="horz" lIns="0" tIns="40504" rIns="0" bIns="40504" anchor="ctr"/>
          <a:lstStyle>
            <a:lvl1pPr marL="0" indent="0" algn="ctr">
              <a:lnSpc>
                <a:spcPct val="100000"/>
              </a:lnSpc>
              <a:spcBef>
                <a:spcPts val="0"/>
              </a:spcBef>
              <a:buNone/>
              <a:defRPr sz="3500" b="1">
                <a:solidFill>
                  <a:schemeClr val="bg1"/>
                </a:solidFill>
                <a:latin typeface="Lato Light"/>
                <a:cs typeface="Lato Light"/>
              </a:defRPr>
            </a:lvl1pPr>
          </a:lstStyle>
          <a:p>
            <a:pPr lvl="0"/>
            <a:r>
              <a:rPr lang="es-ES_tradnl" dirty="0" smtClean="0"/>
              <a:t>TITLE HERE</a:t>
            </a:r>
          </a:p>
        </p:txBody>
      </p:sp>
      <p:sp>
        <p:nvSpPr>
          <p:cNvPr id="9" name="Text Placeholder 7"/>
          <p:cNvSpPr>
            <a:spLocks noGrp="1"/>
          </p:cNvSpPr>
          <p:nvPr>
            <p:ph type="body" sz="quarter" idx="11" hasCustomPrompt="1"/>
          </p:nvPr>
        </p:nvSpPr>
        <p:spPr>
          <a:xfrm>
            <a:off x="5055658" y="2104658"/>
            <a:ext cx="3383973" cy="190376"/>
          </a:xfrm>
          <a:prstGeom prst="rect">
            <a:avLst/>
          </a:prstGeom>
        </p:spPr>
        <p:txBody>
          <a:bodyPr vert="horz" lIns="0" tIns="40504" rIns="0" bIns="40504" anchor="ctr"/>
          <a:lstStyle>
            <a:lvl1pPr marL="0" indent="0" algn="ctr">
              <a:lnSpc>
                <a:spcPct val="100000"/>
              </a:lnSpc>
              <a:spcBef>
                <a:spcPts val="0"/>
              </a:spcBef>
              <a:spcAft>
                <a:spcPts val="0"/>
              </a:spcAft>
              <a:buNone/>
              <a:defRPr sz="1500" b="0">
                <a:solidFill>
                  <a:schemeClr val="accent4">
                    <a:lumMod val="50000"/>
                  </a:schemeClr>
                </a:solidFill>
                <a:latin typeface="Lato Light"/>
                <a:cs typeface="Lato Light"/>
              </a:defRPr>
            </a:lvl1pPr>
          </a:lstStyle>
          <a:p>
            <a:pPr lvl="0"/>
            <a:r>
              <a:rPr lang="es-ES_tradnl" dirty="0" err="1" smtClean="0"/>
              <a:t>Ultimate</a:t>
            </a:r>
            <a:r>
              <a:rPr lang="es-ES_tradnl" dirty="0" smtClean="0"/>
              <a:t> </a:t>
            </a:r>
            <a:r>
              <a:rPr lang="es-ES_tradnl" dirty="0" err="1" smtClean="0"/>
              <a:t>Powerpoint</a:t>
            </a:r>
            <a:r>
              <a:rPr lang="es-ES_tradnl" dirty="0" smtClean="0"/>
              <a:t> </a:t>
            </a:r>
            <a:r>
              <a:rPr lang="es-ES_tradnl" dirty="0" err="1" smtClean="0"/>
              <a:t>Template</a:t>
            </a:r>
            <a:endParaRPr lang="es-ES_tradnl" dirty="0" smtClean="0"/>
          </a:p>
        </p:txBody>
      </p:sp>
      <p:sp>
        <p:nvSpPr>
          <p:cNvPr id="10" name="Text Placeholder 2"/>
          <p:cNvSpPr>
            <a:spLocks noGrp="1"/>
          </p:cNvSpPr>
          <p:nvPr>
            <p:ph type="body" sz="quarter" idx="16" hasCustomPrompt="1"/>
          </p:nvPr>
        </p:nvSpPr>
        <p:spPr>
          <a:xfrm>
            <a:off x="5071004" y="2465136"/>
            <a:ext cx="3366029" cy="1280723"/>
          </a:xfrm>
          <a:prstGeom prst="rect">
            <a:avLst/>
          </a:prstGeom>
        </p:spPr>
        <p:txBody>
          <a:bodyPr vert="horz" lIns="0" tIns="0" rIns="0" bIns="0"/>
          <a:lstStyle>
            <a:lvl1pPr marL="0" indent="0" algn="ctr">
              <a:lnSpc>
                <a:spcPct val="130000"/>
              </a:lnSpc>
              <a:buNone/>
              <a:defRPr sz="12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a:t>
            </a:r>
          </a:p>
        </p:txBody>
      </p:sp>
    </p:spTree>
    <p:extLst>
      <p:ext uri="{BB962C8B-B14F-4D97-AF65-F5344CB8AC3E}">
        <p14:creationId xmlns:p14="http://schemas.microsoft.com/office/powerpoint/2010/main" val="833821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par>
                                <p:cTn id="18" presetID="53" presetClass="entr" presetSubtype="16" fill="hold" grpId="0" nodeType="withEffect" nodePh="1">
                                  <p:stCondLst>
                                    <p:cond delay="800"/>
                                  </p:stCondLst>
                                  <p:endCondLst>
                                    <p:cond evt="begin" delay="0">
                                      <p:tn val="18"/>
                                    </p:cond>
                                  </p:endCondLst>
                                  <p:childTnLst>
                                    <p:set>
                                      <p:cBhvr>
                                        <p:cTn id="19" dur="1" fill="hold">
                                          <p:stCondLst>
                                            <p:cond delay="0"/>
                                          </p:stCondLst>
                                        </p:cTn>
                                        <p:tgtEl>
                                          <p:spTgt spid="11"/>
                                        </p:tgtEl>
                                        <p:attrNameLst>
                                          <p:attrName>style.visibility</p:attrName>
                                        </p:attrNameLst>
                                      </p:cBhvr>
                                      <p:to>
                                        <p:strVal val="visible"/>
                                      </p:to>
                                    </p:set>
                                    <p:anim calcmode="lin" valueType="num">
                                      <p:cBhvr>
                                        <p:cTn id="20" dur="1000" fill="hold"/>
                                        <p:tgtEl>
                                          <p:spTgt spid="11"/>
                                        </p:tgtEl>
                                        <p:attrNameLst>
                                          <p:attrName>ppt_w</p:attrName>
                                        </p:attrNameLst>
                                      </p:cBhvr>
                                      <p:tavLst>
                                        <p:tav tm="0">
                                          <p:val>
                                            <p:fltVal val="0"/>
                                          </p:val>
                                        </p:tav>
                                        <p:tav tm="100000">
                                          <p:val>
                                            <p:strVal val="#ppt_w"/>
                                          </p:val>
                                        </p:tav>
                                      </p:tavLst>
                                    </p:anim>
                                    <p:anim calcmode="lin" valueType="num">
                                      <p:cBhvr>
                                        <p:cTn id="21" dur="1000" fill="hold"/>
                                        <p:tgtEl>
                                          <p:spTgt spid="11"/>
                                        </p:tgtEl>
                                        <p:attrNameLst>
                                          <p:attrName>ppt_h</p:attrName>
                                        </p:attrNameLst>
                                      </p:cBhvr>
                                      <p:tavLst>
                                        <p:tav tm="0">
                                          <p:val>
                                            <p:fltVal val="0"/>
                                          </p:val>
                                        </p:tav>
                                        <p:tav tm="100000">
                                          <p:val>
                                            <p:strVal val="#ppt_h"/>
                                          </p:val>
                                        </p:tav>
                                      </p:tavLst>
                                    </p:anim>
                                    <p:animEffect transition="in" filter="fade">
                                      <p:cBhvr>
                                        <p:cTn id="22"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reak slide 5">
    <p:spTree>
      <p:nvGrpSpPr>
        <p:cNvPr id="1" name=""/>
        <p:cNvGrpSpPr/>
        <p:nvPr/>
      </p:nvGrpSpPr>
      <p:grpSpPr>
        <a:xfrm>
          <a:off x="0" y="0"/>
          <a:ext cx="0" cy="0"/>
          <a:chOff x="0" y="0"/>
          <a:chExt cx="0" cy="0"/>
        </a:xfrm>
      </p:grpSpPr>
      <p:sp>
        <p:nvSpPr>
          <p:cNvPr id="12" name="Teardrop 11"/>
          <p:cNvSpPr/>
          <p:nvPr userDrawn="1"/>
        </p:nvSpPr>
        <p:spPr>
          <a:xfrm>
            <a:off x="4082014" y="221214"/>
            <a:ext cx="5061986" cy="5061986"/>
          </a:xfrm>
          <a:prstGeom prst="teardrop">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icture Placeholder 2"/>
          <p:cNvSpPr>
            <a:spLocks noGrp="1"/>
          </p:cNvSpPr>
          <p:nvPr>
            <p:ph type="pic" sz="quarter" idx="48"/>
          </p:nvPr>
        </p:nvSpPr>
        <p:spPr>
          <a:xfrm>
            <a:off x="0" y="0"/>
            <a:ext cx="9144000" cy="5715000"/>
          </a:xfrm>
          <a:custGeom>
            <a:avLst/>
            <a:gdLst/>
            <a:ahLst/>
            <a:cxnLst/>
            <a:rect l="l" t="t" r="r" b="b"/>
            <a:pathLst>
              <a:path w="9144000" h="5715000">
                <a:moveTo>
                  <a:pt x="0" y="0"/>
                </a:moveTo>
                <a:lnTo>
                  <a:pt x="9144000" y="0"/>
                </a:lnTo>
                <a:lnTo>
                  <a:pt x="9144000" y="221214"/>
                </a:lnTo>
                <a:lnTo>
                  <a:pt x="6613007" y="221214"/>
                </a:lnTo>
                <a:cubicBezTo>
                  <a:pt x="5215178" y="221214"/>
                  <a:pt x="4082014" y="1354378"/>
                  <a:pt x="4082014" y="2752207"/>
                </a:cubicBezTo>
                <a:cubicBezTo>
                  <a:pt x="4082014" y="4150036"/>
                  <a:pt x="5215178" y="5283200"/>
                  <a:pt x="6613007" y="5283200"/>
                </a:cubicBezTo>
                <a:cubicBezTo>
                  <a:pt x="8010836" y="5283200"/>
                  <a:pt x="9144000" y="4150036"/>
                  <a:pt x="9144000" y="2752207"/>
                </a:cubicBezTo>
                <a:lnTo>
                  <a:pt x="9144000" y="5715000"/>
                </a:lnTo>
                <a:lnTo>
                  <a:pt x="0" y="5715000"/>
                </a:ln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5055658" y="1618158"/>
            <a:ext cx="3383973" cy="359817"/>
          </a:xfrm>
          <a:prstGeom prst="rect">
            <a:avLst/>
          </a:prstGeom>
        </p:spPr>
        <p:txBody>
          <a:bodyPr vert="horz" lIns="0" tIns="40504" rIns="0" bIns="40504" anchor="ctr"/>
          <a:lstStyle>
            <a:lvl1pPr marL="0" indent="0" algn="ctr">
              <a:lnSpc>
                <a:spcPct val="100000"/>
              </a:lnSpc>
              <a:spcBef>
                <a:spcPts val="0"/>
              </a:spcBef>
              <a:buNone/>
              <a:defRPr sz="3500" b="1">
                <a:solidFill>
                  <a:schemeClr val="bg1"/>
                </a:solidFill>
                <a:latin typeface="Lato Light"/>
                <a:cs typeface="Lato Light"/>
              </a:defRPr>
            </a:lvl1pPr>
          </a:lstStyle>
          <a:p>
            <a:pPr lvl="0"/>
            <a:r>
              <a:rPr lang="es-ES_tradnl" dirty="0" smtClean="0"/>
              <a:t>TITLE HERE</a:t>
            </a:r>
          </a:p>
        </p:txBody>
      </p:sp>
      <p:sp>
        <p:nvSpPr>
          <p:cNvPr id="9" name="Text Placeholder 7"/>
          <p:cNvSpPr>
            <a:spLocks noGrp="1"/>
          </p:cNvSpPr>
          <p:nvPr>
            <p:ph type="body" sz="quarter" idx="11" hasCustomPrompt="1"/>
          </p:nvPr>
        </p:nvSpPr>
        <p:spPr>
          <a:xfrm>
            <a:off x="5055658" y="2104658"/>
            <a:ext cx="3383973" cy="190376"/>
          </a:xfrm>
          <a:prstGeom prst="rect">
            <a:avLst/>
          </a:prstGeom>
        </p:spPr>
        <p:txBody>
          <a:bodyPr vert="horz" lIns="0" tIns="40504" rIns="0" bIns="40504" anchor="ctr"/>
          <a:lstStyle>
            <a:lvl1pPr marL="0" indent="0" algn="ctr">
              <a:lnSpc>
                <a:spcPct val="100000"/>
              </a:lnSpc>
              <a:spcBef>
                <a:spcPts val="0"/>
              </a:spcBef>
              <a:spcAft>
                <a:spcPts val="0"/>
              </a:spcAft>
              <a:buNone/>
              <a:defRPr sz="1500" b="0">
                <a:solidFill>
                  <a:schemeClr val="accent5">
                    <a:lumMod val="50000"/>
                  </a:schemeClr>
                </a:solidFill>
                <a:latin typeface="Lato Light"/>
                <a:cs typeface="Lato Light"/>
              </a:defRPr>
            </a:lvl1pPr>
          </a:lstStyle>
          <a:p>
            <a:pPr lvl="0"/>
            <a:r>
              <a:rPr lang="es-ES_tradnl" dirty="0" err="1" smtClean="0"/>
              <a:t>Ultimate</a:t>
            </a:r>
            <a:r>
              <a:rPr lang="es-ES_tradnl" dirty="0" smtClean="0"/>
              <a:t> </a:t>
            </a:r>
            <a:r>
              <a:rPr lang="es-ES_tradnl" dirty="0" err="1" smtClean="0"/>
              <a:t>Powerpoint</a:t>
            </a:r>
            <a:r>
              <a:rPr lang="es-ES_tradnl" dirty="0" smtClean="0"/>
              <a:t> </a:t>
            </a:r>
            <a:r>
              <a:rPr lang="es-ES_tradnl" dirty="0" err="1" smtClean="0"/>
              <a:t>Template</a:t>
            </a:r>
            <a:endParaRPr lang="es-ES_tradnl" dirty="0" smtClean="0"/>
          </a:p>
        </p:txBody>
      </p:sp>
      <p:sp>
        <p:nvSpPr>
          <p:cNvPr id="10" name="Text Placeholder 2"/>
          <p:cNvSpPr>
            <a:spLocks noGrp="1"/>
          </p:cNvSpPr>
          <p:nvPr>
            <p:ph type="body" sz="quarter" idx="16" hasCustomPrompt="1"/>
          </p:nvPr>
        </p:nvSpPr>
        <p:spPr>
          <a:xfrm>
            <a:off x="5071004" y="2465136"/>
            <a:ext cx="3366029" cy="1280723"/>
          </a:xfrm>
          <a:prstGeom prst="rect">
            <a:avLst/>
          </a:prstGeom>
        </p:spPr>
        <p:txBody>
          <a:bodyPr vert="horz" lIns="0" tIns="0" rIns="0" bIns="0"/>
          <a:lstStyle>
            <a:lvl1pPr marL="0" indent="0" algn="ctr">
              <a:lnSpc>
                <a:spcPct val="130000"/>
              </a:lnSpc>
              <a:buNone/>
              <a:defRPr sz="12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a:t>
            </a:r>
          </a:p>
        </p:txBody>
      </p:sp>
    </p:spTree>
    <p:extLst>
      <p:ext uri="{BB962C8B-B14F-4D97-AF65-F5344CB8AC3E}">
        <p14:creationId xmlns:p14="http://schemas.microsoft.com/office/powerpoint/2010/main" val="395674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par>
                                <p:cTn id="18" presetID="53" presetClass="entr" presetSubtype="16" fill="hold" grpId="0" nodeType="withEffect" nodePh="1">
                                  <p:stCondLst>
                                    <p:cond delay="800"/>
                                  </p:stCondLst>
                                  <p:endCondLst>
                                    <p:cond evt="begin" delay="0">
                                      <p:tn val="18"/>
                                    </p:cond>
                                  </p:endCondLst>
                                  <p:childTnLst>
                                    <p:set>
                                      <p:cBhvr>
                                        <p:cTn id="19" dur="1" fill="hold">
                                          <p:stCondLst>
                                            <p:cond delay="0"/>
                                          </p:stCondLst>
                                        </p:cTn>
                                        <p:tgtEl>
                                          <p:spTgt spid="11"/>
                                        </p:tgtEl>
                                        <p:attrNameLst>
                                          <p:attrName>style.visibility</p:attrName>
                                        </p:attrNameLst>
                                      </p:cBhvr>
                                      <p:to>
                                        <p:strVal val="visible"/>
                                      </p:to>
                                    </p:set>
                                    <p:anim calcmode="lin" valueType="num">
                                      <p:cBhvr>
                                        <p:cTn id="20" dur="1000" fill="hold"/>
                                        <p:tgtEl>
                                          <p:spTgt spid="11"/>
                                        </p:tgtEl>
                                        <p:attrNameLst>
                                          <p:attrName>ppt_w</p:attrName>
                                        </p:attrNameLst>
                                      </p:cBhvr>
                                      <p:tavLst>
                                        <p:tav tm="0">
                                          <p:val>
                                            <p:fltVal val="0"/>
                                          </p:val>
                                        </p:tav>
                                        <p:tav tm="100000">
                                          <p:val>
                                            <p:strVal val="#ppt_w"/>
                                          </p:val>
                                        </p:tav>
                                      </p:tavLst>
                                    </p:anim>
                                    <p:anim calcmode="lin" valueType="num">
                                      <p:cBhvr>
                                        <p:cTn id="21" dur="1000" fill="hold"/>
                                        <p:tgtEl>
                                          <p:spTgt spid="11"/>
                                        </p:tgtEl>
                                        <p:attrNameLst>
                                          <p:attrName>ppt_h</p:attrName>
                                        </p:attrNameLst>
                                      </p:cBhvr>
                                      <p:tavLst>
                                        <p:tav tm="0">
                                          <p:val>
                                            <p:fltVal val="0"/>
                                          </p:val>
                                        </p:tav>
                                        <p:tav tm="100000">
                                          <p:val>
                                            <p:strVal val="#ppt_h"/>
                                          </p:val>
                                        </p:tav>
                                      </p:tavLst>
                                    </p:anim>
                                    <p:animEffect transition="in" filter="fade">
                                      <p:cBhvr>
                                        <p:cTn id="22"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reak slide 6">
    <p:spTree>
      <p:nvGrpSpPr>
        <p:cNvPr id="1" name=""/>
        <p:cNvGrpSpPr/>
        <p:nvPr/>
      </p:nvGrpSpPr>
      <p:grpSpPr>
        <a:xfrm>
          <a:off x="0" y="0"/>
          <a:ext cx="0" cy="0"/>
          <a:chOff x="0" y="0"/>
          <a:chExt cx="0" cy="0"/>
        </a:xfrm>
      </p:grpSpPr>
      <p:sp>
        <p:nvSpPr>
          <p:cNvPr id="12" name="Teardrop 11"/>
          <p:cNvSpPr/>
          <p:nvPr userDrawn="1"/>
        </p:nvSpPr>
        <p:spPr>
          <a:xfrm>
            <a:off x="4082014" y="221214"/>
            <a:ext cx="5061986" cy="5061986"/>
          </a:xfrm>
          <a:prstGeom prst="teardrop">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icture Placeholder 2"/>
          <p:cNvSpPr>
            <a:spLocks noGrp="1"/>
          </p:cNvSpPr>
          <p:nvPr>
            <p:ph type="pic" sz="quarter" idx="48"/>
          </p:nvPr>
        </p:nvSpPr>
        <p:spPr>
          <a:xfrm>
            <a:off x="0" y="0"/>
            <a:ext cx="9144000" cy="5715000"/>
          </a:xfrm>
          <a:custGeom>
            <a:avLst/>
            <a:gdLst/>
            <a:ahLst/>
            <a:cxnLst/>
            <a:rect l="l" t="t" r="r" b="b"/>
            <a:pathLst>
              <a:path w="9144000" h="5715000">
                <a:moveTo>
                  <a:pt x="0" y="0"/>
                </a:moveTo>
                <a:lnTo>
                  <a:pt x="9144000" y="0"/>
                </a:lnTo>
                <a:lnTo>
                  <a:pt x="9144000" y="221214"/>
                </a:lnTo>
                <a:lnTo>
                  <a:pt x="6613007" y="221214"/>
                </a:lnTo>
                <a:cubicBezTo>
                  <a:pt x="5215178" y="221214"/>
                  <a:pt x="4082014" y="1354378"/>
                  <a:pt x="4082014" y="2752207"/>
                </a:cubicBezTo>
                <a:cubicBezTo>
                  <a:pt x="4082014" y="4150036"/>
                  <a:pt x="5215178" y="5283200"/>
                  <a:pt x="6613007" y="5283200"/>
                </a:cubicBezTo>
                <a:cubicBezTo>
                  <a:pt x="8010836" y="5283200"/>
                  <a:pt x="9144000" y="4150036"/>
                  <a:pt x="9144000" y="2752207"/>
                </a:cubicBezTo>
                <a:lnTo>
                  <a:pt x="9144000" y="5715000"/>
                </a:lnTo>
                <a:lnTo>
                  <a:pt x="0" y="5715000"/>
                </a:ln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5055658" y="1618158"/>
            <a:ext cx="3383973" cy="359817"/>
          </a:xfrm>
          <a:prstGeom prst="rect">
            <a:avLst/>
          </a:prstGeom>
        </p:spPr>
        <p:txBody>
          <a:bodyPr vert="horz" lIns="0" tIns="40504" rIns="0" bIns="40504" anchor="ctr"/>
          <a:lstStyle>
            <a:lvl1pPr marL="0" indent="0" algn="ctr">
              <a:lnSpc>
                <a:spcPct val="100000"/>
              </a:lnSpc>
              <a:spcBef>
                <a:spcPts val="0"/>
              </a:spcBef>
              <a:buNone/>
              <a:defRPr sz="3500" b="1">
                <a:solidFill>
                  <a:schemeClr val="bg1"/>
                </a:solidFill>
                <a:latin typeface="Lato Light"/>
                <a:cs typeface="Lato Light"/>
              </a:defRPr>
            </a:lvl1pPr>
          </a:lstStyle>
          <a:p>
            <a:pPr lvl="0"/>
            <a:r>
              <a:rPr lang="es-ES_tradnl" dirty="0" smtClean="0"/>
              <a:t>TITLE HERE</a:t>
            </a:r>
          </a:p>
        </p:txBody>
      </p:sp>
      <p:sp>
        <p:nvSpPr>
          <p:cNvPr id="9" name="Text Placeholder 7"/>
          <p:cNvSpPr>
            <a:spLocks noGrp="1"/>
          </p:cNvSpPr>
          <p:nvPr>
            <p:ph type="body" sz="quarter" idx="11" hasCustomPrompt="1"/>
          </p:nvPr>
        </p:nvSpPr>
        <p:spPr>
          <a:xfrm>
            <a:off x="5055658" y="2104658"/>
            <a:ext cx="3383973" cy="190376"/>
          </a:xfrm>
          <a:prstGeom prst="rect">
            <a:avLst/>
          </a:prstGeom>
        </p:spPr>
        <p:txBody>
          <a:bodyPr vert="horz" lIns="0" tIns="40504" rIns="0" bIns="40504" anchor="ctr"/>
          <a:lstStyle>
            <a:lvl1pPr marL="0" indent="0" algn="ctr">
              <a:lnSpc>
                <a:spcPct val="100000"/>
              </a:lnSpc>
              <a:spcBef>
                <a:spcPts val="0"/>
              </a:spcBef>
              <a:spcAft>
                <a:spcPts val="0"/>
              </a:spcAft>
              <a:buNone/>
              <a:defRPr sz="1500" b="0">
                <a:solidFill>
                  <a:schemeClr val="accent6">
                    <a:lumMod val="75000"/>
                  </a:schemeClr>
                </a:solidFill>
                <a:latin typeface="Lato Light"/>
                <a:cs typeface="Lato Light"/>
              </a:defRPr>
            </a:lvl1pPr>
          </a:lstStyle>
          <a:p>
            <a:pPr lvl="0"/>
            <a:r>
              <a:rPr lang="es-ES_tradnl" dirty="0" err="1" smtClean="0"/>
              <a:t>Ultimate</a:t>
            </a:r>
            <a:r>
              <a:rPr lang="es-ES_tradnl" dirty="0" smtClean="0"/>
              <a:t> </a:t>
            </a:r>
            <a:r>
              <a:rPr lang="es-ES_tradnl" dirty="0" err="1" smtClean="0"/>
              <a:t>Powerpoint</a:t>
            </a:r>
            <a:r>
              <a:rPr lang="es-ES_tradnl" dirty="0" smtClean="0"/>
              <a:t> </a:t>
            </a:r>
            <a:r>
              <a:rPr lang="es-ES_tradnl" dirty="0" err="1" smtClean="0"/>
              <a:t>Template</a:t>
            </a:r>
            <a:endParaRPr lang="es-ES_tradnl" dirty="0" smtClean="0"/>
          </a:p>
        </p:txBody>
      </p:sp>
      <p:sp>
        <p:nvSpPr>
          <p:cNvPr id="10" name="Text Placeholder 2"/>
          <p:cNvSpPr>
            <a:spLocks noGrp="1"/>
          </p:cNvSpPr>
          <p:nvPr>
            <p:ph type="body" sz="quarter" idx="16" hasCustomPrompt="1"/>
          </p:nvPr>
        </p:nvSpPr>
        <p:spPr>
          <a:xfrm>
            <a:off x="5071004" y="2465136"/>
            <a:ext cx="3366029" cy="1280723"/>
          </a:xfrm>
          <a:prstGeom prst="rect">
            <a:avLst/>
          </a:prstGeom>
        </p:spPr>
        <p:txBody>
          <a:bodyPr vert="horz" lIns="0" tIns="0" rIns="0" bIns="0"/>
          <a:lstStyle>
            <a:lvl1pPr marL="0" indent="0" algn="ctr">
              <a:lnSpc>
                <a:spcPct val="130000"/>
              </a:lnSpc>
              <a:buNone/>
              <a:defRPr sz="12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a:t>
            </a:r>
          </a:p>
        </p:txBody>
      </p:sp>
    </p:spTree>
    <p:extLst>
      <p:ext uri="{BB962C8B-B14F-4D97-AF65-F5344CB8AC3E}">
        <p14:creationId xmlns:p14="http://schemas.microsoft.com/office/powerpoint/2010/main" val="1393568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par>
                                <p:cTn id="18" presetID="53" presetClass="entr" presetSubtype="16" fill="hold" grpId="0" nodeType="withEffect" nodePh="1">
                                  <p:stCondLst>
                                    <p:cond delay="800"/>
                                  </p:stCondLst>
                                  <p:endCondLst>
                                    <p:cond evt="begin" delay="0">
                                      <p:tn val="18"/>
                                    </p:cond>
                                  </p:endCondLst>
                                  <p:childTnLst>
                                    <p:set>
                                      <p:cBhvr>
                                        <p:cTn id="19" dur="1" fill="hold">
                                          <p:stCondLst>
                                            <p:cond delay="0"/>
                                          </p:stCondLst>
                                        </p:cTn>
                                        <p:tgtEl>
                                          <p:spTgt spid="11"/>
                                        </p:tgtEl>
                                        <p:attrNameLst>
                                          <p:attrName>style.visibility</p:attrName>
                                        </p:attrNameLst>
                                      </p:cBhvr>
                                      <p:to>
                                        <p:strVal val="visible"/>
                                      </p:to>
                                    </p:set>
                                    <p:anim calcmode="lin" valueType="num">
                                      <p:cBhvr>
                                        <p:cTn id="20" dur="1000" fill="hold"/>
                                        <p:tgtEl>
                                          <p:spTgt spid="11"/>
                                        </p:tgtEl>
                                        <p:attrNameLst>
                                          <p:attrName>ppt_w</p:attrName>
                                        </p:attrNameLst>
                                      </p:cBhvr>
                                      <p:tavLst>
                                        <p:tav tm="0">
                                          <p:val>
                                            <p:fltVal val="0"/>
                                          </p:val>
                                        </p:tav>
                                        <p:tav tm="100000">
                                          <p:val>
                                            <p:strVal val="#ppt_w"/>
                                          </p:val>
                                        </p:tav>
                                      </p:tavLst>
                                    </p:anim>
                                    <p:anim calcmode="lin" valueType="num">
                                      <p:cBhvr>
                                        <p:cTn id="21" dur="1000" fill="hold"/>
                                        <p:tgtEl>
                                          <p:spTgt spid="11"/>
                                        </p:tgtEl>
                                        <p:attrNameLst>
                                          <p:attrName>ppt_h</p:attrName>
                                        </p:attrNameLst>
                                      </p:cBhvr>
                                      <p:tavLst>
                                        <p:tav tm="0">
                                          <p:val>
                                            <p:fltVal val="0"/>
                                          </p:val>
                                        </p:tav>
                                        <p:tav tm="100000">
                                          <p:val>
                                            <p:strVal val="#ppt_h"/>
                                          </p:val>
                                        </p:tav>
                                      </p:tavLst>
                                    </p:anim>
                                    <p:animEffect transition="in" filter="fade">
                                      <p:cBhvr>
                                        <p:cTn id="22"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g image with description">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 name="Picture Placeholder 2"/>
          <p:cNvSpPr>
            <a:spLocks noGrp="1"/>
          </p:cNvSpPr>
          <p:nvPr>
            <p:ph type="pic" sz="quarter" idx="17"/>
          </p:nvPr>
        </p:nvSpPr>
        <p:spPr>
          <a:xfrm>
            <a:off x="0" y="1278122"/>
            <a:ext cx="9144000" cy="3090677"/>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 name="Text Placeholder 2"/>
          <p:cNvSpPr>
            <a:spLocks noGrp="1"/>
          </p:cNvSpPr>
          <p:nvPr>
            <p:ph type="body" sz="quarter" idx="16" hasCustomPrompt="1"/>
          </p:nvPr>
        </p:nvSpPr>
        <p:spPr>
          <a:xfrm>
            <a:off x="443971" y="4616287"/>
            <a:ext cx="8230129"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Tree>
    <p:extLst>
      <p:ext uri="{BB962C8B-B14F-4D97-AF65-F5344CB8AC3E}">
        <p14:creationId xmlns:p14="http://schemas.microsoft.com/office/powerpoint/2010/main" val="44211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nodePh="1">
                                  <p:stCondLst>
                                    <p:cond delay="800"/>
                                  </p:stCondLst>
                                  <p:endCondLst>
                                    <p:cond evt="begin" delay="0">
                                      <p:tn val="15"/>
                                    </p:cond>
                                  </p:end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grpId="0" nodeType="withEffect">
                                  <p:stCondLst>
                                    <p:cond delay="80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4" grpId="0"/>
      <p:bldP spid="5" grpId="0" build="p">
        <p:tmplLst>
          <p:tmpl lvl="1">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itle with content Clear">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 name="Text Placeholder 7"/>
          <p:cNvSpPr>
            <a:spLocks noGrp="1"/>
          </p:cNvSpPr>
          <p:nvPr>
            <p:ph type="body" sz="quarter" idx="40" hasCustomPrompt="1"/>
          </p:nvPr>
        </p:nvSpPr>
        <p:spPr>
          <a:xfrm>
            <a:off x="452439" y="1223131"/>
            <a:ext cx="2948682" cy="359817"/>
          </a:xfrm>
          <a:prstGeom prst="rect">
            <a:avLst/>
          </a:prstGeom>
        </p:spPr>
        <p:txBody>
          <a:bodyPr vert="horz" lIns="0" tIns="40504" rIns="0" bIns="40504" anchor="ctr"/>
          <a:lstStyle>
            <a:lvl1pPr marL="0" indent="0" algn="l">
              <a:lnSpc>
                <a:spcPct val="100000"/>
              </a:lnSpc>
              <a:spcBef>
                <a:spcPts val="0"/>
              </a:spcBef>
              <a:buNone/>
              <a:defRPr sz="1600" b="1">
                <a:solidFill>
                  <a:schemeClr val="tx1">
                    <a:lumMod val="75000"/>
                    <a:lumOff val="25000"/>
                  </a:schemeClr>
                </a:solidFill>
                <a:latin typeface="Lato Light"/>
                <a:cs typeface="Lato Light"/>
              </a:defRPr>
            </a:lvl1pPr>
          </a:lstStyle>
          <a:p>
            <a:pPr lvl="0"/>
            <a:r>
              <a:rPr lang="es-ES_tradnl" dirty="0" err="1" smtClean="0"/>
              <a:t>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5" name="Text Placeholder 7"/>
          <p:cNvSpPr>
            <a:spLocks noGrp="1"/>
          </p:cNvSpPr>
          <p:nvPr>
            <p:ph type="body" sz="quarter" idx="41" hasCustomPrompt="1"/>
          </p:nvPr>
        </p:nvSpPr>
        <p:spPr>
          <a:xfrm>
            <a:off x="452438" y="1624963"/>
            <a:ext cx="2948683"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7" name="Text Placeholder 2"/>
          <p:cNvSpPr>
            <a:spLocks noGrp="1"/>
          </p:cNvSpPr>
          <p:nvPr>
            <p:ph type="body" sz="quarter" idx="42" hasCustomPrompt="1"/>
          </p:nvPr>
        </p:nvSpPr>
        <p:spPr>
          <a:xfrm>
            <a:off x="467784" y="1900775"/>
            <a:ext cx="2932641" cy="1793567"/>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a:p>
            <a:pPr lvl="0"/>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fringillascipit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
        <p:nvSpPr>
          <p:cNvPr id="9" name="Text Placeholder 2"/>
          <p:cNvSpPr>
            <a:spLocks noGrp="1"/>
          </p:cNvSpPr>
          <p:nvPr>
            <p:ph type="body" sz="quarter" idx="64" hasCustomPrompt="1"/>
          </p:nvPr>
        </p:nvSpPr>
        <p:spPr>
          <a:xfrm>
            <a:off x="467783" y="4523255"/>
            <a:ext cx="2932641"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10" name="Text Placeholder 7"/>
          <p:cNvSpPr>
            <a:spLocks noGrp="1"/>
          </p:cNvSpPr>
          <p:nvPr>
            <p:ph type="body" sz="quarter" idx="18" hasCustomPrompt="1"/>
          </p:nvPr>
        </p:nvSpPr>
        <p:spPr>
          <a:xfrm>
            <a:off x="467783" y="3974582"/>
            <a:ext cx="2932641" cy="287817"/>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RESULT 1</a:t>
            </a:r>
          </a:p>
        </p:txBody>
      </p:sp>
      <p:sp>
        <p:nvSpPr>
          <p:cNvPr id="11" name="Text Placeholder 7"/>
          <p:cNvSpPr>
            <a:spLocks noGrp="1"/>
          </p:cNvSpPr>
          <p:nvPr>
            <p:ph type="body" sz="quarter" idx="65" hasCustomPrompt="1"/>
          </p:nvPr>
        </p:nvSpPr>
        <p:spPr>
          <a:xfrm>
            <a:off x="467783" y="4317574"/>
            <a:ext cx="2932641"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539804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20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400"/>
                                        <p:tgtEl>
                                          <p:spTgt spid="4">
                                            <p:txEl>
                                              <p:pRg st="0" end="0"/>
                                            </p:txEl>
                                          </p:spTgt>
                                        </p:tgtEl>
                                      </p:cBhvr>
                                    </p:animEffect>
                                    <p:anim calcmode="lin" valueType="num">
                                      <p:cBhvr>
                                        <p:cTn id="18" dur="4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9" dur="400" fill="hold"/>
                                        <p:tgtEl>
                                          <p:spTgt spid="4">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200"/>
                                  </p:stCondLst>
                                  <p:childTnLst>
                                    <p:set>
                                      <p:cBhvr>
                                        <p:cTn id="21" dur="1" fill="hold">
                                          <p:stCondLst>
                                            <p:cond delay="0"/>
                                          </p:stCondLst>
                                        </p:cTn>
                                        <p:tgtEl>
                                          <p:spTgt spid="5">
                                            <p:txEl>
                                              <p:pRg st="0" end="0"/>
                                            </p:txEl>
                                          </p:spTgt>
                                        </p:tgtEl>
                                        <p:attrNameLst>
                                          <p:attrName>style.visibility</p:attrName>
                                        </p:attrNameLst>
                                      </p:cBhvr>
                                      <p:to>
                                        <p:strVal val="visible"/>
                                      </p:to>
                                    </p:set>
                                    <p:animEffect transition="in" filter="fade">
                                      <p:cBhvr>
                                        <p:cTn id="22" dur="500"/>
                                        <p:tgtEl>
                                          <p:spTgt spid="5">
                                            <p:txEl>
                                              <p:pRg st="0" end="0"/>
                                            </p:txEl>
                                          </p:spTgt>
                                        </p:tgtEl>
                                      </p:cBhvr>
                                    </p:animEffect>
                                    <p:anim calcmode="lin" valueType="num">
                                      <p:cBhvr>
                                        <p:cTn id="2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4" dur="500" fill="hold"/>
                                        <p:tgtEl>
                                          <p:spTgt spid="5">
                                            <p:txEl>
                                              <p:pRg st="0" end="0"/>
                                            </p:txEl>
                                          </p:spTgt>
                                        </p:tgtEl>
                                        <p:attrNameLst>
                                          <p:attrName>ppt_y</p:attrName>
                                        </p:attrNameLst>
                                      </p:cBhvr>
                                      <p:tavLst>
                                        <p:tav tm="0">
                                          <p:val>
                                            <p:strVal val="#ppt_y+.1"/>
                                          </p:val>
                                        </p:tav>
                                        <p:tav tm="100000">
                                          <p:val>
                                            <p:strVal val="#ppt_y"/>
                                          </p:val>
                                        </p:tav>
                                      </p:tavLst>
                                    </p:anim>
                                  </p:childTnLst>
                                </p:cTn>
                              </p:par>
                              <p:par>
                                <p:cTn id="25" presetID="10" presetClass="entr" presetSubtype="0" fill="hold" grpId="0" nodeType="withEffect">
                                  <p:stCondLst>
                                    <p:cond delay="80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par>
                                <p:cTn id="28" presetID="10" presetClass="entr" presetSubtype="0" fill="hold" grpId="0" nodeType="withEffect">
                                  <p:stCondLst>
                                    <p:cond delay="800"/>
                                  </p:stCondLst>
                                  <p:childTnLst>
                                    <p:set>
                                      <p:cBhvr>
                                        <p:cTn id="29" dur="1" fill="hold">
                                          <p:stCondLst>
                                            <p:cond delay="0"/>
                                          </p:stCondLst>
                                        </p:cTn>
                                        <p:tgtEl>
                                          <p:spTgt spid="7">
                                            <p:txEl>
                                              <p:pRg st="1" end="1"/>
                                            </p:txEl>
                                          </p:spTgt>
                                        </p:tgtEl>
                                        <p:attrNameLst>
                                          <p:attrName>style.visibility</p:attrName>
                                        </p:attrNameLst>
                                      </p:cBhvr>
                                      <p:to>
                                        <p:strVal val="visible"/>
                                      </p:to>
                                    </p:set>
                                    <p:animEffect transition="in" filter="fade">
                                      <p:cBhvr>
                                        <p:cTn id="30" dur="500"/>
                                        <p:tgtEl>
                                          <p:spTgt spid="7">
                                            <p:txEl>
                                              <p:pRg st="1" end="1"/>
                                            </p:txEl>
                                          </p:spTgt>
                                        </p:tgtEl>
                                      </p:cBhvr>
                                    </p:animEffect>
                                  </p:childTnLst>
                                </p:cTn>
                              </p:par>
                              <p:par>
                                <p:cTn id="31" presetID="10" presetClass="entr" presetSubtype="0" fill="hold" grpId="0" nodeType="withEffect">
                                  <p:stCondLst>
                                    <p:cond delay="800"/>
                                  </p:stCondLst>
                                  <p:childTnLst>
                                    <p:set>
                                      <p:cBhvr>
                                        <p:cTn id="32" dur="1" fill="hold">
                                          <p:stCondLst>
                                            <p:cond delay="0"/>
                                          </p:stCondLst>
                                        </p:cTn>
                                        <p:tgtEl>
                                          <p:spTgt spid="9">
                                            <p:txEl>
                                              <p:pRg st="0" end="0"/>
                                            </p:txEl>
                                          </p:spTgt>
                                        </p:tgtEl>
                                        <p:attrNameLst>
                                          <p:attrName>style.visibility</p:attrName>
                                        </p:attrNameLst>
                                      </p:cBhvr>
                                      <p:to>
                                        <p:strVal val="visible"/>
                                      </p:to>
                                    </p:set>
                                    <p:animEffect transition="in" filter="fade">
                                      <p:cBhvr>
                                        <p:cTn id="33" dur="500"/>
                                        <p:tgtEl>
                                          <p:spTgt spid="9">
                                            <p:txEl>
                                              <p:pRg st="0" end="0"/>
                                            </p:txEl>
                                          </p:spTgt>
                                        </p:tgtEl>
                                      </p:cBhvr>
                                    </p:animEffect>
                                  </p:childTnLst>
                                </p:cTn>
                              </p:par>
                              <p:par>
                                <p:cTn id="34" presetID="42" presetClass="entr" presetSubtype="0" fill="hold" grpId="0" nodeType="withEffect">
                                  <p:stCondLst>
                                    <p:cond delay="200"/>
                                  </p:stCondLst>
                                  <p:childTnLst>
                                    <p:set>
                                      <p:cBhvr>
                                        <p:cTn id="35" dur="1" fill="hold">
                                          <p:stCondLst>
                                            <p:cond delay="0"/>
                                          </p:stCondLst>
                                        </p:cTn>
                                        <p:tgtEl>
                                          <p:spTgt spid="10">
                                            <p:txEl>
                                              <p:pRg st="0" end="0"/>
                                            </p:txEl>
                                          </p:spTgt>
                                        </p:tgtEl>
                                        <p:attrNameLst>
                                          <p:attrName>style.visibility</p:attrName>
                                        </p:attrNameLst>
                                      </p:cBhvr>
                                      <p:to>
                                        <p:strVal val="visible"/>
                                      </p:to>
                                    </p:set>
                                    <p:animEffect transition="in" filter="fade">
                                      <p:cBhvr>
                                        <p:cTn id="36" dur="400"/>
                                        <p:tgtEl>
                                          <p:spTgt spid="10">
                                            <p:txEl>
                                              <p:pRg st="0" end="0"/>
                                            </p:txEl>
                                          </p:spTgt>
                                        </p:tgtEl>
                                      </p:cBhvr>
                                    </p:animEffect>
                                    <p:anim calcmode="lin" valueType="num">
                                      <p:cBhvr>
                                        <p:cTn id="37" dur="4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38" dur="400" fill="hold"/>
                                        <p:tgtEl>
                                          <p:spTgt spid="10">
                                            <p:txEl>
                                              <p:pRg st="0" end="0"/>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200"/>
                                  </p:stCondLst>
                                  <p:childTnLst>
                                    <p:set>
                                      <p:cBhvr>
                                        <p:cTn id="40" dur="1" fill="hold">
                                          <p:stCondLst>
                                            <p:cond delay="0"/>
                                          </p:stCondLst>
                                        </p:cTn>
                                        <p:tgtEl>
                                          <p:spTgt spid="11">
                                            <p:txEl>
                                              <p:pRg st="0" end="0"/>
                                            </p:txEl>
                                          </p:spTgt>
                                        </p:tgtEl>
                                        <p:attrNameLst>
                                          <p:attrName>style.visibility</p:attrName>
                                        </p:attrNameLst>
                                      </p:cBhvr>
                                      <p:to>
                                        <p:strVal val="visible"/>
                                      </p:to>
                                    </p:set>
                                    <p:animEffect transition="in" filter="fade">
                                      <p:cBhvr>
                                        <p:cTn id="41" dur="500"/>
                                        <p:tgtEl>
                                          <p:spTgt spid="11">
                                            <p:txEl>
                                              <p:pRg st="0" end="0"/>
                                            </p:txEl>
                                          </p:spTgt>
                                        </p:tgtEl>
                                      </p:cBhvr>
                                    </p:animEffect>
                                    <p:anim calcmode="lin" valueType="num">
                                      <p:cBhvr>
                                        <p:cTn id="42"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43" dur="5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4" grpId="0" build="p">
        <p:tmplLst>
          <p:tmpl lvl="1">
            <p:tnLst>
              <p:par>
                <p:cTn presetID="42" presetClass="entr" presetSubtype="0" fill="hold" nodeType="withEffect">
                  <p:stCondLst>
                    <p:cond delay="200"/>
                  </p:stCondLst>
                  <p:childTnLst>
                    <p:set>
                      <p:cBhvr>
                        <p:cTn dur="1" fill="hold">
                          <p:stCondLst>
                            <p:cond delay="0"/>
                          </p:stCondLst>
                        </p:cTn>
                        <p:tgtEl>
                          <p:spTgt spid="4"/>
                        </p:tgtEl>
                        <p:attrNameLst>
                          <p:attrName>style.visibility</p:attrName>
                        </p:attrNameLst>
                      </p:cBhvr>
                      <p:to>
                        <p:strVal val="visible"/>
                      </p:to>
                    </p:set>
                    <p:animEffect transition="in" filter="fade">
                      <p:cBhvr>
                        <p:cTn dur="400"/>
                        <p:tgtEl>
                          <p:spTgt spid="4"/>
                        </p:tgtEl>
                      </p:cBhvr>
                    </p:animEffect>
                    <p:anim calcmode="lin" valueType="num">
                      <p:cBhvr>
                        <p:cTn dur="400" fill="hold"/>
                        <p:tgtEl>
                          <p:spTgt spid="4"/>
                        </p:tgtEl>
                        <p:attrNameLst>
                          <p:attrName>ppt_x</p:attrName>
                        </p:attrNameLst>
                      </p:cBhvr>
                      <p:tavLst>
                        <p:tav tm="0">
                          <p:val>
                            <p:strVal val="#ppt_x"/>
                          </p:val>
                        </p:tav>
                        <p:tav tm="100000">
                          <p:val>
                            <p:strVal val="#ppt_x"/>
                          </p:val>
                        </p:tav>
                      </p:tavLst>
                    </p:anim>
                    <p:anim calcmode="lin" valueType="num">
                      <p:cBhvr>
                        <p:cTn dur="400" fill="hold"/>
                        <p:tgtEl>
                          <p:spTgt spid="4"/>
                        </p:tgtEl>
                        <p:attrNameLst>
                          <p:attrName>ppt_y</p:attrName>
                        </p:attrNameLst>
                      </p:cBhvr>
                      <p:tavLst>
                        <p:tav tm="0">
                          <p:val>
                            <p:strVal val="#ppt_y+.1"/>
                          </p:val>
                        </p:tav>
                        <p:tav tm="100000">
                          <p:val>
                            <p:strVal val="#ppt_y"/>
                          </p:val>
                        </p:tav>
                      </p:tavLst>
                    </p:anim>
                  </p:childTnLst>
                </p:cTn>
              </p:par>
            </p:tnLst>
          </p:tmpl>
        </p:tmplLst>
      </p:bldP>
      <p:bldP spid="5" grpId="0" build="p">
        <p:tmplLst>
          <p:tmpl lvl="1">
            <p:tnLst>
              <p:par>
                <p:cTn presetID="42" presetClass="entr" presetSubtype="0" fill="hold" nodeType="withEffect">
                  <p:stCondLst>
                    <p:cond delay="2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anim calcmode="lin" valueType="num">
                      <p:cBhvr>
                        <p:cTn dur="500" fill="hold"/>
                        <p:tgtEl>
                          <p:spTgt spid="5"/>
                        </p:tgtEl>
                        <p:attrNameLst>
                          <p:attrName>ppt_x</p:attrName>
                        </p:attrNameLst>
                      </p:cBhvr>
                      <p:tavLst>
                        <p:tav tm="0">
                          <p:val>
                            <p:strVal val="#ppt_x"/>
                          </p:val>
                        </p:tav>
                        <p:tav tm="100000">
                          <p:val>
                            <p:strVal val="#ppt_x"/>
                          </p:val>
                        </p:tav>
                      </p:tavLst>
                    </p:anim>
                    <p:anim calcmode="lin" valueType="num">
                      <p:cBhvr>
                        <p:cTn dur="500" fill="hold"/>
                        <p:tgtEl>
                          <p:spTgt spid="5"/>
                        </p:tgtEl>
                        <p:attrNameLst>
                          <p:attrName>ppt_y</p:attrName>
                        </p:attrNameLst>
                      </p:cBhvr>
                      <p:tavLst>
                        <p:tav tm="0">
                          <p:val>
                            <p:strVal val="#ppt_y+.1"/>
                          </p:val>
                        </p:tav>
                        <p:tav tm="100000">
                          <p:val>
                            <p:strVal val="#ppt_y"/>
                          </p:val>
                        </p:tav>
                      </p:tavLst>
                    </p:anim>
                  </p:childTnLst>
                </p:cTn>
              </p:par>
            </p:tnLst>
          </p:tmpl>
        </p:tmplLst>
      </p:bldP>
      <p:bldP spid="7" grpId="0" build="p">
        <p:tmplLst>
          <p:tmpl lvl="1">
            <p:tnLst>
              <p:par>
                <p:cTn presetID="10" presetClass="entr" presetSubtype="0" fill="hold" nodeType="withEffect">
                  <p:stCondLst>
                    <p:cond delay="80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9" grpId="0" build="p">
        <p:tmplLst>
          <p:tmpl lvl="1">
            <p:tnLst>
              <p:par>
                <p:cTn presetID="10" presetClass="entr" presetSubtype="0" fill="hold" nodeType="withEffect">
                  <p:stCondLst>
                    <p:cond delay="8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10" grpId="0" build="p">
        <p:tmplLst>
          <p:tmpl lvl="1">
            <p:tnLst>
              <p:par>
                <p:cTn presetID="42" presetClass="entr" presetSubtype="0" fill="hold" nodeType="withEffect">
                  <p:stCondLst>
                    <p:cond delay="200"/>
                  </p:stCondLst>
                  <p:childTnLst>
                    <p:set>
                      <p:cBhvr>
                        <p:cTn dur="1" fill="hold">
                          <p:stCondLst>
                            <p:cond delay="0"/>
                          </p:stCondLst>
                        </p:cTn>
                        <p:tgtEl>
                          <p:spTgt spid="10"/>
                        </p:tgtEl>
                        <p:attrNameLst>
                          <p:attrName>style.visibility</p:attrName>
                        </p:attrNameLst>
                      </p:cBhvr>
                      <p:to>
                        <p:strVal val="visible"/>
                      </p:to>
                    </p:set>
                    <p:animEffect transition="in" filter="fade">
                      <p:cBhvr>
                        <p:cTn dur="400"/>
                        <p:tgtEl>
                          <p:spTgt spid="10"/>
                        </p:tgtEl>
                      </p:cBhvr>
                    </p:animEffect>
                    <p:anim calcmode="lin" valueType="num">
                      <p:cBhvr>
                        <p:cTn dur="400" fill="hold"/>
                        <p:tgtEl>
                          <p:spTgt spid="10"/>
                        </p:tgtEl>
                        <p:attrNameLst>
                          <p:attrName>ppt_x</p:attrName>
                        </p:attrNameLst>
                      </p:cBhvr>
                      <p:tavLst>
                        <p:tav tm="0">
                          <p:val>
                            <p:strVal val="#ppt_x"/>
                          </p:val>
                        </p:tav>
                        <p:tav tm="100000">
                          <p:val>
                            <p:strVal val="#ppt_x"/>
                          </p:val>
                        </p:tav>
                      </p:tavLst>
                    </p:anim>
                    <p:anim calcmode="lin" valueType="num">
                      <p:cBhvr>
                        <p:cTn dur="400" fill="hold"/>
                        <p:tgtEl>
                          <p:spTgt spid="10"/>
                        </p:tgtEl>
                        <p:attrNameLst>
                          <p:attrName>ppt_y</p:attrName>
                        </p:attrNameLst>
                      </p:cBhvr>
                      <p:tavLst>
                        <p:tav tm="0">
                          <p:val>
                            <p:strVal val="#ppt_y+.1"/>
                          </p:val>
                        </p:tav>
                        <p:tav tm="100000">
                          <p:val>
                            <p:strVal val="#ppt_y"/>
                          </p:val>
                        </p:tav>
                      </p:tavLst>
                    </p:anim>
                  </p:childTnLst>
                </p:cTn>
              </p:par>
            </p:tnLst>
          </p:tmpl>
        </p:tmplLst>
      </p:bldP>
      <p:bldP spid="11" grpId="0" build="p">
        <p:tmplLst>
          <p:tmpl lvl="1">
            <p:tnLst>
              <p:par>
                <p:cTn presetID="42" presetClass="entr" presetSubtype="0" fill="hold" nodeType="withEffect">
                  <p:stCondLst>
                    <p:cond delay="20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anim calcmode="lin" valueType="num">
                      <p:cBhvr>
                        <p:cTn dur="500" fill="hold"/>
                        <p:tgtEl>
                          <p:spTgt spid="11"/>
                        </p:tgtEl>
                        <p:attrNameLst>
                          <p:attrName>ppt_x</p:attrName>
                        </p:attrNameLst>
                      </p:cBhvr>
                      <p:tavLst>
                        <p:tav tm="0">
                          <p:val>
                            <p:strVal val="#ppt_x"/>
                          </p:val>
                        </p:tav>
                        <p:tav tm="100000">
                          <p:val>
                            <p:strVal val="#ppt_x"/>
                          </p:val>
                        </p:tav>
                      </p:tavLst>
                    </p:anim>
                    <p:anim calcmode="lin" valueType="num">
                      <p:cBhvr>
                        <p:cTn dur="500" fill="hold"/>
                        <p:tgtEl>
                          <p:spTgt spid="11"/>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with content Clear 2">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 name="Text Placeholder 2"/>
          <p:cNvSpPr>
            <a:spLocks noGrp="1"/>
          </p:cNvSpPr>
          <p:nvPr>
            <p:ph type="body" sz="quarter" idx="64" hasCustomPrompt="1"/>
          </p:nvPr>
        </p:nvSpPr>
        <p:spPr>
          <a:xfrm>
            <a:off x="443971" y="4636475"/>
            <a:ext cx="8230129"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
        <p:nvSpPr>
          <p:cNvPr id="5" name="Text Placeholder 7"/>
          <p:cNvSpPr>
            <a:spLocks noGrp="1"/>
          </p:cNvSpPr>
          <p:nvPr>
            <p:ph type="body" sz="quarter" idx="18" hasCustomPrompt="1"/>
          </p:nvPr>
        </p:nvSpPr>
        <p:spPr>
          <a:xfrm>
            <a:off x="427038" y="4257826"/>
            <a:ext cx="8247062" cy="359817"/>
          </a:xfrm>
          <a:prstGeom prst="rect">
            <a:avLst/>
          </a:prstGeom>
        </p:spPr>
        <p:txBody>
          <a:bodyPr vert="horz" lIns="0" tIns="40504" rIns="0" bIns="40504" anchor="ctr"/>
          <a:lstStyle>
            <a:lvl1pPr marL="0" indent="0" algn="l">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Put</a:t>
            </a:r>
            <a:r>
              <a:rPr lang="es-ES_tradnl" dirty="0" smtClean="0"/>
              <a:t> </a:t>
            </a:r>
            <a:r>
              <a:rPr lang="es-ES_tradnl" dirty="0" err="1" smtClean="0"/>
              <a:t>your</a:t>
            </a:r>
            <a:r>
              <a:rPr lang="es-ES_tradnl" dirty="0" smtClean="0"/>
              <a:t> </a:t>
            </a:r>
            <a:r>
              <a:rPr lang="es-ES_tradnl" dirty="0" err="1" smtClean="0"/>
              <a:t>title</a:t>
            </a:r>
            <a:r>
              <a:rPr lang="es-ES_tradnl" dirty="0" smtClean="0"/>
              <a:t> </a:t>
            </a:r>
            <a:r>
              <a:rPr lang="es-ES_tradnl" dirty="0" err="1" smtClean="0"/>
              <a:t>here</a:t>
            </a:r>
            <a:endParaRPr lang="es-ES_tradnl" dirty="0" smtClean="0"/>
          </a:p>
        </p:txBody>
      </p:sp>
    </p:spTree>
    <p:extLst>
      <p:ext uri="{BB962C8B-B14F-4D97-AF65-F5344CB8AC3E}">
        <p14:creationId xmlns:p14="http://schemas.microsoft.com/office/powerpoint/2010/main" val="2202796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par>
                                <p:cTn id="18" presetID="42" presetClass="entr" presetSubtype="0" fill="hold" grpId="0" nodeType="withEffect">
                                  <p:stCondLst>
                                    <p:cond delay="20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400"/>
                                        <p:tgtEl>
                                          <p:spTgt spid="5">
                                            <p:txEl>
                                              <p:pRg st="0" end="0"/>
                                            </p:txEl>
                                          </p:spTgt>
                                        </p:tgtEl>
                                      </p:cBhvr>
                                    </p:animEffect>
                                    <p:anim calcmode="lin" valueType="num">
                                      <p:cBhvr>
                                        <p:cTn id="21" dur="4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2" dur="4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4" grpId="0" build="p">
        <p:tmplLst>
          <p:tmpl lvl="1">
            <p:tnLst>
              <p:par>
                <p:cTn presetID="10" presetClass="entr" presetSubtype="0" fill="hold" nodeType="withEffect">
                  <p:stCondLst>
                    <p:cond delay="80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P spid="5" grpId="0" build="p">
        <p:tmplLst>
          <p:tmpl lvl="1">
            <p:tnLst>
              <p:par>
                <p:cTn presetID="42" presetClass="entr" presetSubtype="0" fill="hold" nodeType="withEffect">
                  <p:stCondLst>
                    <p:cond delay="200"/>
                  </p:stCondLst>
                  <p:childTnLst>
                    <p:set>
                      <p:cBhvr>
                        <p:cTn dur="1" fill="hold">
                          <p:stCondLst>
                            <p:cond delay="0"/>
                          </p:stCondLst>
                        </p:cTn>
                        <p:tgtEl>
                          <p:spTgt spid="5"/>
                        </p:tgtEl>
                        <p:attrNameLst>
                          <p:attrName>style.visibility</p:attrName>
                        </p:attrNameLst>
                      </p:cBhvr>
                      <p:to>
                        <p:strVal val="visible"/>
                      </p:to>
                    </p:set>
                    <p:animEffect transition="in" filter="fade">
                      <p:cBhvr>
                        <p:cTn dur="400"/>
                        <p:tgtEl>
                          <p:spTgt spid="5"/>
                        </p:tgtEl>
                      </p:cBhvr>
                    </p:animEffect>
                    <p:anim calcmode="lin" valueType="num">
                      <p:cBhvr>
                        <p:cTn dur="400" fill="hold"/>
                        <p:tgtEl>
                          <p:spTgt spid="5"/>
                        </p:tgtEl>
                        <p:attrNameLst>
                          <p:attrName>ppt_x</p:attrName>
                        </p:attrNameLst>
                      </p:cBhvr>
                      <p:tavLst>
                        <p:tav tm="0">
                          <p:val>
                            <p:strVal val="#ppt_x"/>
                          </p:val>
                        </p:tav>
                        <p:tav tm="100000">
                          <p:val>
                            <p:strVal val="#ppt_x"/>
                          </p:val>
                        </p:tav>
                      </p:tavLst>
                    </p:anim>
                    <p:anim calcmode="lin" valueType="num">
                      <p:cBhvr>
                        <p:cTn dur="400" fill="hold"/>
                        <p:tgtEl>
                          <p:spTgt spid="5"/>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with content Dark 2">
    <p:bg>
      <p:bgPr>
        <a:solidFill>
          <a:schemeClr val="accent1">
            <a:lumMod val="50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bg1"/>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 name="Text Placeholder 2"/>
          <p:cNvSpPr>
            <a:spLocks noGrp="1"/>
          </p:cNvSpPr>
          <p:nvPr>
            <p:ph type="body" sz="quarter" idx="64" hasCustomPrompt="1"/>
          </p:nvPr>
        </p:nvSpPr>
        <p:spPr>
          <a:xfrm>
            <a:off x="443971" y="4636475"/>
            <a:ext cx="8230129"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
        <p:nvSpPr>
          <p:cNvPr id="5" name="Text Placeholder 7"/>
          <p:cNvSpPr>
            <a:spLocks noGrp="1"/>
          </p:cNvSpPr>
          <p:nvPr>
            <p:ph type="body" sz="quarter" idx="18" hasCustomPrompt="1"/>
          </p:nvPr>
        </p:nvSpPr>
        <p:spPr>
          <a:xfrm>
            <a:off x="427038" y="4257826"/>
            <a:ext cx="8247062" cy="359817"/>
          </a:xfrm>
          <a:prstGeom prst="rect">
            <a:avLst/>
          </a:prstGeom>
        </p:spPr>
        <p:txBody>
          <a:bodyPr vert="horz" lIns="0" tIns="40504" rIns="0" bIns="40504" anchor="ctr"/>
          <a:lstStyle>
            <a:lvl1pPr marL="0" indent="0" algn="l">
              <a:lnSpc>
                <a:spcPct val="100000"/>
              </a:lnSpc>
              <a:spcBef>
                <a:spcPts val="0"/>
              </a:spcBef>
              <a:buNone/>
              <a:defRPr sz="1600" b="1" baseline="0">
                <a:solidFill>
                  <a:schemeClr val="bg1"/>
                </a:solidFill>
                <a:latin typeface="Lato Light"/>
                <a:cs typeface="Lato Light"/>
              </a:defRPr>
            </a:lvl1pPr>
          </a:lstStyle>
          <a:p>
            <a:pPr lvl="0"/>
            <a:r>
              <a:rPr lang="es-ES_tradnl" dirty="0" err="1" smtClean="0"/>
              <a:t>Put</a:t>
            </a:r>
            <a:r>
              <a:rPr lang="es-ES_tradnl" dirty="0" smtClean="0"/>
              <a:t> </a:t>
            </a:r>
            <a:r>
              <a:rPr lang="es-ES_tradnl" dirty="0" err="1" smtClean="0"/>
              <a:t>your</a:t>
            </a:r>
            <a:r>
              <a:rPr lang="es-ES_tradnl" dirty="0" smtClean="0"/>
              <a:t> </a:t>
            </a:r>
            <a:r>
              <a:rPr lang="es-ES_tradnl" dirty="0" err="1" smtClean="0"/>
              <a:t>title</a:t>
            </a:r>
            <a:r>
              <a:rPr lang="es-ES_tradnl" dirty="0" smtClean="0"/>
              <a:t> </a:t>
            </a:r>
            <a:r>
              <a:rPr lang="es-ES_tradnl" dirty="0" err="1" smtClean="0"/>
              <a:t>here</a:t>
            </a:r>
            <a:endParaRPr lang="es-ES_tradnl" dirty="0" smtClean="0"/>
          </a:p>
        </p:txBody>
      </p:sp>
    </p:spTree>
    <p:extLst>
      <p:ext uri="{BB962C8B-B14F-4D97-AF65-F5344CB8AC3E}">
        <p14:creationId xmlns:p14="http://schemas.microsoft.com/office/powerpoint/2010/main" val="2485871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par>
                                <p:cTn id="18" presetID="42" presetClass="entr" presetSubtype="0" fill="hold" grpId="0" nodeType="withEffect">
                                  <p:stCondLst>
                                    <p:cond delay="20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400"/>
                                        <p:tgtEl>
                                          <p:spTgt spid="5">
                                            <p:txEl>
                                              <p:pRg st="0" end="0"/>
                                            </p:txEl>
                                          </p:spTgt>
                                        </p:tgtEl>
                                      </p:cBhvr>
                                    </p:animEffect>
                                    <p:anim calcmode="lin" valueType="num">
                                      <p:cBhvr>
                                        <p:cTn id="21" dur="4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2" dur="4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4" grpId="0" build="p">
        <p:tmplLst>
          <p:tmpl lvl="1">
            <p:tnLst>
              <p:par>
                <p:cTn presetID="10" presetClass="entr" presetSubtype="0" fill="hold" nodeType="withEffect">
                  <p:stCondLst>
                    <p:cond delay="80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P spid="5" grpId="0" build="p">
        <p:tmplLst>
          <p:tmpl lvl="1">
            <p:tnLst>
              <p:par>
                <p:cTn presetID="42" presetClass="entr" presetSubtype="0" fill="hold" nodeType="withEffect">
                  <p:stCondLst>
                    <p:cond delay="200"/>
                  </p:stCondLst>
                  <p:childTnLst>
                    <p:set>
                      <p:cBhvr>
                        <p:cTn dur="1" fill="hold">
                          <p:stCondLst>
                            <p:cond delay="0"/>
                          </p:stCondLst>
                        </p:cTn>
                        <p:tgtEl>
                          <p:spTgt spid="5"/>
                        </p:tgtEl>
                        <p:attrNameLst>
                          <p:attrName>style.visibility</p:attrName>
                        </p:attrNameLst>
                      </p:cBhvr>
                      <p:to>
                        <p:strVal val="visible"/>
                      </p:to>
                    </p:set>
                    <p:animEffect transition="in" filter="fade">
                      <p:cBhvr>
                        <p:cTn dur="400"/>
                        <p:tgtEl>
                          <p:spTgt spid="5"/>
                        </p:tgtEl>
                      </p:cBhvr>
                    </p:animEffect>
                    <p:anim calcmode="lin" valueType="num">
                      <p:cBhvr>
                        <p:cTn dur="400" fill="hold"/>
                        <p:tgtEl>
                          <p:spTgt spid="5"/>
                        </p:tgtEl>
                        <p:attrNameLst>
                          <p:attrName>ppt_x</p:attrName>
                        </p:attrNameLst>
                      </p:cBhvr>
                      <p:tavLst>
                        <p:tav tm="0">
                          <p:val>
                            <p:strVal val="#ppt_x"/>
                          </p:val>
                        </p:tav>
                        <p:tav tm="100000">
                          <p:val>
                            <p:strVal val="#ppt_x"/>
                          </p:val>
                        </p:tav>
                      </p:tavLst>
                    </p:anim>
                    <p:anim calcmode="lin" valueType="num">
                      <p:cBhvr>
                        <p:cTn dur="400" fill="hold"/>
                        <p:tgtEl>
                          <p:spTgt spid="5"/>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s with dates">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0" name="Text Placeholder 2"/>
          <p:cNvSpPr>
            <a:spLocks noGrp="1"/>
          </p:cNvSpPr>
          <p:nvPr>
            <p:ph type="body" sz="quarter" idx="64" hasCustomPrompt="1"/>
          </p:nvPr>
        </p:nvSpPr>
        <p:spPr>
          <a:xfrm>
            <a:off x="443972" y="4568743"/>
            <a:ext cx="3907896"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p>
        </p:txBody>
      </p:sp>
      <p:sp>
        <p:nvSpPr>
          <p:cNvPr id="11" name="Text Placeholder 7"/>
          <p:cNvSpPr>
            <a:spLocks noGrp="1"/>
          </p:cNvSpPr>
          <p:nvPr>
            <p:ph type="body" sz="quarter" idx="18" hasCustomPrompt="1"/>
          </p:nvPr>
        </p:nvSpPr>
        <p:spPr>
          <a:xfrm>
            <a:off x="427038" y="3886736"/>
            <a:ext cx="3924830" cy="378649"/>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2015</a:t>
            </a:r>
          </a:p>
        </p:txBody>
      </p:sp>
      <p:sp>
        <p:nvSpPr>
          <p:cNvPr id="12" name="Text Placeholder 7"/>
          <p:cNvSpPr>
            <a:spLocks noGrp="1"/>
          </p:cNvSpPr>
          <p:nvPr>
            <p:ph type="body" sz="quarter" idx="65" hasCustomPrompt="1"/>
          </p:nvPr>
        </p:nvSpPr>
        <p:spPr>
          <a:xfrm>
            <a:off x="452438" y="4292797"/>
            <a:ext cx="389943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3" name="Text Placeholder 2"/>
          <p:cNvSpPr>
            <a:spLocks noGrp="1"/>
          </p:cNvSpPr>
          <p:nvPr>
            <p:ph type="body" sz="quarter" idx="66" hasCustomPrompt="1"/>
          </p:nvPr>
        </p:nvSpPr>
        <p:spPr>
          <a:xfrm>
            <a:off x="4774142" y="4568743"/>
            <a:ext cx="3907896"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p>
        </p:txBody>
      </p:sp>
      <p:sp>
        <p:nvSpPr>
          <p:cNvPr id="14" name="Text Placeholder 7"/>
          <p:cNvSpPr>
            <a:spLocks noGrp="1"/>
          </p:cNvSpPr>
          <p:nvPr>
            <p:ph type="body" sz="quarter" idx="67" hasCustomPrompt="1"/>
          </p:nvPr>
        </p:nvSpPr>
        <p:spPr>
          <a:xfrm>
            <a:off x="4757208" y="3886736"/>
            <a:ext cx="3924830" cy="378649"/>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2016</a:t>
            </a:r>
          </a:p>
        </p:txBody>
      </p:sp>
      <p:sp>
        <p:nvSpPr>
          <p:cNvPr id="15" name="Text Placeholder 7"/>
          <p:cNvSpPr>
            <a:spLocks noGrp="1"/>
          </p:cNvSpPr>
          <p:nvPr>
            <p:ph type="body" sz="quarter" idx="68" hasCustomPrompt="1"/>
          </p:nvPr>
        </p:nvSpPr>
        <p:spPr>
          <a:xfrm>
            <a:off x="4782608" y="4292797"/>
            <a:ext cx="389943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3777033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500"/>
                                        <p:tgtEl>
                                          <p:spTgt spid="10">
                                            <p:txEl>
                                              <p:pRg st="0" end="0"/>
                                            </p:txEl>
                                          </p:spTgt>
                                        </p:tgtEl>
                                      </p:cBhvr>
                                    </p:animEffect>
                                  </p:childTnLst>
                                </p:cTn>
                              </p:par>
                              <p:par>
                                <p:cTn id="18" presetID="42" presetClass="entr" presetSubtype="0" fill="hold" grpId="0" nodeType="withEffect">
                                  <p:stCondLst>
                                    <p:cond delay="200"/>
                                  </p:stCondLst>
                                  <p:childTnLst>
                                    <p:set>
                                      <p:cBhvr>
                                        <p:cTn id="19" dur="1" fill="hold">
                                          <p:stCondLst>
                                            <p:cond delay="0"/>
                                          </p:stCondLst>
                                        </p:cTn>
                                        <p:tgtEl>
                                          <p:spTgt spid="11">
                                            <p:txEl>
                                              <p:pRg st="0" end="0"/>
                                            </p:txEl>
                                          </p:spTgt>
                                        </p:tgtEl>
                                        <p:attrNameLst>
                                          <p:attrName>style.visibility</p:attrName>
                                        </p:attrNameLst>
                                      </p:cBhvr>
                                      <p:to>
                                        <p:strVal val="visible"/>
                                      </p:to>
                                    </p:set>
                                    <p:animEffect transition="in" filter="fade">
                                      <p:cBhvr>
                                        <p:cTn id="20" dur="400"/>
                                        <p:tgtEl>
                                          <p:spTgt spid="11">
                                            <p:txEl>
                                              <p:pRg st="0" end="0"/>
                                            </p:txEl>
                                          </p:spTgt>
                                        </p:tgtEl>
                                      </p:cBhvr>
                                    </p:animEffect>
                                    <p:anim calcmode="lin" valueType="num">
                                      <p:cBhvr>
                                        <p:cTn id="21" dur="4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22" dur="400" fill="hold"/>
                                        <p:tgtEl>
                                          <p:spTgt spid="11">
                                            <p:txEl>
                                              <p:pRg st="0" end="0"/>
                                            </p:txEl>
                                          </p:spTgt>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200"/>
                                  </p:stCondLst>
                                  <p:childTnLst>
                                    <p:set>
                                      <p:cBhvr>
                                        <p:cTn id="24" dur="1" fill="hold">
                                          <p:stCondLst>
                                            <p:cond delay="0"/>
                                          </p:stCondLst>
                                        </p:cTn>
                                        <p:tgtEl>
                                          <p:spTgt spid="12">
                                            <p:txEl>
                                              <p:pRg st="0" end="0"/>
                                            </p:txEl>
                                          </p:spTgt>
                                        </p:tgtEl>
                                        <p:attrNameLst>
                                          <p:attrName>style.visibility</p:attrName>
                                        </p:attrNameLst>
                                      </p:cBhvr>
                                      <p:to>
                                        <p:strVal val="visible"/>
                                      </p:to>
                                    </p:set>
                                    <p:animEffect transition="in" filter="fade">
                                      <p:cBhvr>
                                        <p:cTn id="25" dur="500"/>
                                        <p:tgtEl>
                                          <p:spTgt spid="12">
                                            <p:txEl>
                                              <p:pRg st="0" end="0"/>
                                            </p:txEl>
                                          </p:spTgt>
                                        </p:tgtEl>
                                      </p:cBhvr>
                                    </p:animEffect>
                                    <p:anim calcmode="lin" valueType="num">
                                      <p:cBhvr>
                                        <p:cTn id="26"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7" dur="500" fill="hold"/>
                                        <p:tgtEl>
                                          <p:spTgt spid="12">
                                            <p:txEl>
                                              <p:pRg st="0" end="0"/>
                                            </p:txEl>
                                          </p:spTgt>
                                        </p:tgtEl>
                                        <p:attrNameLst>
                                          <p:attrName>ppt_y</p:attrName>
                                        </p:attrNameLst>
                                      </p:cBhvr>
                                      <p:tavLst>
                                        <p:tav tm="0">
                                          <p:val>
                                            <p:strVal val="#ppt_y+.1"/>
                                          </p:val>
                                        </p:tav>
                                        <p:tav tm="100000">
                                          <p:val>
                                            <p:strVal val="#ppt_y"/>
                                          </p:val>
                                        </p:tav>
                                      </p:tavLst>
                                    </p:anim>
                                  </p:childTnLst>
                                </p:cTn>
                              </p:par>
                              <p:par>
                                <p:cTn id="28" presetID="10" presetClass="entr" presetSubtype="0" fill="hold" grpId="0" nodeType="withEffect">
                                  <p:stCondLst>
                                    <p:cond delay="800"/>
                                  </p:stCondLst>
                                  <p:childTnLst>
                                    <p:set>
                                      <p:cBhvr>
                                        <p:cTn id="29" dur="1" fill="hold">
                                          <p:stCondLst>
                                            <p:cond delay="0"/>
                                          </p:stCondLst>
                                        </p:cTn>
                                        <p:tgtEl>
                                          <p:spTgt spid="13">
                                            <p:txEl>
                                              <p:pRg st="0" end="0"/>
                                            </p:txEl>
                                          </p:spTgt>
                                        </p:tgtEl>
                                        <p:attrNameLst>
                                          <p:attrName>style.visibility</p:attrName>
                                        </p:attrNameLst>
                                      </p:cBhvr>
                                      <p:to>
                                        <p:strVal val="visible"/>
                                      </p:to>
                                    </p:set>
                                    <p:animEffect transition="in" filter="fade">
                                      <p:cBhvr>
                                        <p:cTn id="30" dur="500"/>
                                        <p:tgtEl>
                                          <p:spTgt spid="13">
                                            <p:txEl>
                                              <p:pRg st="0" end="0"/>
                                            </p:txEl>
                                          </p:spTgt>
                                        </p:tgtEl>
                                      </p:cBhvr>
                                    </p:animEffect>
                                  </p:childTnLst>
                                </p:cTn>
                              </p:par>
                              <p:par>
                                <p:cTn id="31" presetID="42" presetClass="entr" presetSubtype="0" fill="hold" grpId="0" nodeType="withEffect">
                                  <p:stCondLst>
                                    <p:cond delay="200"/>
                                  </p:stCondLst>
                                  <p:childTnLst>
                                    <p:set>
                                      <p:cBhvr>
                                        <p:cTn id="32" dur="1" fill="hold">
                                          <p:stCondLst>
                                            <p:cond delay="0"/>
                                          </p:stCondLst>
                                        </p:cTn>
                                        <p:tgtEl>
                                          <p:spTgt spid="14">
                                            <p:txEl>
                                              <p:pRg st="0" end="0"/>
                                            </p:txEl>
                                          </p:spTgt>
                                        </p:tgtEl>
                                        <p:attrNameLst>
                                          <p:attrName>style.visibility</p:attrName>
                                        </p:attrNameLst>
                                      </p:cBhvr>
                                      <p:to>
                                        <p:strVal val="visible"/>
                                      </p:to>
                                    </p:set>
                                    <p:animEffect transition="in" filter="fade">
                                      <p:cBhvr>
                                        <p:cTn id="33" dur="400"/>
                                        <p:tgtEl>
                                          <p:spTgt spid="14">
                                            <p:txEl>
                                              <p:pRg st="0" end="0"/>
                                            </p:txEl>
                                          </p:spTgt>
                                        </p:tgtEl>
                                      </p:cBhvr>
                                    </p:animEffect>
                                    <p:anim calcmode="lin" valueType="num">
                                      <p:cBhvr>
                                        <p:cTn id="34" dur="4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35" dur="400" fill="hold"/>
                                        <p:tgtEl>
                                          <p:spTgt spid="14">
                                            <p:txEl>
                                              <p:pRg st="0" end="0"/>
                                            </p:txEl>
                                          </p:spTgt>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200"/>
                                  </p:stCondLst>
                                  <p:childTnLst>
                                    <p:set>
                                      <p:cBhvr>
                                        <p:cTn id="37" dur="1" fill="hold">
                                          <p:stCondLst>
                                            <p:cond delay="0"/>
                                          </p:stCondLst>
                                        </p:cTn>
                                        <p:tgtEl>
                                          <p:spTgt spid="15">
                                            <p:txEl>
                                              <p:pRg st="0" end="0"/>
                                            </p:txEl>
                                          </p:spTgt>
                                        </p:tgtEl>
                                        <p:attrNameLst>
                                          <p:attrName>style.visibility</p:attrName>
                                        </p:attrNameLst>
                                      </p:cBhvr>
                                      <p:to>
                                        <p:strVal val="visible"/>
                                      </p:to>
                                    </p:set>
                                    <p:animEffect transition="in" filter="fade">
                                      <p:cBhvr>
                                        <p:cTn id="38" dur="500"/>
                                        <p:tgtEl>
                                          <p:spTgt spid="15">
                                            <p:txEl>
                                              <p:pRg st="0" end="0"/>
                                            </p:txEl>
                                          </p:spTgt>
                                        </p:tgtEl>
                                      </p:cBhvr>
                                    </p:animEffect>
                                    <p:anim calcmode="lin" valueType="num">
                                      <p:cBhvr>
                                        <p:cTn id="39"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40" dur="5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1" grpId="0" build="p">
        <p:tmplLst>
          <p:tmpl lvl="1">
            <p:tnLst>
              <p:par>
                <p:cTn presetID="42" presetClass="entr" presetSubtype="0" fill="hold" nodeType="withEffect">
                  <p:stCondLst>
                    <p:cond delay="200"/>
                  </p:stCondLst>
                  <p:childTnLst>
                    <p:set>
                      <p:cBhvr>
                        <p:cTn dur="1" fill="hold">
                          <p:stCondLst>
                            <p:cond delay="0"/>
                          </p:stCondLst>
                        </p:cTn>
                        <p:tgtEl>
                          <p:spTgt spid="11"/>
                        </p:tgtEl>
                        <p:attrNameLst>
                          <p:attrName>style.visibility</p:attrName>
                        </p:attrNameLst>
                      </p:cBhvr>
                      <p:to>
                        <p:strVal val="visible"/>
                      </p:to>
                    </p:set>
                    <p:animEffect transition="in" filter="fade">
                      <p:cBhvr>
                        <p:cTn dur="400"/>
                        <p:tgtEl>
                          <p:spTgt spid="11"/>
                        </p:tgtEl>
                      </p:cBhvr>
                    </p:animEffect>
                    <p:anim calcmode="lin" valueType="num">
                      <p:cBhvr>
                        <p:cTn dur="400" fill="hold"/>
                        <p:tgtEl>
                          <p:spTgt spid="11"/>
                        </p:tgtEl>
                        <p:attrNameLst>
                          <p:attrName>ppt_x</p:attrName>
                        </p:attrNameLst>
                      </p:cBhvr>
                      <p:tavLst>
                        <p:tav tm="0">
                          <p:val>
                            <p:strVal val="#ppt_x"/>
                          </p:val>
                        </p:tav>
                        <p:tav tm="100000">
                          <p:val>
                            <p:strVal val="#ppt_x"/>
                          </p:val>
                        </p:tav>
                      </p:tavLst>
                    </p:anim>
                    <p:anim calcmode="lin" valueType="num">
                      <p:cBhvr>
                        <p:cTn dur="400" fill="hold"/>
                        <p:tgtEl>
                          <p:spTgt spid="11"/>
                        </p:tgtEl>
                        <p:attrNameLst>
                          <p:attrName>ppt_y</p:attrName>
                        </p:attrNameLst>
                      </p:cBhvr>
                      <p:tavLst>
                        <p:tav tm="0">
                          <p:val>
                            <p:strVal val="#ppt_y+.1"/>
                          </p:val>
                        </p:tav>
                        <p:tav tm="100000">
                          <p:val>
                            <p:strVal val="#ppt_y"/>
                          </p:val>
                        </p:tav>
                      </p:tavLst>
                    </p:anim>
                  </p:childTnLst>
                </p:cTn>
              </p:par>
            </p:tnLst>
          </p:tmpl>
        </p:tmplLst>
      </p:bldP>
      <p:bldP spid="12" grpId="0" build="p">
        <p:tmplLst>
          <p:tmpl lvl="1">
            <p:tnLst>
              <p:par>
                <p:cTn presetID="42" presetClass="entr" presetSubtype="0" fill="hold" nodeType="withEffect">
                  <p:stCondLst>
                    <p:cond delay="20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anim calcmode="lin" valueType="num">
                      <p:cBhvr>
                        <p:cTn dur="500" fill="hold"/>
                        <p:tgtEl>
                          <p:spTgt spid="12"/>
                        </p:tgtEl>
                        <p:attrNameLst>
                          <p:attrName>ppt_x</p:attrName>
                        </p:attrNameLst>
                      </p:cBhvr>
                      <p:tavLst>
                        <p:tav tm="0">
                          <p:val>
                            <p:strVal val="#ppt_x"/>
                          </p:val>
                        </p:tav>
                        <p:tav tm="100000">
                          <p:val>
                            <p:strVal val="#ppt_x"/>
                          </p:val>
                        </p:tav>
                      </p:tavLst>
                    </p:anim>
                    <p:anim calcmode="lin" valueType="num">
                      <p:cBhvr>
                        <p:cTn dur="500" fill="hold"/>
                        <p:tgtEl>
                          <p:spTgt spid="12"/>
                        </p:tgtEl>
                        <p:attrNameLst>
                          <p:attrName>ppt_y</p:attrName>
                        </p:attrNameLst>
                      </p:cBhvr>
                      <p:tavLst>
                        <p:tav tm="0">
                          <p:val>
                            <p:strVal val="#ppt_y+.1"/>
                          </p:val>
                        </p:tav>
                        <p:tav tm="100000">
                          <p:val>
                            <p:strVal val="#ppt_y"/>
                          </p:val>
                        </p:tav>
                      </p:tavLst>
                    </p:anim>
                  </p:childTnLst>
                </p:cTn>
              </p:par>
            </p:tnLst>
          </p:tmpl>
        </p:tmplLst>
      </p:bldP>
      <p:bldP spid="13" grpId="0" build="p">
        <p:tmplLst>
          <p:tmpl lvl="1">
            <p:tnLst>
              <p:par>
                <p:cTn presetID="10" presetClass="entr" presetSubtype="0" fill="hold" nodeType="withEffect">
                  <p:stCondLst>
                    <p:cond delay="80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4" grpId="0" build="p">
        <p:tmplLst>
          <p:tmpl lvl="1">
            <p:tnLst>
              <p:par>
                <p:cTn presetID="42" presetClass="entr" presetSubtype="0" fill="hold" nodeType="withEffect">
                  <p:stCondLst>
                    <p:cond delay="200"/>
                  </p:stCondLst>
                  <p:childTnLst>
                    <p:set>
                      <p:cBhvr>
                        <p:cTn dur="1" fill="hold">
                          <p:stCondLst>
                            <p:cond delay="0"/>
                          </p:stCondLst>
                        </p:cTn>
                        <p:tgtEl>
                          <p:spTgt spid="14"/>
                        </p:tgtEl>
                        <p:attrNameLst>
                          <p:attrName>style.visibility</p:attrName>
                        </p:attrNameLst>
                      </p:cBhvr>
                      <p:to>
                        <p:strVal val="visible"/>
                      </p:to>
                    </p:set>
                    <p:animEffect transition="in" filter="fade">
                      <p:cBhvr>
                        <p:cTn dur="400"/>
                        <p:tgtEl>
                          <p:spTgt spid="14"/>
                        </p:tgtEl>
                      </p:cBhvr>
                    </p:animEffect>
                    <p:anim calcmode="lin" valueType="num">
                      <p:cBhvr>
                        <p:cTn dur="400" fill="hold"/>
                        <p:tgtEl>
                          <p:spTgt spid="14"/>
                        </p:tgtEl>
                        <p:attrNameLst>
                          <p:attrName>ppt_x</p:attrName>
                        </p:attrNameLst>
                      </p:cBhvr>
                      <p:tavLst>
                        <p:tav tm="0">
                          <p:val>
                            <p:strVal val="#ppt_x"/>
                          </p:val>
                        </p:tav>
                        <p:tav tm="100000">
                          <p:val>
                            <p:strVal val="#ppt_x"/>
                          </p:val>
                        </p:tav>
                      </p:tavLst>
                    </p:anim>
                    <p:anim calcmode="lin" valueType="num">
                      <p:cBhvr>
                        <p:cTn dur="400" fill="hold"/>
                        <p:tgtEl>
                          <p:spTgt spid="14"/>
                        </p:tgtEl>
                        <p:attrNameLst>
                          <p:attrName>ppt_y</p:attrName>
                        </p:attrNameLst>
                      </p:cBhvr>
                      <p:tavLst>
                        <p:tav tm="0">
                          <p:val>
                            <p:strVal val="#ppt_y+.1"/>
                          </p:val>
                        </p:tav>
                        <p:tav tm="100000">
                          <p:val>
                            <p:strVal val="#ppt_y"/>
                          </p:val>
                        </p:tav>
                      </p:tavLst>
                    </p:anim>
                  </p:childTnLst>
                </p:cTn>
              </p:par>
            </p:tnLst>
          </p:tmpl>
        </p:tmplLst>
      </p:bldP>
      <p:bldP spid="15" grpId="0" build="p">
        <p:tmplLst>
          <p:tmpl lvl="1">
            <p:tnLst>
              <p:par>
                <p:cTn presetID="42" presetClass="entr" presetSubtype="0" fill="hold" nodeType="withEffect">
                  <p:stCondLst>
                    <p:cond delay="20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anim calcmode="lin" valueType="num">
                      <p:cBhvr>
                        <p:cTn dur="500" fill="hold"/>
                        <p:tgtEl>
                          <p:spTgt spid="15"/>
                        </p:tgtEl>
                        <p:attrNameLst>
                          <p:attrName>ppt_x</p:attrName>
                        </p:attrNameLst>
                      </p:cBhvr>
                      <p:tavLst>
                        <p:tav tm="0">
                          <p:val>
                            <p:strVal val="#ppt_x"/>
                          </p:val>
                        </p:tav>
                        <p:tav tm="100000">
                          <p:val>
                            <p:strVal val="#ppt_x"/>
                          </p:val>
                        </p:tav>
                      </p:tavLst>
                    </p:anim>
                    <p:anim calcmode="lin" valueType="num">
                      <p:cBhvr>
                        <p:cTn dur="500" fill="hold"/>
                        <p:tgtEl>
                          <p:spTgt spid="15"/>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Right column with dates">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 name="Text Placeholder 2"/>
          <p:cNvSpPr>
            <a:spLocks noGrp="1"/>
          </p:cNvSpPr>
          <p:nvPr>
            <p:ph type="body" sz="quarter" idx="64" hasCustomPrompt="1"/>
          </p:nvPr>
        </p:nvSpPr>
        <p:spPr>
          <a:xfrm>
            <a:off x="4748741" y="1788039"/>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5" name="Text Placeholder 7"/>
          <p:cNvSpPr>
            <a:spLocks noGrp="1"/>
          </p:cNvSpPr>
          <p:nvPr>
            <p:ph type="body" sz="quarter" idx="18" hasCustomPrompt="1"/>
          </p:nvPr>
        </p:nvSpPr>
        <p:spPr>
          <a:xfrm>
            <a:off x="4748741" y="1273232"/>
            <a:ext cx="1770592" cy="287817"/>
          </a:xfrm>
          <a:prstGeom prst="rect">
            <a:avLst/>
          </a:prstGeom>
        </p:spPr>
        <p:txBody>
          <a:bodyPr vert="horz" lIns="0" tIns="40504" rIns="0" bIns="40504" anchor="ctr"/>
          <a:lstStyle>
            <a:lvl1pPr marL="0" indent="0" algn="l">
              <a:lnSpc>
                <a:spcPct val="100000"/>
              </a:lnSpc>
              <a:spcBef>
                <a:spcPts val="0"/>
              </a:spcBef>
              <a:buNone/>
              <a:defRPr sz="1800" b="1" baseline="0">
                <a:solidFill>
                  <a:schemeClr val="tx1">
                    <a:lumMod val="50000"/>
                    <a:lumOff val="50000"/>
                  </a:schemeClr>
                </a:solidFill>
                <a:latin typeface="Lato Regular"/>
                <a:cs typeface="Lato Regular"/>
              </a:defRPr>
            </a:lvl1pPr>
          </a:lstStyle>
          <a:p>
            <a:pPr lvl="0"/>
            <a:r>
              <a:rPr lang="es-ES_tradnl" dirty="0" smtClean="0"/>
              <a:t>2000</a:t>
            </a:r>
          </a:p>
        </p:txBody>
      </p:sp>
      <p:sp>
        <p:nvSpPr>
          <p:cNvPr id="7" name="Text Placeholder 7"/>
          <p:cNvSpPr>
            <a:spLocks noGrp="1"/>
          </p:cNvSpPr>
          <p:nvPr>
            <p:ph type="body" sz="quarter" idx="65" hasCustomPrompt="1"/>
          </p:nvPr>
        </p:nvSpPr>
        <p:spPr>
          <a:xfrm>
            <a:off x="4748741" y="1582358"/>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8" name="Text Placeholder 2"/>
          <p:cNvSpPr>
            <a:spLocks noGrp="1"/>
          </p:cNvSpPr>
          <p:nvPr>
            <p:ph type="body" sz="quarter" idx="66" hasCustomPrompt="1"/>
          </p:nvPr>
        </p:nvSpPr>
        <p:spPr>
          <a:xfrm>
            <a:off x="6911446" y="1788039"/>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19" name="Text Placeholder 7"/>
          <p:cNvSpPr>
            <a:spLocks noGrp="1"/>
          </p:cNvSpPr>
          <p:nvPr>
            <p:ph type="body" sz="quarter" idx="67" hasCustomPrompt="1"/>
          </p:nvPr>
        </p:nvSpPr>
        <p:spPr>
          <a:xfrm>
            <a:off x="6911446" y="1273232"/>
            <a:ext cx="1770592" cy="287817"/>
          </a:xfrm>
          <a:prstGeom prst="rect">
            <a:avLst/>
          </a:prstGeom>
        </p:spPr>
        <p:txBody>
          <a:bodyPr vert="horz" lIns="0" tIns="40504" rIns="0" bIns="40504" anchor="ctr"/>
          <a:lstStyle>
            <a:lvl1pPr marL="0" indent="0" algn="l">
              <a:lnSpc>
                <a:spcPct val="100000"/>
              </a:lnSpc>
              <a:spcBef>
                <a:spcPts val="0"/>
              </a:spcBef>
              <a:buNone/>
              <a:defRPr sz="1800" b="1" baseline="0">
                <a:solidFill>
                  <a:schemeClr val="tx1">
                    <a:lumMod val="50000"/>
                    <a:lumOff val="50000"/>
                  </a:schemeClr>
                </a:solidFill>
                <a:latin typeface="Lato Regular"/>
                <a:cs typeface="Lato Regular"/>
              </a:defRPr>
            </a:lvl1pPr>
          </a:lstStyle>
          <a:p>
            <a:pPr lvl="0"/>
            <a:r>
              <a:rPr lang="es-ES_tradnl" dirty="0" smtClean="0"/>
              <a:t>2000</a:t>
            </a:r>
          </a:p>
        </p:txBody>
      </p:sp>
      <p:sp>
        <p:nvSpPr>
          <p:cNvPr id="20" name="Text Placeholder 7"/>
          <p:cNvSpPr>
            <a:spLocks noGrp="1"/>
          </p:cNvSpPr>
          <p:nvPr>
            <p:ph type="body" sz="quarter" idx="68" hasCustomPrompt="1"/>
          </p:nvPr>
        </p:nvSpPr>
        <p:spPr>
          <a:xfrm>
            <a:off x="6911446" y="1582358"/>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1" name="Text Placeholder 2"/>
          <p:cNvSpPr>
            <a:spLocks noGrp="1"/>
          </p:cNvSpPr>
          <p:nvPr>
            <p:ph type="body" sz="quarter" idx="69" hasCustomPrompt="1"/>
          </p:nvPr>
        </p:nvSpPr>
        <p:spPr>
          <a:xfrm>
            <a:off x="4748741" y="3135145"/>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22" name="Text Placeholder 7"/>
          <p:cNvSpPr>
            <a:spLocks noGrp="1"/>
          </p:cNvSpPr>
          <p:nvPr>
            <p:ph type="body" sz="quarter" idx="70" hasCustomPrompt="1"/>
          </p:nvPr>
        </p:nvSpPr>
        <p:spPr>
          <a:xfrm>
            <a:off x="4748741" y="2620338"/>
            <a:ext cx="1770592" cy="287817"/>
          </a:xfrm>
          <a:prstGeom prst="rect">
            <a:avLst/>
          </a:prstGeom>
        </p:spPr>
        <p:txBody>
          <a:bodyPr vert="horz" lIns="0" tIns="40504" rIns="0" bIns="40504" anchor="ctr"/>
          <a:lstStyle>
            <a:lvl1pPr marL="0" indent="0" algn="l">
              <a:lnSpc>
                <a:spcPct val="100000"/>
              </a:lnSpc>
              <a:spcBef>
                <a:spcPts val="0"/>
              </a:spcBef>
              <a:buNone/>
              <a:defRPr sz="1800" b="1" baseline="0">
                <a:solidFill>
                  <a:schemeClr val="tx1">
                    <a:lumMod val="50000"/>
                    <a:lumOff val="50000"/>
                  </a:schemeClr>
                </a:solidFill>
                <a:latin typeface="Lato Regular"/>
                <a:cs typeface="Lato Regular"/>
              </a:defRPr>
            </a:lvl1pPr>
          </a:lstStyle>
          <a:p>
            <a:pPr lvl="0"/>
            <a:r>
              <a:rPr lang="es-ES_tradnl" dirty="0" smtClean="0"/>
              <a:t>2000</a:t>
            </a:r>
          </a:p>
        </p:txBody>
      </p:sp>
      <p:sp>
        <p:nvSpPr>
          <p:cNvPr id="23" name="Text Placeholder 7"/>
          <p:cNvSpPr>
            <a:spLocks noGrp="1"/>
          </p:cNvSpPr>
          <p:nvPr>
            <p:ph type="body" sz="quarter" idx="71" hasCustomPrompt="1"/>
          </p:nvPr>
        </p:nvSpPr>
        <p:spPr>
          <a:xfrm>
            <a:off x="4748741" y="2929464"/>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4" name="Text Placeholder 2"/>
          <p:cNvSpPr>
            <a:spLocks noGrp="1"/>
          </p:cNvSpPr>
          <p:nvPr>
            <p:ph type="body" sz="quarter" idx="72" hasCustomPrompt="1"/>
          </p:nvPr>
        </p:nvSpPr>
        <p:spPr>
          <a:xfrm>
            <a:off x="6911446" y="3135145"/>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25" name="Text Placeholder 7"/>
          <p:cNvSpPr>
            <a:spLocks noGrp="1"/>
          </p:cNvSpPr>
          <p:nvPr>
            <p:ph type="body" sz="quarter" idx="73" hasCustomPrompt="1"/>
          </p:nvPr>
        </p:nvSpPr>
        <p:spPr>
          <a:xfrm>
            <a:off x="6911446" y="2620338"/>
            <a:ext cx="1770592" cy="287817"/>
          </a:xfrm>
          <a:prstGeom prst="rect">
            <a:avLst/>
          </a:prstGeom>
        </p:spPr>
        <p:txBody>
          <a:bodyPr vert="horz" lIns="0" tIns="40504" rIns="0" bIns="40504" anchor="ctr"/>
          <a:lstStyle>
            <a:lvl1pPr marL="0" indent="0" algn="l">
              <a:lnSpc>
                <a:spcPct val="100000"/>
              </a:lnSpc>
              <a:spcBef>
                <a:spcPts val="0"/>
              </a:spcBef>
              <a:buNone/>
              <a:defRPr sz="1800" b="1" baseline="0">
                <a:solidFill>
                  <a:schemeClr val="tx1">
                    <a:lumMod val="50000"/>
                    <a:lumOff val="50000"/>
                  </a:schemeClr>
                </a:solidFill>
                <a:latin typeface="Lato Regular"/>
                <a:cs typeface="Lato Regular"/>
              </a:defRPr>
            </a:lvl1pPr>
          </a:lstStyle>
          <a:p>
            <a:pPr lvl="0"/>
            <a:r>
              <a:rPr lang="es-ES_tradnl" dirty="0" smtClean="0"/>
              <a:t>2000</a:t>
            </a:r>
          </a:p>
        </p:txBody>
      </p:sp>
      <p:sp>
        <p:nvSpPr>
          <p:cNvPr id="26" name="Text Placeholder 7"/>
          <p:cNvSpPr>
            <a:spLocks noGrp="1"/>
          </p:cNvSpPr>
          <p:nvPr>
            <p:ph type="body" sz="quarter" idx="74" hasCustomPrompt="1"/>
          </p:nvPr>
        </p:nvSpPr>
        <p:spPr>
          <a:xfrm>
            <a:off x="6911446" y="2929464"/>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7" name="Text Placeholder 2"/>
          <p:cNvSpPr>
            <a:spLocks noGrp="1"/>
          </p:cNvSpPr>
          <p:nvPr>
            <p:ph type="body" sz="quarter" idx="75" hasCustomPrompt="1"/>
          </p:nvPr>
        </p:nvSpPr>
        <p:spPr>
          <a:xfrm>
            <a:off x="4748741" y="4453539"/>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28" name="Text Placeholder 7"/>
          <p:cNvSpPr>
            <a:spLocks noGrp="1"/>
          </p:cNvSpPr>
          <p:nvPr>
            <p:ph type="body" sz="quarter" idx="76" hasCustomPrompt="1"/>
          </p:nvPr>
        </p:nvSpPr>
        <p:spPr>
          <a:xfrm>
            <a:off x="4748741" y="3955773"/>
            <a:ext cx="1770592" cy="287817"/>
          </a:xfrm>
          <a:prstGeom prst="rect">
            <a:avLst/>
          </a:prstGeom>
        </p:spPr>
        <p:txBody>
          <a:bodyPr vert="horz" lIns="0" tIns="40504" rIns="0" bIns="40504" anchor="ctr"/>
          <a:lstStyle>
            <a:lvl1pPr marL="0" indent="0" algn="l">
              <a:lnSpc>
                <a:spcPct val="100000"/>
              </a:lnSpc>
              <a:spcBef>
                <a:spcPts val="0"/>
              </a:spcBef>
              <a:buNone/>
              <a:defRPr sz="1800" b="1" baseline="0">
                <a:solidFill>
                  <a:schemeClr val="tx1">
                    <a:lumMod val="50000"/>
                    <a:lumOff val="50000"/>
                  </a:schemeClr>
                </a:solidFill>
                <a:latin typeface="Lato Regular"/>
                <a:cs typeface="Lato Regular"/>
              </a:defRPr>
            </a:lvl1pPr>
          </a:lstStyle>
          <a:p>
            <a:pPr lvl="0"/>
            <a:r>
              <a:rPr lang="es-ES_tradnl" dirty="0" smtClean="0"/>
              <a:t>2000</a:t>
            </a:r>
          </a:p>
        </p:txBody>
      </p:sp>
      <p:sp>
        <p:nvSpPr>
          <p:cNvPr id="29" name="Text Placeholder 7"/>
          <p:cNvSpPr>
            <a:spLocks noGrp="1"/>
          </p:cNvSpPr>
          <p:nvPr>
            <p:ph type="body" sz="quarter" idx="77" hasCustomPrompt="1"/>
          </p:nvPr>
        </p:nvSpPr>
        <p:spPr>
          <a:xfrm>
            <a:off x="4748741" y="4247858"/>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0" name="Text Placeholder 2"/>
          <p:cNvSpPr>
            <a:spLocks noGrp="1"/>
          </p:cNvSpPr>
          <p:nvPr>
            <p:ph type="body" sz="quarter" idx="78" hasCustomPrompt="1"/>
          </p:nvPr>
        </p:nvSpPr>
        <p:spPr>
          <a:xfrm>
            <a:off x="6911446" y="4453539"/>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31" name="Text Placeholder 7"/>
          <p:cNvSpPr>
            <a:spLocks noGrp="1"/>
          </p:cNvSpPr>
          <p:nvPr>
            <p:ph type="body" sz="quarter" idx="79" hasCustomPrompt="1"/>
          </p:nvPr>
        </p:nvSpPr>
        <p:spPr>
          <a:xfrm>
            <a:off x="6911446" y="3955773"/>
            <a:ext cx="1770592" cy="287817"/>
          </a:xfrm>
          <a:prstGeom prst="rect">
            <a:avLst/>
          </a:prstGeom>
        </p:spPr>
        <p:txBody>
          <a:bodyPr vert="horz" lIns="0" tIns="40504" rIns="0" bIns="40504" anchor="ctr"/>
          <a:lstStyle>
            <a:lvl1pPr marL="0" indent="0" algn="l">
              <a:lnSpc>
                <a:spcPct val="100000"/>
              </a:lnSpc>
              <a:spcBef>
                <a:spcPts val="0"/>
              </a:spcBef>
              <a:buNone/>
              <a:defRPr sz="1800" b="1" baseline="0">
                <a:solidFill>
                  <a:schemeClr val="tx1">
                    <a:lumMod val="50000"/>
                    <a:lumOff val="50000"/>
                  </a:schemeClr>
                </a:solidFill>
                <a:latin typeface="Lato Regular"/>
                <a:cs typeface="Lato Regular"/>
              </a:defRPr>
            </a:lvl1pPr>
          </a:lstStyle>
          <a:p>
            <a:pPr lvl="0"/>
            <a:r>
              <a:rPr lang="es-ES_tradnl" dirty="0" smtClean="0"/>
              <a:t>2000</a:t>
            </a:r>
          </a:p>
        </p:txBody>
      </p:sp>
      <p:sp>
        <p:nvSpPr>
          <p:cNvPr id="32" name="Text Placeholder 7"/>
          <p:cNvSpPr>
            <a:spLocks noGrp="1"/>
          </p:cNvSpPr>
          <p:nvPr>
            <p:ph type="body" sz="quarter" idx="80" hasCustomPrompt="1"/>
          </p:nvPr>
        </p:nvSpPr>
        <p:spPr>
          <a:xfrm>
            <a:off x="6911446" y="4247858"/>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4214996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par>
                                <p:cTn id="18" presetID="42" presetClass="entr" presetSubtype="0" fill="hold" grpId="0" nodeType="withEffect">
                                  <p:stCondLst>
                                    <p:cond delay="20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400"/>
                                        <p:tgtEl>
                                          <p:spTgt spid="5">
                                            <p:txEl>
                                              <p:pRg st="0" end="0"/>
                                            </p:txEl>
                                          </p:spTgt>
                                        </p:tgtEl>
                                      </p:cBhvr>
                                    </p:animEffect>
                                    <p:anim calcmode="lin" valueType="num">
                                      <p:cBhvr>
                                        <p:cTn id="21" dur="4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2" dur="400" fill="hold"/>
                                        <p:tgtEl>
                                          <p:spTgt spid="5">
                                            <p:txEl>
                                              <p:pRg st="0" end="0"/>
                                            </p:txEl>
                                          </p:spTgt>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20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anim calcmode="lin" valueType="num">
                                      <p:cBhvr>
                                        <p:cTn id="26"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7" dur="500" fill="hold"/>
                                        <p:tgtEl>
                                          <p:spTgt spid="7">
                                            <p:txEl>
                                              <p:pRg st="0" end="0"/>
                                            </p:txEl>
                                          </p:spTgt>
                                        </p:tgtEl>
                                        <p:attrNameLst>
                                          <p:attrName>ppt_y</p:attrName>
                                        </p:attrNameLst>
                                      </p:cBhvr>
                                      <p:tavLst>
                                        <p:tav tm="0">
                                          <p:val>
                                            <p:strVal val="#ppt_y+.1"/>
                                          </p:val>
                                        </p:tav>
                                        <p:tav tm="100000">
                                          <p:val>
                                            <p:strVal val="#ppt_y"/>
                                          </p:val>
                                        </p:tav>
                                      </p:tavLst>
                                    </p:anim>
                                  </p:childTnLst>
                                </p:cTn>
                              </p:par>
                              <p:par>
                                <p:cTn id="28" presetID="10" presetClass="entr" presetSubtype="0" fill="hold" grpId="0" nodeType="withEffect">
                                  <p:stCondLst>
                                    <p:cond delay="800"/>
                                  </p:stCondLst>
                                  <p:childTnLst>
                                    <p:set>
                                      <p:cBhvr>
                                        <p:cTn id="29" dur="1" fill="hold">
                                          <p:stCondLst>
                                            <p:cond delay="0"/>
                                          </p:stCondLst>
                                        </p:cTn>
                                        <p:tgtEl>
                                          <p:spTgt spid="18">
                                            <p:txEl>
                                              <p:pRg st="0" end="0"/>
                                            </p:txEl>
                                          </p:spTgt>
                                        </p:tgtEl>
                                        <p:attrNameLst>
                                          <p:attrName>style.visibility</p:attrName>
                                        </p:attrNameLst>
                                      </p:cBhvr>
                                      <p:to>
                                        <p:strVal val="visible"/>
                                      </p:to>
                                    </p:set>
                                    <p:animEffect transition="in" filter="fade">
                                      <p:cBhvr>
                                        <p:cTn id="30" dur="500"/>
                                        <p:tgtEl>
                                          <p:spTgt spid="18">
                                            <p:txEl>
                                              <p:pRg st="0" end="0"/>
                                            </p:txEl>
                                          </p:spTgt>
                                        </p:tgtEl>
                                      </p:cBhvr>
                                    </p:animEffect>
                                  </p:childTnLst>
                                </p:cTn>
                              </p:par>
                              <p:par>
                                <p:cTn id="31" presetID="42" presetClass="entr" presetSubtype="0" fill="hold" grpId="0" nodeType="withEffect">
                                  <p:stCondLst>
                                    <p:cond delay="200"/>
                                  </p:stCondLst>
                                  <p:childTnLst>
                                    <p:set>
                                      <p:cBhvr>
                                        <p:cTn id="32" dur="1" fill="hold">
                                          <p:stCondLst>
                                            <p:cond delay="0"/>
                                          </p:stCondLst>
                                        </p:cTn>
                                        <p:tgtEl>
                                          <p:spTgt spid="19">
                                            <p:txEl>
                                              <p:pRg st="0" end="0"/>
                                            </p:txEl>
                                          </p:spTgt>
                                        </p:tgtEl>
                                        <p:attrNameLst>
                                          <p:attrName>style.visibility</p:attrName>
                                        </p:attrNameLst>
                                      </p:cBhvr>
                                      <p:to>
                                        <p:strVal val="visible"/>
                                      </p:to>
                                    </p:set>
                                    <p:animEffect transition="in" filter="fade">
                                      <p:cBhvr>
                                        <p:cTn id="33" dur="400"/>
                                        <p:tgtEl>
                                          <p:spTgt spid="19">
                                            <p:txEl>
                                              <p:pRg st="0" end="0"/>
                                            </p:txEl>
                                          </p:spTgt>
                                        </p:tgtEl>
                                      </p:cBhvr>
                                    </p:animEffect>
                                    <p:anim calcmode="lin" valueType="num">
                                      <p:cBhvr>
                                        <p:cTn id="34" dur="4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35" dur="400" fill="hold"/>
                                        <p:tgtEl>
                                          <p:spTgt spid="19">
                                            <p:txEl>
                                              <p:pRg st="0" end="0"/>
                                            </p:txEl>
                                          </p:spTgt>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200"/>
                                  </p:stCondLst>
                                  <p:childTnLst>
                                    <p:set>
                                      <p:cBhvr>
                                        <p:cTn id="37" dur="1" fill="hold">
                                          <p:stCondLst>
                                            <p:cond delay="0"/>
                                          </p:stCondLst>
                                        </p:cTn>
                                        <p:tgtEl>
                                          <p:spTgt spid="20">
                                            <p:txEl>
                                              <p:pRg st="0" end="0"/>
                                            </p:txEl>
                                          </p:spTgt>
                                        </p:tgtEl>
                                        <p:attrNameLst>
                                          <p:attrName>style.visibility</p:attrName>
                                        </p:attrNameLst>
                                      </p:cBhvr>
                                      <p:to>
                                        <p:strVal val="visible"/>
                                      </p:to>
                                    </p:set>
                                    <p:animEffect transition="in" filter="fade">
                                      <p:cBhvr>
                                        <p:cTn id="38" dur="500"/>
                                        <p:tgtEl>
                                          <p:spTgt spid="20">
                                            <p:txEl>
                                              <p:pRg st="0" end="0"/>
                                            </p:txEl>
                                          </p:spTgt>
                                        </p:tgtEl>
                                      </p:cBhvr>
                                    </p:animEffect>
                                    <p:anim calcmode="lin" valueType="num">
                                      <p:cBhvr>
                                        <p:cTn id="39"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40" dur="500" fill="hold"/>
                                        <p:tgtEl>
                                          <p:spTgt spid="20">
                                            <p:txEl>
                                              <p:pRg st="0" end="0"/>
                                            </p:txEl>
                                          </p:spTgt>
                                        </p:tgtEl>
                                        <p:attrNameLst>
                                          <p:attrName>ppt_y</p:attrName>
                                        </p:attrNameLst>
                                      </p:cBhvr>
                                      <p:tavLst>
                                        <p:tav tm="0">
                                          <p:val>
                                            <p:strVal val="#ppt_y+.1"/>
                                          </p:val>
                                        </p:tav>
                                        <p:tav tm="100000">
                                          <p:val>
                                            <p:strVal val="#ppt_y"/>
                                          </p:val>
                                        </p:tav>
                                      </p:tavLst>
                                    </p:anim>
                                  </p:childTnLst>
                                </p:cTn>
                              </p:par>
                              <p:par>
                                <p:cTn id="41" presetID="10" presetClass="entr" presetSubtype="0" fill="hold" grpId="0" nodeType="withEffect">
                                  <p:stCondLst>
                                    <p:cond delay="800"/>
                                  </p:stCondLst>
                                  <p:childTnLst>
                                    <p:set>
                                      <p:cBhvr>
                                        <p:cTn id="42" dur="1" fill="hold">
                                          <p:stCondLst>
                                            <p:cond delay="0"/>
                                          </p:stCondLst>
                                        </p:cTn>
                                        <p:tgtEl>
                                          <p:spTgt spid="21">
                                            <p:txEl>
                                              <p:pRg st="0" end="0"/>
                                            </p:txEl>
                                          </p:spTgt>
                                        </p:tgtEl>
                                        <p:attrNameLst>
                                          <p:attrName>style.visibility</p:attrName>
                                        </p:attrNameLst>
                                      </p:cBhvr>
                                      <p:to>
                                        <p:strVal val="visible"/>
                                      </p:to>
                                    </p:set>
                                    <p:animEffect transition="in" filter="fade">
                                      <p:cBhvr>
                                        <p:cTn id="43" dur="500"/>
                                        <p:tgtEl>
                                          <p:spTgt spid="21">
                                            <p:txEl>
                                              <p:pRg st="0" end="0"/>
                                            </p:txEl>
                                          </p:spTgt>
                                        </p:tgtEl>
                                      </p:cBhvr>
                                    </p:animEffect>
                                  </p:childTnLst>
                                </p:cTn>
                              </p:par>
                              <p:par>
                                <p:cTn id="44" presetID="42" presetClass="entr" presetSubtype="0" fill="hold" grpId="0" nodeType="withEffect">
                                  <p:stCondLst>
                                    <p:cond delay="200"/>
                                  </p:stCondLst>
                                  <p:childTnLst>
                                    <p:set>
                                      <p:cBhvr>
                                        <p:cTn id="45" dur="1" fill="hold">
                                          <p:stCondLst>
                                            <p:cond delay="0"/>
                                          </p:stCondLst>
                                        </p:cTn>
                                        <p:tgtEl>
                                          <p:spTgt spid="22">
                                            <p:txEl>
                                              <p:pRg st="0" end="0"/>
                                            </p:txEl>
                                          </p:spTgt>
                                        </p:tgtEl>
                                        <p:attrNameLst>
                                          <p:attrName>style.visibility</p:attrName>
                                        </p:attrNameLst>
                                      </p:cBhvr>
                                      <p:to>
                                        <p:strVal val="visible"/>
                                      </p:to>
                                    </p:set>
                                    <p:animEffect transition="in" filter="fade">
                                      <p:cBhvr>
                                        <p:cTn id="46" dur="400"/>
                                        <p:tgtEl>
                                          <p:spTgt spid="22">
                                            <p:txEl>
                                              <p:pRg st="0" end="0"/>
                                            </p:txEl>
                                          </p:spTgt>
                                        </p:tgtEl>
                                      </p:cBhvr>
                                    </p:animEffect>
                                    <p:anim calcmode="lin" valueType="num">
                                      <p:cBhvr>
                                        <p:cTn id="47" dur="400" fill="hold"/>
                                        <p:tgtEl>
                                          <p:spTgt spid="22">
                                            <p:txEl>
                                              <p:pRg st="0" end="0"/>
                                            </p:txEl>
                                          </p:spTgt>
                                        </p:tgtEl>
                                        <p:attrNameLst>
                                          <p:attrName>ppt_x</p:attrName>
                                        </p:attrNameLst>
                                      </p:cBhvr>
                                      <p:tavLst>
                                        <p:tav tm="0">
                                          <p:val>
                                            <p:strVal val="#ppt_x"/>
                                          </p:val>
                                        </p:tav>
                                        <p:tav tm="100000">
                                          <p:val>
                                            <p:strVal val="#ppt_x"/>
                                          </p:val>
                                        </p:tav>
                                      </p:tavLst>
                                    </p:anim>
                                    <p:anim calcmode="lin" valueType="num">
                                      <p:cBhvr>
                                        <p:cTn id="48" dur="400" fill="hold"/>
                                        <p:tgtEl>
                                          <p:spTgt spid="22">
                                            <p:txEl>
                                              <p:pRg st="0" end="0"/>
                                            </p:txEl>
                                          </p:spTgt>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200"/>
                                  </p:stCondLst>
                                  <p:childTnLst>
                                    <p:set>
                                      <p:cBhvr>
                                        <p:cTn id="50" dur="1" fill="hold">
                                          <p:stCondLst>
                                            <p:cond delay="0"/>
                                          </p:stCondLst>
                                        </p:cTn>
                                        <p:tgtEl>
                                          <p:spTgt spid="23">
                                            <p:txEl>
                                              <p:pRg st="0" end="0"/>
                                            </p:txEl>
                                          </p:spTgt>
                                        </p:tgtEl>
                                        <p:attrNameLst>
                                          <p:attrName>style.visibility</p:attrName>
                                        </p:attrNameLst>
                                      </p:cBhvr>
                                      <p:to>
                                        <p:strVal val="visible"/>
                                      </p:to>
                                    </p:set>
                                    <p:animEffect transition="in" filter="fade">
                                      <p:cBhvr>
                                        <p:cTn id="51" dur="500"/>
                                        <p:tgtEl>
                                          <p:spTgt spid="23">
                                            <p:txEl>
                                              <p:pRg st="0" end="0"/>
                                            </p:txEl>
                                          </p:spTgt>
                                        </p:tgtEl>
                                      </p:cBhvr>
                                    </p:animEffect>
                                    <p:anim calcmode="lin" valueType="num">
                                      <p:cBhvr>
                                        <p:cTn id="52"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p:cTn id="53" dur="500" fill="hold"/>
                                        <p:tgtEl>
                                          <p:spTgt spid="23">
                                            <p:txEl>
                                              <p:pRg st="0" end="0"/>
                                            </p:txEl>
                                          </p:spTgt>
                                        </p:tgtEl>
                                        <p:attrNameLst>
                                          <p:attrName>ppt_y</p:attrName>
                                        </p:attrNameLst>
                                      </p:cBhvr>
                                      <p:tavLst>
                                        <p:tav tm="0">
                                          <p:val>
                                            <p:strVal val="#ppt_y+.1"/>
                                          </p:val>
                                        </p:tav>
                                        <p:tav tm="100000">
                                          <p:val>
                                            <p:strVal val="#ppt_y"/>
                                          </p:val>
                                        </p:tav>
                                      </p:tavLst>
                                    </p:anim>
                                  </p:childTnLst>
                                </p:cTn>
                              </p:par>
                              <p:par>
                                <p:cTn id="54" presetID="10" presetClass="entr" presetSubtype="0" fill="hold" grpId="0" nodeType="withEffect">
                                  <p:stCondLst>
                                    <p:cond delay="800"/>
                                  </p:stCondLst>
                                  <p:childTnLst>
                                    <p:set>
                                      <p:cBhvr>
                                        <p:cTn id="55" dur="1" fill="hold">
                                          <p:stCondLst>
                                            <p:cond delay="0"/>
                                          </p:stCondLst>
                                        </p:cTn>
                                        <p:tgtEl>
                                          <p:spTgt spid="24">
                                            <p:txEl>
                                              <p:pRg st="0" end="0"/>
                                            </p:txEl>
                                          </p:spTgt>
                                        </p:tgtEl>
                                        <p:attrNameLst>
                                          <p:attrName>style.visibility</p:attrName>
                                        </p:attrNameLst>
                                      </p:cBhvr>
                                      <p:to>
                                        <p:strVal val="visible"/>
                                      </p:to>
                                    </p:set>
                                    <p:animEffect transition="in" filter="fade">
                                      <p:cBhvr>
                                        <p:cTn id="56" dur="500"/>
                                        <p:tgtEl>
                                          <p:spTgt spid="24">
                                            <p:txEl>
                                              <p:pRg st="0" end="0"/>
                                            </p:txEl>
                                          </p:spTgt>
                                        </p:tgtEl>
                                      </p:cBhvr>
                                    </p:animEffect>
                                  </p:childTnLst>
                                </p:cTn>
                              </p:par>
                              <p:par>
                                <p:cTn id="57" presetID="42" presetClass="entr" presetSubtype="0" fill="hold" grpId="0" nodeType="withEffect">
                                  <p:stCondLst>
                                    <p:cond delay="200"/>
                                  </p:stCondLst>
                                  <p:childTnLst>
                                    <p:set>
                                      <p:cBhvr>
                                        <p:cTn id="58" dur="1" fill="hold">
                                          <p:stCondLst>
                                            <p:cond delay="0"/>
                                          </p:stCondLst>
                                        </p:cTn>
                                        <p:tgtEl>
                                          <p:spTgt spid="25">
                                            <p:txEl>
                                              <p:pRg st="0" end="0"/>
                                            </p:txEl>
                                          </p:spTgt>
                                        </p:tgtEl>
                                        <p:attrNameLst>
                                          <p:attrName>style.visibility</p:attrName>
                                        </p:attrNameLst>
                                      </p:cBhvr>
                                      <p:to>
                                        <p:strVal val="visible"/>
                                      </p:to>
                                    </p:set>
                                    <p:animEffect transition="in" filter="fade">
                                      <p:cBhvr>
                                        <p:cTn id="59" dur="400"/>
                                        <p:tgtEl>
                                          <p:spTgt spid="25">
                                            <p:txEl>
                                              <p:pRg st="0" end="0"/>
                                            </p:txEl>
                                          </p:spTgt>
                                        </p:tgtEl>
                                      </p:cBhvr>
                                    </p:animEffect>
                                    <p:anim calcmode="lin" valueType="num">
                                      <p:cBhvr>
                                        <p:cTn id="60" dur="4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61" dur="400" fill="hold"/>
                                        <p:tgtEl>
                                          <p:spTgt spid="25">
                                            <p:txEl>
                                              <p:pRg st="0" end="0"/>
                                            </p:txEl>
                                          </p:spTgt>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200"/>
                                  </p:stCondLst>
                                  <p:childTnLst>
                                    <p:set>
                                      <p:cBhvr>
                                        <p:cTn id="63" dur="1" fill="hold">
                                          <p:stCondLst>
                                            <p:cond delay="0"/>
                                          </p:stCondLst>
                                        </p:cTn>
                                        <p:tgtEl>
                                          <p:spTgt spid="26">
                                            <p:txEl>
                                              <p:pRg st="0" end="0"/>
                                            </p:txEl>
                                          </p:spTgt>
                                        </p:tgtEl>
                                        <p:attrNameLst>
                                          <p:attrName>style.visibility</p:attrName>
                                        </p:attrNameLst>
                                      </p:cBhvr>
                                      <p:to>
                                        <p:strVal val="visible"/>
                                      </p:to>
                                    </p:set>
                                    <p:animEffect transition="in" filter="fade">
                                      <p:cBhvr>
                                        <p:cTn id="64" dur="500"/>
                                        <p:tgtEl>
                                          <p:spTgt spid="26">
                                            <p:txEl>
                                              <p:pRg st="0" end="0"/>
                                            </p:txEl>
                                          </p:spTgt>
                                        </p:tgtEl>
                                      </p:cBhvr>
                                    </p:animEffect>
                                    <p:anim calcmode="lin" valueType="num">
                                      <p:cBhvr>
                                        <p:cTn id="65"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66" dur="500" fill="hold"/>
                                        <p:tgtEl>
                                          <p:spTgt spid="26">
                                            <p:txEl>
                                              <p:pRg st="0" end="0"/>
                                            </p:txEl>
                                          </p:spTgt>
                                        </p:tgtEl>
                                        <p:attrNameLst>
                                          <p:attrName>ppt_y</p:attrName>
                                        </p:attrNameLst>
                                      </p:cBhvr>
                                      <p:tavLst>
                                        <p:tav tm="0">
                                          <p:val>
                                            <p:strVal val="#ppt_y+.1"/>
                                          </p:val>
                                        </p:tav>
                                        <p:tav tm="100000">
                                          <p:val>
                                            <p:strVal val="#ppt_y"/>
                                          </p:val>
                                        </p:tav>
                                      </p:tavLst>
                                    </p:anim>
                                  </p:childTnLst>
                                </p:cTn>
                              </p:par>
                              <p:par>
                                <p:cTn id="67" presetID="10" presetClass="entr" presetSubtype="0" fill="hold" grpId="0" nodeType="withEffect">
                                  <p:stCondLst>
                                    <p:cond delay="800"/>
                                  </p:stCondLst>
                                  <p:childTnLst>
                                    <p:set>
                                      <p:cBhvr>
                                        <p:cTn id="68" dur="1" fill="hold">
                                          <p:stCondLst>
                                            <p:cond delay="0"/>
                                          </p:stCondLst>
                                        </p:cTn>
                                        <p:tgtEl>
                                          <p:spTgt spid="27">
                                            <p:txEl>
                                              <p:pRg st="0" end="0"/>
                                            </p:txEl>
                                          </p:spTgt>
                                        </p:tgtEl>
                                        <p:attrNameLst>
                                          <p:attrName>style.visibility</p:attrName>
                                        </p:attrNameLst>
                                      </p:cBhvr>
                                      <p:to>
                                        <p:strVal val="visible"/>
                                      </p:to>
                                    </p:set>
                                    <p:animEffect transition="in" filter="fade">
                                      <p:cBhvr>
                                        <p:cTn id="69" dur="500"/>
                                        <p:tgtEl>
                                          <p:spTgt spid="27">
                                            <p:txEl>
                                              <p:pRg st="0" end="0"/>
                                            </p:txEl>
                                          </p:spTgt>
                                        </p:tgtEl>
                                      </p:cBhvr>
                                    </p:animEffect>
                                  </p:childTnLst>
                                </p:cTn>
                              </p:par>
                              <p:par>
                                <p:cTn id="70" presetID="42" presetClass="entr" presetSubtype="0" fill="hold" grpId="0" nodeType="withEffect">
                                  <p:stCondLst>
                                    <p:cond delay="200"/>
                                  </p:stCondLst>
                                  <p:childTnLst>
                                    <p:set>
                                      <p:cBhvr>
                                        <p:cTn id="71" dur="1" fill="hold">
                                          <p:stCondLst>
                                            <p:cond delay="0"/>
                                          </p:stCondLst>
                                        </p:cTn>
                                        <p:tgtEl>
                                          <p:spTgt spid="28">
                                            <p:txEl>
                                              <p:pRg st="0" end="0"/>
                                            </p:txEl>
                                          </p:spTgt>
                                        </p:tgtEl>
                                        <p:attrNameLst>
                                          <p:attrName>style.visibility</p:attrName>
                                        </p:attrNameLst>
                                      </p:cBhvr>
                                      <p:to>
                                        <p:strVal val="visible"/>
                                      </p:to>
                                    </p:set>
                                    <p:animEffect transition="in" filter="fade">
                                      <p:cBhvr>
                                        <p:cTn id="72" dur="400"/>
                                        <p:tgtEl>
                                          <p:spTgt spid="28">
                                            <p:txEl>
                                              <p:pRg st="0" end="0"/>
                                            </p:txEl>
                                          </p:spTgt>
                                        </p:tgtEl>
                                      </p:cBhvr>
                                    </p:animEffect>
                                    <p:anim calcmode="lin" valueType="num">
                                      <p:cBhvr>
                                        <p:cTn id="73" dur="4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74" dur="400" fill="hold"/>
                                        <p:tgtEl>
                                          <p:spTgt spid="28">
                                            <p:txEl>
                                              <p:pRg st="0" end="0"/>
                                            </p:txEl>
                                          </p:spTgt>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200"/>
                                  </p:stCondLst>
                                  <p:childTnLst>
                                    <p:set>
                                      <p:cBhvr>
                                        <p:cTn id="76" dur="1" fill="hold">
                                          <p:stCondLst>
                                            <p:cond delay="0"/>
                                          </p:stCondLst>
                                        </p:cTn>
                                        <p:tgtEl>
                                          <p:spTgt spid="29">
                                            <p:txEl>
                                              <p:pRg st="0" end="0"/>
                                            </p:txEl>
                                          </p:spTgt>
                                        </p:tgtEl>
                                        <p:attrNameLst>
                                          <p:attrName>style.visibility</p:attrName>
                                        </p:attrNameLst>
                                      </p:cBhvr>
                                      <p:to>
                                        <p:strVal val="visible"/>
                                      </p:to>
                                    </p:set>
                                    <p:animEffect transition="in" filter="fade">
                                      <p:cBhvr>
                                        <p:cTn id="77" dur="500"/>
                                        <p:tgtEl>
                                          <p:spTgt spid="29">
                                            <p:txEl>
                                              <p:pRg st="0" end="0"/>
                                            </p:txEl>
                                          </p:spTgt>
                                        </p:tgtEl>
                                      </p:cBhvr>
                                    </p:animEffect>
                                    <p:anim calcmode="lin" valueType="num">
                                      <p:cBhvr>
                                        <p:cTn id="78"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79" dur="500" fill="hold"/>
                                        <p:tgtEl>
                                          <p:spTgt spid="29">
                                            <p:txEl>
                                              <p:pRg st="0" end="0"/>
                                            </p:txEl>
                                          </p:spTgt>
                                        </p:tgtEl>
                                        <p:attrNameLst>
                                          <p:attrName>ppt_y</p:attrName>
                                        </p:attrNameLst>
                                      </p:cBhvr>
                                      <p:tavLst>
                                        <p:tav tm="0">
                                          <p:val>
                                            <p:strVal val="#ppt_y+.1"/>
                                          </p:val>
                                        </p:tav>
                                        <p:tav tm="100000">
                                          <p:val>
                                            <p:strVal val="#ppt_y"/>
                                          </p:val>
                                        </p:tav>
                                      </p:tavLst>
                                    </p:anim>
                                  </p:childTnLst>
                                </p:cTn>
                              </p:par>
                              <p:par>
                                <p:cTn id="80" presetID="10" presetClass="entr" presetSubtype="0" fill="hold" grpId="0" nodeType="withEffect">
                                  <p:stCondLst>
                                    <p:cond delay="800"/>
                                  </p:stCondLst>
                                  <p:childTnLst>
                                    <p:set>
                                      <p:cBhvr>
                                        <p:cTn id="81" dur="1" fill="hold">
                                          <p:stCondLst>
                                            <p:cond delay="0"/>
                                          </p:stCondLst>
                                        </p:cTn>
                                        <p:tgtEl>
                                          <p:spTgt spid="30">
                                            <p:txEl>
                                              <p:pRg st="0" end="0"/>
                                            </p:txEl>
                                          </p:spTgt>
                                        </p:tgtEl>
                                        <p:attrNameLst>
                                          <p:attrName>style.visibility</p:attrName>
                                        </p:attrNameLst>
                                      </p:cBhvr>
                                      <p:to>
                                        <p:strVal val="visible"/>
                                      </p:to>
                                    </p:set>
                                    <p:animEffect transition="in" filter="fade">
                                      <p:cBhvr>
                                        <p:cTn id="82" dur="500"/>
                                        <p:tgtEl>
                                          <p:spTgt spid="30">
                                            <p:txEl>
                                              <p:pRg st="0" end="0"/>
                                            </p:txEl>
                                          </p:spTgt>
                                        </p:tgtEl>
                                      </p:cBhvr>
                                    </p:animEffect>
                                  </p:childTnLst>
                                </p:cTn>
                              </p:par>
                              <p:par>
                                <p:cTn id="83" presetID="42" presetClass="entr" presetSubtype="0" fill="hold" grpId="0" nodeType="withEffect">
                                  <p:stCondLst>
                                    <p:cond delay="200"/>
                                  </p:stCondLst>
                                  <p:childTnLst>
                                    <p:set>
                                      <p:cBhvr>
                                        <p:cTn id="84" dur="1" fill="hold">
                                          <p:stCondLst>
                                            <p:cond delay="0"/>
                                          </p:stCondLst>
                                        </p:cTn>
                                        <p:tgtEl>
                                          <p:spTgt spid="31">
                                            <p:txEl>
                                              <p:pRg st="0" end="0"/>
                                            </p:txEl>
                                          </p:spTgt>
                                        </p:tgtEl>
                                        <p:attrNameLst>
                                          <p:attrName>style.visibility</p:attrName>
                                        </p:attrNameLst>
                                      </p:cBhvr>
                                      <p:to>
                                        <p:strVal val="visible"/>
                                      </p:to>
                                    </p:set>
                                    <p:animEffect transition="in" filter="fade">
                                      <p:cBhvr>
                                        <p:cTn id="85" dur="400"/>
                                        <p:tgtEl>
                                          <p:spTgt spid="31">
                                            <p:txEl>
                                              <p:pRg st="0" end="0"/>
                                            </p:txEl>
                                          </p:spTgt>
                                        </p:tgtEl>
                                      </p:cBhvr>
                                    </p:animEffect>
                                    <p:anim calcmode="lin" valueType="num">
                                      <p:cBhvr>
                                        <p:cTn id="86" dur="4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87" dur="400" fill="hold"/>
                                        <p:tgtEl>
                                          <p:spTgt spid="31">
                                            <p:txEl>
                                              <p:pRg st="0" end="0"/>
                                            </p:txEl>
                                          </p:spTgt>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200"/>
                                  </p:stCondLst>
                                  <p:childTnLst>
                                    <p:set>
                                      <p:cBhvr>
                                        <p:cTn id="89" dur="1" fill="hold">
                                          <p:stCondLst>
                                            <p:cond delay="0"/>
                                          </p:stCondLst>
                                        </p:cTn>
                                        <p:tgtEl>
                                          <p:spTgt spid="32">
                                            <p:txEl>
                                              <p:pRg st="0" end="0"/>
                                            </p:txEl>
                                          </p:spTgt>
                                        </p:tgtEl>
                                        <p:attrNameLst>
                                          <p:attrName>style.visibility</p:attrName>
                                        </p:attrNameLst>
                                      </p:cBhvr>
                                      <p:to>
                                        <p:strVal val="visible"/>
                                      </p:to>
                                    </p:set>
                                    <p:animEffect transition="in" filter="fade">
                                      <p:cBhvr>
                                        <p:cTn id="90" dur="500"/>
                                        <p:tgtEl>
                                          <p:spTgt spid="32">
                                            <p:txEl>
                                              <p:pRg st="0" end="0"/>
                                            </p:txEl>
                                          </p:spTgt>
                                        </p:tgtEl>
                                      </p:cBhvr>
                                    </p:animEffect>
                                    <p:anim calcmode="lin" valueType="num">
                                      <p:cBhvr>
                                        <p:cTn id="91"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92" dur="500" fill="hold"/>
                                        <p:tgtEl>
                                          <p:spTgt spid="3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4" grpId="0" build="p">
        <p:tmplLst>
          <p:tmpl lvl="1">
            <p:tnLst>
              <p:par>
                <p:cTn presetID="10" presetClass="entr" presetSubtype="0" fill="hold" nodeType="withEffect">
                  <p:stCondLst>
                    <p:cond delay="80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P spid="5" grpId="0" build="p">
        <p:tmplLst>
          <p:tmpl lvl="1">
            <p:tnLst>
              <p:par>
                <p:cTn presetID="42" presetClass="entr" presetSubtype="0" fill="hold" nodeType="withEffect">
                  <p:stCondLst>
                    <p:cond delay="200"/>
                  </p:stCondLst>
                  <p:childTnLst>
                    <p:set>
                      <p:cBhvr>
                        <p:cTn dur="1" fill="hold">
                          <p:stCondLst>
                            <p:cond delay="0"/>
                          </p:stCondLst>
                        </p:cTn>
                        <p:tgtEl>
                          <p:spTgt spid="5"/>
                        </p:tgtEl>
                        <p:attrNameLst>
                          <p:attrName>style.visibility</p:attrName>
                        </p:attrNameLst>
                      </p:cBhvr>
                      <p:to>
                        <p:strVal val="visible"/>
                      </p:to>
                    </p:set>
                    <p:animEffect transition="in" filter="fade">
                      <p:cBhvr>
                        <p:cTn dur="400"/>
                        <p:tgtEl>
                          <p:spTgt spid="5"/>
                        </p:tgtEl>
                      </p:cBhvr>
                    </p:animEffect>
                    <p:anim calcmode="lin" valueType="num">
                      <p:cBhvr>
                        <p:cTn dur="400" fill="hold"/>
                        <p:tgtEl>
                          <p:spTgt spid="5"/>
                        </p:tgtEl>
                        <p:attrNameLst>
                          <p:attrName>ppt_x</p:attrName>
                        </p:attrNameLst>
                      </p:cBhvr>
                      <p:tavLst>
                        <p:tav tm="0">
                          <p:val>
                            <p:strVal val="#ppt_x"/>
                          </p:val>
                        </p:tav>
                        <p:tav tm="100000">
                          <p:val>
                            <p:strVal val="#ppt_x"/>
                          </p:val>
                        </p:tav>
                      </p:tavLst>
                    </p:anim>
                    <p:anim calcmode="lin" valueType="num">
                      <p:cBhvr>
                        <p:cTn dur="400" fill="hold"/>
                        <p:tgtEl>
                          <p:spTgt spid="5"/>
                        </p:tgtEl>
                        <p:attrNameLst>
                          <p:attrName>ppt_y</p:attrName>
                        </p:attrNameLst>
                      </p:cBhvr>
                      <p:tavLst>
                        <p:tav tm="0">
                          <p:val>
                            <p:strVal val="#ppt_y+.1"/>
                          </p:val>
                        </p:tav>
                        <p:tav tm="100000">
                          <p:val>
                            <p:strVal val="#ppt_y"/>
                          </p:val>
                        </p:tav>
                      </p:tavLst>
                    </p:anim>
                  </p:childTnLst>
                </p:cTn>
              </p:par>
            </p:tnLst>
          </p:tmpl>
        </p:tmplLst>
      </p:bldP>
      <p:bldP spid="7" grpId="0" build="p">
        <p:tmplLst>
          <p:tmpl lvl="1">
            <p:tnLst>
              <p:par>
                <p:cTn presetID="42" presetClass="entr" presetSubtype="0" fill="hold" nodeType="withEffect">
                  <p:stCondLst>
                    <p:cond delay="20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anim calcmode="lin" valueType="num">
                      <p:cBhvr>
                        <p:cTn dur="500" fill="hold"/>
                        <p:tgtEl>
                          <p:spTgt spid="7"/>
                        </p:tgtEl>
                        <p:attrNameLst>
                          <p:attrName>ppt_x</p:attrName>
                        </p:attrNameLst>
                      </p:cBhvr>
                      <p:tavLst>
                        <p:tav tm="0">
                          <p:val>
                            <p:strVal val="#ppt_x"/>
                          </p:val>
                        </p:tav>
                        <p:tav tm="100000">
                          <p:val>
                            <p:strVal val="#ppt_x"/>
                          </p:val>
                        </p:tav>
                      </p:tavLst>
                    </p:anim>
                    <p:anim calcmode="lin" valueType="num">
                      <p:cBhvr>
                        <p:cTn dur="500" fill="hold"/>
                        <p:tgtEl>
                          <p:spTgt spid="7"/>
                        </p:tgtEl>
                        <p:attrNameLst>
                          <p:attrName>ppt_y</p:attrName>
                        </p:attrNameLst>
                      </p:cBhvr>
                      <p:tavLst>
                        <p:tav tm="0">
                          <p:val>
                            <p:strVal val="#ppt_y+.1"/>
                          </p:val>
                        </p:tav>
                        <p:tav tm="100000">
                          <p:val>
                            <p:strVal val="#ppt_y"/>
                          </p:val>
                        </p:tav>
                      </p:tavLst>
                    </p:anim>
                  </p:childTnLst>
                </p:cTn>
              </p:par>
            </p:tnLst>
          </p:tmpl>
        </p:tmplLst>
      </p:bldP>
      <p:bldP spid="18" grpId="0" build="p">
        <p:tmplLst>
          <p:tmpl lvl="1">
            <p:tnLst>
              <p:par>
                <p:cTn presetID="10" presetClass="entr" presetSubtype="0" fill="hold" nodeType="withEffect">
                  <p:stCondLst>
                    <p:cond delay="80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build="p">
        <p:tmplLst>
          <p:tmpl lvl="1">
            <p:tnLst>
              <p:par>
                <p:cTn presetID="42" presetClass="entr" presetSubtype="0" fill="hold" nodeType="withEffect">
                  <p:stCondLst>
                    <p:cond delay="200"/>
                  </p:stCondLst>
                  <p:childTnLst>
                    <p:set>
                      <p:cBhvr>
                        <p:cTn dur="1" fill="hold">
                          <p:stCondLst>
                            <p:cond delay="0"/>
                          </p:stCondLst>
                        </p:cTn>
                        <p:tgtEl>
                          <p:spTgt spid="19"/>
                        </p:tgtEl>
                        <p:attrNameLst>
                          <p:attrName>style.visibility</p:attrName>
                        </p:attrNameLst>
                      </p:cBhvr>
                      <p:to>
                        <p:strVal val="visible"/>
                      </p:to>
                    </p:set>
                    <p:animEffect transition="in" filter="fade">
                      <p:cBhvr>
                        <p:cTn dur="400"/>
                        <p:tgtEl>
                          <p:spTgt spid="19"/>
                        </p:tgtEl>
                      </p:cBhvr>
                    </p:animEffect>
                    <p:anim calcmode="lin" valueType="num">
                      <p:cBhvr>
                        <p:cTn dur="400" fill="hold"/>
                        <p:tgtEl>
                          <p:spTgt spid="19"/>
                        </p:tgtEl>
                        <p:attrNameLst>
                          <p:attrName>ppt_x</p:attrName>
                        </p:attrNameLst>
                      </p:cBhvr>
                      <p:tavLst>
                        <p:tav tm="0">
                          <p:val>
                            <p:strVal val="#ppt_x"/>
                          </p:val>
                        </p:tav>
                        <p:tav tm="100000">
                          <p:val>
                            <p:strVal val="#ppt_x"/>
                          </p:val>
                        </p:tav>
                      </p:tavLst>
                    </p:anim>
                    <p:anim calcmode="lin" valueType="num">
                      <p:cBhvr>
                        <p:cTn dur="400" fill="hold"/>
                        <p:tgtEl>
                          <p:spTgt spid="19"/>
                        </p:tgtEl>
                        <p:attrNameLst>
                          <p:attrName>ppt_y</p:attrName>
                        </p:attrNameLst>
                      </p:cBhvr>
                      <p:tavLst>
                        <p:tav tm="0">
                          <p:val>
                            <p:strVal val="#ppt_y+.1"/>
                          </p:val>
                        </p:tav>
                        <p:tav tm="100000">
                          <p:val>
                            <p:strVal val="#ppt_y"/>
                          </p:val>
                        </p:tav>
                      </p:tavLst>
                    </p:anim>
                  </p:childTnLst>
                </p:cTn>
              </p:par>
            </p:tnLst>
          </p:tmpl>
        </p:tmplLst>
      </p:bldP>
      <p:bldP spid="20" grpId="0" build="p">
        <p:tmplLst>
          <p:tmpl lvl="1">
            <p:tnLst>
              <p:par>
                <p:cTn presetID="42" presetClass="entr" presetSubtype="0" fill="hold" nodeType="withEffect">
                  <p:stCondLst>
                    <p:cond delay="20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anim calcmode="lin" valueType="num">
                      <p:cBhvr>
                        <p:cTn dur="500" fill="hold"/>
                        <p:tgtEl>
                          <p:spTgt spid="20"/>
                        </p:tgtEl>
                        <p:attrNameLst>
                          <p:attrName>ppt_x</p:attrName>
                        </p:attrNameLst>
                      </p:cBhvr>
                      <p:tavLst>
                        <p:tav tm="0">
                          <p:val>
                            <p:strVal val="#ppt_x"/>
                          </p:val>
                        </p:tav>
                        <p:tav tm="100000">
                          <p:val>
                            <p:strVal val="#ppt_x"/>
                          </p:val>
                        </p:tav>
                      </p:tavLst>
                    </p:anim>
                    <p:anim calcmode="lin" valueType="num">
                      <p:cBhvr>
                        <p:cTn dur="500" fill="hold"/>
                        <p:tgtEl>
                          <p:spTgt spid="20"/>
                        </p:tgtEl>
                        <p:attrNameLst>
                          <p:attrName>ppt_y</p:attrName>
                        </p:attrNameLst>
                      </p:cBhvr>
                      <p:tavLst>
                        <p:tav tm="0">
                          <p:val>
                            <p:strVal val="#ppt_y+.1"/>
                          </p:val>
                        </p:tav>
                        <p:tav tm="100000">
                          <p:val>
                            <p:strVal val="#ppt_y"/>
                          </p:val>
                        </p:tav>
                      </p:tavLst>
                    </p:anim>
                  </p:childTnLst>
                </p:cTn>
              </p:par>
            </p:tnLst>
          </p:tmpl>
        </p:tmplLst>
      </p:bldP>
      <p:bldP spid="21" grpId="0" build="p">
        <p:tmplLst>
          <p:tmpl lvl="1">
            <p:tnLst>
              <p:par>
                <p:cTn presetID="10" presetClass="entr" presetSubtype="0" fill="hold" nodeType="withEffect">
                  <p:stCondLst>
                    <p:cond delay="80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2" grpId="0" build="p">
        <p:tmplLst>
          <p:tmpl lvl="1">
            <p:tnLst>
              <p:par>
                <p:cTn presetID="42" presetClass="entr" presetSubtype="0" fill="hold" nodeType="withEffect">
                  <p:stCondLst>
                    <p:cond delay="200"/>
                  </p:stCondLst>
                  <p:childTnLst>
                    <p:set>
                      <p:cBhvr>
                        <p:cTn dur="1" fill="hold">
                          <p:stCondLst>
                            <p:cond delay="0"/>
                          </p:stCondLst>
                        </p:cTn>
                        <p:tgtEl>
                          <p:spTgt spid="22"/>
                        </p:tgtEl>
                        <p:attrNameLst>
                          <p:attrName>style.visibility</p:attrName>
                        </p:attrNameLst>
                      </p:cBhvr>
                      <p:to>
                        <p:strVal val="visible"/>
                      </p:to>
                    </p:set>
                    <p:animEffect transition="in" filter="fade">
                      <p:cBhvr>
                        <p:cTn dur="400"/>
                        <p:tgtEl>
                          <p:spTgt spid="22"/>
                        </p:tgtEl>
                      </p:cBhvr>
                    </p:animEffect>
                    <p:anim calcmode="lin" valueType="num">
                      <p:cBhvr>
                        <p:cTn dur="400" fill="hold"/>
                        <p:tgtEl>
                          <p:spTgt spid="22"/>
                        </p:tgtEl>
                        <p:attrNameLst>
                          <p:attrName>ppt_x</p:attrName>
                        </p:attrNameLst>
                      </p:cBhvr>
                      <p:tavLst>
                        <p:tav tm="0">
                          <p:val>
                            <p:strVal val="#ppt_x"/>
                          </p:val>
                        </p:tav>
                        <p:tav tm="100000">
                          <p:val>
                            <p:strVal val="#ppt_x"/>
                          </p:val>
                        </p:tav>
                      </p:tavLst>
                    </p:anim>
                    <p:anim calcmode="lin" valueType="num">
                      <p:cBhvr>
                        <p:cTn dur="400" fill="hold"/>
                        <p:tgtEl>
                          <p:spTgt spid="22"/>
                        </p:tgtEl>
                        <p:attrNameLst>
                          <p:attrName>ppt_y</p:attrName>
                        </p:attrNameLst>
                      </p:cBhvr>
                      <p:tavLst>
                        <p:tav tm="0">
                          <p:val>
                            <p:strVal val="#ppt_y+.1"/>
                          </p:val>
                        </p:tav>
                        <p:tav tm="100000">
                          <p:val>
                            <p:strVal val="#ppt_y"/>
                          </p:val>
                        </p:tav>
                      </p:tavLst>
                    </p:anim>
                  </p:childTnLst>
                </p:cTn>
              </p:par>
            </p:tnLst>
          </p:tmpl>
        </p:tmplLst>
      </p:bldP>
      <p:bldP spid="23" grpId="0" build="p">
        <p:tmplLst>
          <p:tmpl lvl="1">
            <p:tnLst>
              <p:par>
                <p:cTn presetID="42" presetClass="entr" presetSubtype="0" fill="hold" nodeType="withEffect">
                  <p:stCondLst>
                    <p:cond delay="20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anim calcmode="lin" valueType="num">
                      <p:cBhvr>
                        <p:cTn dur="500" fill="hold"/>
                        <p:tgtEl>
                          <p:spTgt spid="23"/>
                        </p:tgtEl>
                        <p:attrNameLst>
                          <p:attrName>ppt_x</p:attrName>
                        </p:attrNameLst>
                      </p:cBhvr>
                      <p:tavLst>
                        <p:tav tm="0">
                          <p:val>
                            <p:strVal val="#ppt_x"/>
                          </p:val>
                        </p:tav>
                        <p:tav tm="100000">
                          <p:val>
                            <p:strVal val="#ppt_x"/>
                          </p:val>
                        </p:tav>
                      </p:tavLst>
                    </p:anim>
                    <p:anim calcmode="lin" valueType="num">
                      <p:cBhvr>
                        <p:cTn dur="500" fill="hold"/>
                        <p:tgtEl>
                          <p:spTgt spid="23"/>
                        </p:tgtEl>
                        <p:attrNameLst>
                          <p:attrName>ppt_y</p:attrName>
                        </p:attrNameLst>
                      </p:cBhvr>
                      <p:tavLst>
                        <p:tav tm="0">
                          <p:val>
                            <p:strVal val="#ppt_y+.1"/>
                          </p:val>
                        </p:tav>
                        <p:tav tm="100000">
                          <p:val>
                            <p:strVal val="#ppt_y"/>
                          </p:val>
                        </p:tav>
                      </p:tavLst>
                    </p:anim>
                  </p:childTnLst>
                </p:cTn>
              </p:par>
            </p:tnLst>
          </p:tmpl>
        </p:tmplLst>
      </p:bldP>
      <p:bldP spid="24" grpId="0" build="p">
        <p:tmplLst>
          <p:tmpl lvl="1">
            <p:tnLst>
              <p:par>
                <p:cTn presetID="10" presetClass="entr" presetSubtype="0" fill="hold" nodeType="withEffect">
                  <p:stCondLst>
                    <p:cond delay="80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42" presetClass="entr" presetSubtype="0" fill="hold" nodeType="withEffect">
                  <p:stCondLst>
                    <p:cond delay="200"/>
                  </p:stCondLst>
                  <p:childTnLst>
                    <p:set>
                      <p:cBhvr>
                        <p:cTn dur="1" fill="hold">
                          <p:stCondLst>
                            <p:cond delay="0"/>
                          </p:stCondLst>
                        </p:cTn>
                        <p:tgtEl>
                          <p:spTgt spid="25"/>
                        </p:tgtEl>
                        <p:attrNameLst>
                          <p:attrName>style.visibility</p:attrName>
                        </p:attrNameLst>
                      </p:cBhvr>
                      <p:to>
                        <p:strVal val="visible"/>
                      </p:to>
                    </p:set>
                    <p:animEffect transition="in" filter="fade">
                      <p:cBhvr>
                        <p:cTn dur="400"/>
                        <p:tgtEl>
                          <p:spTgt spid="25"/>
                        </p:tgtEl>
                      </p:cBhvr>
                    </p:animEffect>
                    <p:anim calcmode="lin" valueType="num">
                      <p:cBhvr>
                        <p:cTn dur="400" fill="hold"/>
                        <p:tgtEl>
                          <p:spTgt spid="25"/>
                        </p:tgtEl>
                        <p:attrNameLst>
                          <p:attrName>ppt_x</p:attrName>
                        </p:attrNameLst>
                      </p:cBhvr>
                      <p:tavLst>
                        <p:tav tm="0">
                          <p:val>
                            <p:strVal val="#ppt_x"/>
                          </p:val>
                        </p:tav>
                        <p:tav tm="100000">
                          <p:val>
                            <p:strVal val="#ppt_x"/>
                          </p:val>
                        </p:tav>
                      </p:tavLst>
                    </p:anim>
                    <p:anim calcmode="lin" valueType="num">
                      <p:cBhvr>
                        <p:cTn dur="400" fill="hold"/>
                        <p:tgtEl>
                          <p:spTgt spid="25"/>
                        </p:tgtEl>
                        <p:attrNameLst>
                          <p:attrName>ppt_y</p:attrName>
                        </p:attrNameLst>
                      </p:cBhvr>
                      <p:tavLst>
                        <p:tav tm="0">
                          <p:val>
                            <p:strVal val="#ppt_y+.1"/>
                          </p:val>
                        </p:tav>
                        <p:tav tm="100000">
                          <p:val>
                            <p:strVal val="#ppt_y"/>
                          </p:val>
                        </p:tav>
                      </p:tavLst>
                    </p:anim>
                  </p:childTnLst>
                </p:cTn>
              </p:par>
            </p:tnLst>
          </p:tmpl>
        </p:tmplLst>
      </p:bldP>
      <p:bldP spid="26" grpId="0" build="p">
        <p:tmplLst>
          <p:tmpl lvl="1">
            <p:tnLst>
              <p:par>
                <p:cTn presetID="42" presetClass="entr" presetSubtype="0" fill="hold" nodeType="withEffect">
                  <p:stCondLst>
                    <p:cond delay="20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anim calcmode="lin" valueType="num">
                      <p:cBhvr>
                        <p:cTn dur="500" fill="hold"/>
                        <p:tgtEl>
                          <p:spTgt spid="26"/>
                        </p:tgtEl>
                        <p:attrNameLst>
                          <p:attrName>ppt_x</p:attrName>
                        </p:attrNameLst>
                      </p:cBhvr>
                      <p:tavLst>
                        <p:tav tm="0">
                          <p:val>
                            <p:strVal val="#ppt_x"/>
                          </p:val>
                        </p:tav>
                        <p:tav tm="100000">
                          <p:val>
                            <p:strVal val="#ppt_x"/>
                          </p:val>
                        </p:tav>
                      </p:tavLst>
                    </p:anim>
                    <p:anim calcmode="lin" valueType="num">
                      <p:cBhvr>
                        <p:cTn dur="500" fill="hold"/>
                        <p:tgtEl>
                          <p:spTgt spid="26"/>
                        </p:tgtEl>
                        <p:attrNameLst>
                          <p:attrName>ppt_y</p:attrName>
                        </p:attrNameLst>
                      </p:cBhvr>
                      <p:tavLst>
                        <p:tav tm="0">
                          <p:val>
                            <p:strVal val="#ppt_y+.1"/>
                          </p:val>
                        </p:tav>
                        <p:tav tm="100000">
                          <p:val>
                            <p:strVal val="#ppt_y"/>
                          </p:val>
                        </p:tav>
                      </p:tavLst>
                    </p:anim>
                  </p:childTnLst>
                </p:cTn>
              </p:par>
            </p:tnLst>
          </p:tmpl>
        </p:tmplLst>
      </p:bldP>
      <p:bldP spid="27" grpId="0" build="p">
        <p:tmplLst>
          <p:tmpl lvl="1">
            <p:tnLst>
              <p:par>
                <p:cTn presetID="10" presetClass="entr" presetSubtype="0" fill="hold" nodeType="withEffect">
                  <p:stCondLst>
                    <p:cond delay="80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42" presetClass="entr" presetSubtype="0" fill="hold" nodeType="withEffect">
                  <p:stCondLst>
                    <p:cond delay="200"/>
                  </p:stCondLst>
                  <p:childTnLst>
                    <p:set>
                      <p:cBhvr>
                        <p:cTn dur="1" fill="hold">
                          <p:stCondLst>
                            <p:cond delay="0"/>
                          </p:stCondLst>
                        </p:cTn>
                        <p:tgtEl>
                          <p:spTgt spid="28"/>
                        </p:tgtEl>
                        <p:attrNameLst>
                          <p:attrName>style.visibility</p:attrName>
                        </p:attrNameLst>
                      </p:cBhvr>
                      <p:to>
                        <p:strVal val="visible"/>
                      </p:to>
                    </p:set>
                    <p:animEffect transition="in" filter="fade">
                      <p:cBhvr>
                        <p:cTn dur="400"/>
                        <p:tgtEl>
                          <p:spTgt spid="28"/>
                        </p:tgtEl>
                      </p:cBhvr>
                    </p:animEffect>
                    <p:anim calcmode="lin" valueType="num">
                      <p:cBhvr>
                        <p:cTn dur="400" fill="hold"/>
                        <p:tgtEl>
                          <p:spTgt spid="28"/>
                        </p:tgtEl>
                        <p:attrNameLst>
                          <p:attrName>ppt_x</p:attrName>
                        </p:attrNameLst>
                      </p:cBhvr>
                      <p:tavLst>
                        <p:tav tm="0">
                          <p:val>
                            <p:strVal val="#ppt_x"/>
                          </p:val>
                        </p:tav>
                        <p:tav tm="100000">
                          <p:val>
                            <p:strVal val="#ppt_x"/>
                          </p:val>
                        </p:tav>
                      </p:tavLst>
                    </p:anim>
                    <p:anim calcmode="lin" valueType="num">
                      <p:cBhvr>
                        <p:cTn dur="400" fill="hold"/>
                        <p:tgtEl>
                          <p:spTgt spid="28"/>
                        </p:tgtEl>
                        <p:attrNameLst>
                          <p:attrName>ppt_y</p:attrName>
                        </p:attrNameLst>
                      </p:cBhvr>
                      <p:tavLst>
                        <p:tav tm="0">
                          <p:val>
                            <p:strVal val="#ppt_y+.1"/>
                          </p:val>
                        </p:tav>
                        <p:tav tm="100000">
                          <p:val>
                            <p:strVal val="#ppt_y"/>
                          </p:val>
                        </p:tav>
                      </p:tavLst>
                    </p:anim>
                  </p:childTnLst>
                </p:cTn>
              </p:par>
            </p:tnLst>
          </p:tmpl>
        </p:tmplLst>
      </p:bldP>
      <p:bldP spid="29" grpId="0" build="p">
        <p:tmplLst>
          <p:tmpl lvl="1">
            <p:tnLst>
              <p:par>
                <p:cTn presetID="42" presetClass="entr" presetSubtype="0" fill="hold" nodeType="withEffect">
                  <p:stCondLst>
                    <p:cond delay="20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anim calcmode="lin" valueType="num">
                      <p:cBhvr>
                        <p:cTn dur="500" fill="hold"/>
                        <p:tgtEl>
                          <p:spTgt spid="29"/>
                        </p:tgtEl>
                        <p:attrNameLst>
                          <p:attrName>ppt_x</p:attrName>
                        </p:attrNameLst>
                      </p:cBhvr>
                      <p:tavLst>
                        <p:tav tm="0">
                          <p:val>
                            <p:strVal val="#ppt_x"/>
                          </p:val>
                        </p:tav>
                        <p:tav tm="100000">
                          <p:val>
                            <p:strVal val="#ppt_x"/>
                          </p:val>
                        </p:tav>
                      </p:tavLst>
                    </p:anim>
                    <p:anim calcmode="lin" valueType="num">
                      <p:cBhvr>
                        <p:cTn dur="500" fill="hold"/>
                        <p:tgtEl>
                          <p:spTgt spid="29"/>
                        </p:tgtEl>
                        <p:attrNameLst>
                          <p:attrName>ppt_y</p:attrName>
                        </p:attrNameLst>
                      </p:cBhvr>
                      <p:tavLst>
                        <p:tav tm="0">
                          <p:val>
                            <p:strVal val="#ppt_y+.1"/>
                          </p:val>
                        </p:tav>
                        <p:tav tm="100000">
                          <p:val>
                            <p:strVal val="#ppt_y"/>
                          </p:val>
                        </p:tav>
                      </p:tavLst>
                    </p:anim>
                  </p:childTnLst>
                </p:cTn>
              </p:par>
            </p:tnLst>
          </p:tmpl>
        </p:tmplLst>
      </p:bldP>
      <p:bldP spid="30" grpId="0" build="p">
        <p:tmplLst>
          <p:tmpl lvl="1">
            <p:tnLst>
              <p:par>
                <p:cTn presetID="10" presetClass="entr" presetSubtype="0" fill="hold" nodeType="withEffect">
                  <p:stCondLst>
                    <p:cond delay="800"/>
                  </p:stCondLst>
                  <p:childTnLst>
                    <p:set>
                      <p:cBhvr>
                        <p:cTn dur="1" fill="hold">
                          <p:stCondLst>
                            <p:cond delay="0"/>
                          </p:stCondLst>
                        </p:cTn>
                        <p:tgtEl>
                          <p:spTgt spid="30"/>
                        </p:tgtEl>
                        <p:attrNameLst>
                          <p:attrName>style.visibility</p:attrName>
                        </p:attrNameLst>
                      </p:cBhvr>
                      <p:to>
                        <p:strVal val="visible"/>
                      </p:to>
                    </p:set>
                    <p:animEffect transition="in" filter="fade">
                      <p:cBhvr>
                        <p:cTn dur="500"/>
                        <p:tgtEl>
                          <p:spTgt spid="30"/>
                        </p:tgtEl>
                      </p:cBhvr>
                    </p:animEffect>
                  </p:childTnLst>
                </p:cTn>
              </p:par>
            </p:tnLst>
          </p:tmpl>
        </p:tmplLst>
      </p:bldP>
      <p:bldP spid="31" grpId="0" build="p">
        <p:tmplLst>
          <p:tmpl lvl="1">
            <p:tnLst>
              <p:par>
                <p:cTn presetID="42" presetClass="entr" presetSubtype="0" fill="hold" nodeType="withEffect">
                  <p:stCondLst>
                    <p:cond delay="200"/>
                  </p:stCondLst>
                  <p:childTnLst>
                    <p:set>
                      <p:cBhvr>
                        <p:cTn dur="1" fill="hold">
                          <p:stCondLst>
                            <p:cond delay="0"/>
                          </p:stCondLst>
                        </p:cTn>
                        <p:tgtEl>
                          <p:spTgt spid="31"/>
                        </p:tgtEl>
                        <p:attrNameLst>
                          <p:attrName>style.visibility</p:attrName>
                        </p:attrNameLst>
                      </p:cBhvr>
                      <p:to>
                        <p:strVal val="visible"/>
                      </p:to>
                    </p:set>
                    <p:animEffect transition="in" filter="fade">
                      <p:cBhvr>
                        <p:cTn dur="400"/>
                        <p:tgtEl>
                          <p:spTgt spid="31"/>
                        </p:tgtEl>
                      </p:cBhvr>
                    </p:animEffect>
                    <p:anim calcmode="lin" valueType="num">
                      <p:cBhvr>
                        <p:cTn dur="400" fill="hold"/>
                        <p:tgtEl>
                          <p:spTgt spid="31"/>
                        </p:tgtEl>
                        <p:attrNameLst>
                          <p:attrName>ppt_x</p:attrName>
                        </p:attrNameLst>
                      </p:cBhvr>
                      <p:tavLst>
                        <p:tav tm="0">
                          <p:val>
                            <p:strVal val="#ppt_x"/>
                          </p:val>
                        </p:tav>
                        <p:tav tm="100000">
                          <p:val>
                            <p:strVal val="#ppt_x"/>
                          </p:val>
                        </p:tav>
                      </p:tavLst>
                    </p:anim>
                    <p:anim calcmode="lin" valueType="num">
                      <p:cBhvr>
                        <p:cTn dur="400" fill="hold"/>
                        <p:tgtEl>
                          <p:spTgt spid="31"/>
                        </p:tgtEl>
                        <p:attrNameLst>
                          <p:attrName>ppt_y</p:attrName>
                        </p:attrNameLst>
                      </p:cBhvr>
                      <p:tavLst>
                        <p:tav tm="0">
                          <p:val>
                            <p:strVal val="#ppt_y+.1"/>
                          </p:val>
                        </p:tav>
                        <p:tav tm="100000">
                          <p:val>
                            <p:strVal val="#ppt_y"/>
                          </p:val>
                        </p:tav>
                      </p:tavLst>
                    </p:anim>
                  </p:childTnLst>
                </p:cTn>
              </p:par>
            </p:tnLst>
          </p:tmpl>
        </p:tmplLst>
      </p:bldP>
      <p:bldP spid="32" grpId="0" build="p">
        <p:tmplLst>
          <p:tmpl lvl="1">
            <p:tnLst>
              <p:par>
                <p:cTn presetID="42" presetClass="entr" presetSubtype="0" fill="hold" nodeType="withEffect">
                  <p:stCondLst>
                    <p:cond delay="20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anim calcmode="lin" valueType="num">
                      <p:cBhvr>
                        <p:cTn dur="500" fill="hold"/>
                        <p:tgtEl>
                          <p:spTgt spid="32"/>
                        </p:tgtEl>
                        <p:attrNameLst>
                          <p:attrName>ppt_x</p:attrName>
                        </p:attrNameLst>
                      </p:cBhvr>
                      <p:tavLst>
                        <p:tav tm="0">
                          <p:val>
                            <p:strVal val="#ppt_x"/>
                          </p:val>
                        </p:tav>
                        <p:tav tm="100000">
                          <p:val>
                            <p:strVal val="#ppt_x"/>
                          </p:val>
                        </p:tav>
                      </p:tavLst>
                    </p:anim>
                    <p:anim calcmode="lin" valueType="num">
                      <p:cBhvr>
                        <p:cTn dur="500" fill="hold"/>
                        <p:tgtEl>
                          <p:spTgt spid="32"/>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Four columns results 1">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 name="Text Placeholder 2"/>
          <p:cNvSpPr>
            <a:spLocks noGrp="1"/>
          </p:cNvSpPr>
          <p:nvPr>
            <p:ph type="body" sz="quarter" idx="64" hasCustomPrompt="1"/>
          </p:nvPr>
        </p:nvSpPr>
        <p:spPr>
          <a:xfrm>
            <a:off x="413811" y="3515246"/>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5" name="Text Placeholder 7"/>
          <p:cNvSpPr>
            <a:spLocks noGrp="1"/>
          </p:cNvSpPr>
          <p:nvPr>
            <p:ph type="body" sz="quarter" idx="18" hasCustomPrompt="1"/>
          </p:nvPr>
        </p:nvSpPr>
        <p:spPr>
          <a:xfrm>
            <a:off x="413811" y="2983506"/>
            <a:ext cx="1770592" cy="287817"/>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RESULT 1</a:t>
            </a:r>
          </a:p>
        </p:txBody>
      </p:sp>
      <p:sp>
        <p:nvSpPr>
          <p:cNvPr id="7" name="Text Placeholder 7"/>
          <p:cNvSpPr>
            <a:spLocks noGrp="1"/>
          </p:cNvSpPr>
          <p:nvPr>
            <p:ph type="body" sz="quarter" idx="65" hasCustomPrompt="1"/>
          </p:nvPr>
        </p:nvSpPr>
        <p:spPr>
          <a:xfrm>
            <a:off x="413811" y="3309565"/>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3" name="Text Placeholder 2"/>
          <p:cNvSpPr>
            <a:spLocks noGrp="1"/>
          </p:cNvSpPr>
          <p:nvPr>
            <p:ph type="body" sz="quarter" idx="66" hasCustomPrompt="1"/>
          </p:nvPr>
        </p:nvSpPr>
        <p:spPr>
          <a:xfrm>
            <a:off x="2513541" y="3515246"/>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34" name="Text Placeholder 7"/>
          <p:cNvSpPr>
            <a:spLocks noGrp="1"/>
          </p:cNvSpPr>
          <p:nvPr>
            <p:ph type="body" sz="quarter" idx="67" hasCustomPrompt="1"/>
          </p:nvPr>
        </p:nvSpPr>
        <p:spPr>
          <a:xfrm>
            <a:off x="2513541" y="2983506"/>
            <a:ext cx="1770592" cy="287817"/>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RESULT 1</a:t>
            </a:r>
          </a:p>
        </p:txBody>
      </p:sp>
      <p:sp>
        <p:nvSpPr>
          <p:cNvPr id="35" name="Text Placeholder 7"/>
          <p:cNvSpPr>
            <a:spLocks noGrp="1"/>
          </p:cNvSpPr>
          <p:nvPr>
            <p:ph type="body" sz="quarter" idx="68" hasCustomPrompt="1"/>
          </p:nvPr>
        </p:nvSpPr>
        <p:spPr>
          <a:xfrm>
            <a:off x="2513541" y="3309565"/>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6" name="Text Placeholder 2"/>
          <p:cNvSpPr>
            <a:spLocks noGrp="1"/>
          </p:cNvSpPr>
          <p:nvPr>
            <p:ph type="body" sz="quarter" idx="69" hasCustomPrompt="1"/>
          </p:nvPr>
        </p:nvSpPr>
        <p:spPr>
          <a:xfrm>
            <a:off x="4714870" y="3515246"/>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37" name="Text Placeholder 7"/>
          <p:cNvSpPr>
            <a:spLocks noGrp="1"/>
          </p:cNvSpPr>
          <p:nvPr>
            <p:ph type="body" sz="quarter" idx="70" hasCustomPrompt="1"/>
          </p:nvPr>
        </p:nvSpPr>
        <p:spPr>
          <a:xfrm>
            <a:off x="4714870" y="2983506"/>
            <a:ext cx="1770592" cy="287817"/>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RESULT 1</a:t>
            </a:r>
          </a:p>
        </p:txBody>
      </p:sp>
      <p:sp>
        <p:nvSpPr>
          <p:cNvPr id="38" name="Text Placeholder 7"/>
          <p:cNvSpPr>
            <a:spLocks noGrp="1"/>
          </p:cNvSpPr>
          <p:nvPr>
            <p:ph type="body" sz="quarter" idx="71" hasCustomPrompt="1"/>
          </p:nvPr>
        </p:nvSpPr>
        <p:spPr>
          <a:xfrm>
            <a:off x="4714870" y="3309565"/>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9" name="Text Placeholder 2"/>
          <p:cNvSpPr>
            <a:spLocks noGrp="1"/>
          </p:cNvSpPr>
          <p:nvPr>
            <p:ph type="body" sz="quarter" idx="72" hasCustomPrompt="1"/>
          </p:nvPr>
        </p:nvSpPr>
        <p:spPr>
          <a:xfrm>
            <a:off x="6894513" y="3515246"/>
            <a:ext cx="1770592"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40" name="Text Placeholder 7"/>
          <p:cNvSpPr>
            <a:spLocks noGrp="1"/>
          </p:cNvSpPr>
          <p:nvPr>
            <p:ph type="body" sz="quarter" idx="73" hasCustomPrompt="1"/>
          </p:nvPr>
        </p:nvSpPr>
        <p:spPr>
          <a:xfrm>
            <a:off x="6894513" y="2983506"/>
            <a:ext cx="1770592" cy="287817"/>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RESULT 1</a:t>
            </a:r>
          </a:p>
        </p:txBody>
      </p:sp>
      <p:sp>
        <p:nvSpPr>
          <p:cNvPr id="41" name="Text Placeholder 7"/>
          <p:cNvSpPr>
            <a:spLocks noGrp="1"/>
          </p:cNvSpPr>
          <p:nvPr>
            <p:ph type="body" sz="quarter" idx="74" hasCustomPrompt="1"/>
          </p:nvPr>
        </p:nvSpPr>
        <p:spPr>
          <a:xfrm>
            <a:off x="6894513" y="3309565"/>
            <a:ext cx="177059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2" name="Text Placeholder 2"/>
          <p:cNvSpPr>
            <a:spLocks noGrp="1"/>
          </p:cNvSpPr>
          <p:nvPr>
            <p:ph type="body" sz="quarter" idx="75" hasCustomPrompt="1"/>
          </p:nvPr>
        </p:nvSpPr>
        <p:spPr>
          <a:xfrm>
            <a:off x="443971" y="4636475"/>
            <a:ext cx="8230129"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
        <p:nvSpPr>
          <p:cNvPr id="43" name="Text Placeholder 7"/>
          <p:cNvSpPr>
            <a:spLocks noGrp="1"/>
          </p:cNvSpPr>
          <p:nvPr>
            <p:ph type="body" sz="quarter" idx="76" hasCustomPrompt="1"/>
          </p:nvPr>
        </p:nvSpPr>
        <p:spPr>
          <a:xfrm>
            <a:off x="427038" y="4257826"/>
            <a:ext cx="8247062" cy="359817"/>
          </a:xfrm>
          <a:prstGeom prst="rect">
            <a:avLst/>
          </a:prstGeom>
        </p:spPr>
        <p:txBody>
          <a:bodyPr vert="horz" lIns="0" tIns="40504" rIns="0" bIns="40504" anchor="ctr"/>
          <a:lstStyle>
            <a:lvl1pPr marL="0" indent="0" algn="l">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Put</a:t>
            </a:r>
            <a:r>
              <a:rPr lang="es-ES_tradnl" dirty="0" smtClean="0"/>
              <a:t> </a:t>
            </a:r>
            <a:r>
              <a:rPr lang="es-ES_tradnl" dirty="0" err="1" smtClean="0"/>
              <a:t>your</a:t>
            </a:r>
            <a:r>
              <a:rPr lang="es-ES_tradnl" dirty="0" smtClean="0"/>
              <a:t> </a:t>
            </a:r>
            <a:r>
              <a:rPr lang="es-ES_tradnl" dirty="0" err="1" smtClean="0"/>
              <a:t>title</a:t>
            </a:r>
            <a:r>
              <a:rPr lang="es-ES_tradnl" dirty="0" smtClean="0"/>
              <a:t> </a:t>
            </a:r>
            <a:r>
              <a:rPr lang="es-ES_tradnl" dirty="0" err="1" smtClean="0"/>
              <a:t>here</a:t>
            </a:r>
            <a:endParaRPr lang="es-ES_tradnl" dirty="0" smtClean="0"/>
          </a:p>
        </p:txBody>
      </p:sp>
    </p:spTree>
    <p:extLst>
      <p:ext uri="{BB962C8B-B14F-4D97-AF65-F5344CB8AC3E}">
        <p14:creationId xmlns:p14="http://schemas.microsoft.com/office/powerpoint/2010/main" val="2320757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par>
                                <p:cTn id="18" presetID="42" presetClass="entr" presetSubtype="0" fill="hold" grpId="0" nodeType="withEffect">
                                  <p:stCondLst>
                                    <p:cond delay="20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400"/>
                                        <p:tgtEl>
                                          <p:spTgt spid="5">
                                            <p:txEl>
                                              <p:pRg st="0" end="0"/>
                                            </p:txEl>
                                          </p:spTgt>
                                        </p:tgtEl>
                                      </p:cBhvr>
                                    </p:animEffect>
                                    <p:anim calcmode="lin" valueType="num">
                                      <p:cBhvr>
                                        <p:cTn id="21" dur="4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2" dur="400" fill="hold"/>
                                        <p:tgtEl>
                                          <p:spTgt spid="5">
                                            <p:txEl>
                                              <p:pRg st="0" end="0"/>
                                            </p:txEl>
                                          </p:spTgt>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20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fade">
                                      <p:cBhvr>
                                        <p:cTn id="25" dur="500"/>
                                        <p:tgtEl>
                                          <p:spTgt spid="7">
                                            <p:txEl>
                                              <p:pRg st="0" end="0"/>
                                            </p:txEl>
                                          </p:spTgt>
                                        </p:tgtEl>
                                      </p:cBhvr>
                                    </p:animEffect>
                                    <p:anim calcmode="lin" valueType="num">
                                      <p:cBhvr>
                                        <p:cTn id="26"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7" dur="500" fill="hold"/>
                                        <p:tgtEl>
                                          <p:spTgt spid="7">
                                            <p:txEl>
                                              <p:pRg st="0" end="0"/>
                                            </p:txEl>
                                          </p:spTgt>
                                        </p:tgtEl>
                                        <p:attrNameLst>
                                          <p:attrName>ppt_y</p:attrName>
                                        </p:attrNameLst>
                                      </p:cBhvr>
                                      <p:tavLst>
                                        <p:tav tm="0">
                                          <p:val>
                                            <p:strVal val="#ppt_y+.1"/>
                                          </p:val>
                                        </p:tav>
                                        <p:tav tm="100000">
                                          <p:val>
                                            <p:strVal val="#ppt_y"/>
                                          </p:val>
                                        </p:tav>
                                      </p:tavLst>
                                    </p:anim>
                                  </p:childTnLst>
                                </p:cTn>
                              </p:par>
                              <p:par>
                                <p:cTn id="28" presetID="10" presetClass="entr" presetSubtype="0" fill="hold" grpId="0" nodeType="withEffect">
                                  <p:stCondLst>
                                    <p:cond delay="800"/>
                                  </p:stCondLst>
                                  <p:childTnLst>
                                    <p:set>
                                      <p:cBhvr>
                                        <p:cTn id="29" dur="1" fill="hold">
                                          <p:stCondLst>
                                            <p:cond delay="0"/>
                                          </p:stCondLst>
                                        </p:cTn>
                                        <p:tgtEl>
                                          <p:spTgt spid="33">
                                            <p:txEl>
                                              <p:pRg st="0" end="0"/>
                                            </p:txEl>
                                          </p:spTgt>
                                        </p:tgtEl>
                                        <p:attrNameLst>
                                          <p:attrName>style.visibility</p:attrName>
                                        </p:attrNameLst>
                                      </p:cBhvr>
                                      <p:to>
                                        <p:strVal val="visible"/>
                                      </p:to>
                                    </p:set>
                                    <p:animEffect transition="in" filter="fade">
                                      <p:cBhvr>
                                        <p:cTn id="30" dur="500"/>
                                        <p:tgtEl>
                                          <p:spTgt spid="33">
                                            <p:txEl>
                                              <p:pRg st="0" end="0"/>
                                            </p:txEl>
                                          </p:spTgt>
                                        </p:tgtEl>
                                      </p:cBhvr>
                                    </p:animEffect>
                                  </p:childTnLst>
                                </p:cTn>
                              </p:par>
                              <p:par>
                                <p:cTn id="31" presetID="42" presetClass="entr" presetSubtype="0" fill="hold" grpId="0" nodeType="withEffect">
                                  <p:stCondLst>
                                    <p:cond delay="200"/>
                                  </p:stCondLst>
                                  <p:childTnLst>
                                    <p:set>
                                      <p:cBhvr>
                                        <p:cTn id="32" dur="1" fill="hold">
                                          <p:stCondLst>
                                            <p:cond delay="0"/>
                                          </p:stCondLst>
                                        </p:cTn>
                                        <p:tgtEl>
                                          <p:spTgt spid="34">
                                            <p:txEl>
                                              <p:pRg st="0" end="0"/>
                                            </p:txEl>
                                          </p:spTgt>
                                        </p:tgtEl>
                                        <p:attrNameLst>
                                          <p:attrName>style.visibility</p:attrName>
                                        </p:attrNameLst>
                                      </p:cBhvr>
                                      <p:to>
                                        <p:strVal val="visible"/>
                                      </p:to>
                                    </p:set>
                                    <p:animEffect transition="in" filter="fade">
                                      <p:cBhvr>
                                        <p:cTn id="33" dur="400"/>
                                        <p:tgtEl>
                                          <p:spTgt spid="34">
                                            <p:txEl>
                                              <p:pRg st="0" end="0"/>
                                            </p:txEl>
                                          </p:spTgt>
                                        </p:tgtEl>
                                      </p:cBhvr>
                                    </p:animEffect>
                                    <p:anim calcmode="lin" valueType="num">
                                      <p:cBhvr>
                                        <p:cTn id="34" dur="4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35" dur="400" fill="hold"/>
                                        <p:tgtEl>
                                          <p:spTgt spid="34">
                                            <p:txEl>
                                              <p:pRg st="0" end="0"/>
                                            </p:txEl>
                                          </p:spTgt>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200"/>
                                  </p:stCondLst>
                                  <p:childTnLst>
                                    <p:set>
                                      <p:cBhvr>
                                        <p:cTn id="37" dur="1" fill="hold">
                                          <p:stCondLst>
                                            <p:cond delay="0"/>
                                          </p:stCondLst>
                                        </p:cTn>
                                        <p:tgtEl>
                                          <p:spTgt spid="35">
                                            <p:txEl>
                                              <p:pRg st="0" end="0"/>
                                            </p:txEl>
                                          </p:spTgt>
                                        </p:tgtEl>
                                        <p:attrNameLst>
                                          <p:attrName>style.visibility</p:attrName>
                                        </p:attrNameLst>
                                      </p:cBhvr>
                                      <p:to>
                                        <p:strVal val="visible"/>
                                      </p:to>
                                    </p:set>
                                    <p:animEffect transition="in" filter="fade">
                                      <p:cBhvr>
                                        <p:cTn id="38" dur="500"/>
                                        <p:tgtEl>
                                          <p:spTgt spid="35">
                                            <p:txEl>
                                              <p:pRg st="0" end="0"/>
                                            </p:txEl>
                                          </p:spTgt>
                                        </p:tgtEl>
                                      </p:cBhvr>
                                    </p:animEffect>
                                    <p:anim calcmode="lin" valueType="num">
                                      <p:cBhvr>
                                        <p:cTn id="39"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40" dur="500" fill="hold"/>
                                        <p:tgtEl>
                                          <p:spTgt spid="35">
                                            <p:txEl>
                                              <p:pRg st="0" end="0"/>
                                            </p:txEl>
                                          </p:spTgt>
                                        </p:tgtEl>
                                        <p:attrNameLst>
                                          <p:attrName>ppt_y</p:attrName>
                                        </p:attrNameLst>
                                      </p:cBhvr>
                                      <p:tavLst>
                                        <p:tav tm="0">
                                          <p:val>
                                            <p:strVal val="#ppt_y+.1"/>
                                          </p:val>
                                        </p:tav>
                                        <p:tav tm="100000">
                                          <p:val>
                                            <p:strVal val="#ppt_y"/>
                                          </p:val>
                                        </p:tav>
                                      </p:tavLst>
                                    </p:anim>
                                  </p:childTnLst>
                                </p:cTn>
                              </p:par>
                              <p:par>
                                <p:cTn id="41" presetID="10" presetClass="entr" presetSubtype="0" fill="hold" grpId="0" nodeType="withEffect">
                                  <p:stCondLst>
                                    <p:cond delay="800"/>
                                  </p:stCondLst>
                                  <p:childTnLst>
                                    <p:set>
                                      <p:cBhvr>
                                        <p:cTn id="42" dur="1" fill="hold">
                                          <p:stCondLst>
                                            <p:cond delay="0"/>
                                          </p:stCondLst>
                                        </p:cTn>
                                        <p:tgtEl>
                                          <p:spTgt spid="36">
                                            <p:txEl>
                                              <p:pRg st="0" end="0"/>
                                            </p:txEl>
                                          </p:spTgt>
                                        </p:tgtEl>
                                        <p:attrNameLst>
                                          <p:attrName>style.visibility</p:attrName>
                                        </p:attrNameLst>
                                      </p:cBhvr>
                                      <p:to>
                                        <p:strVal val="visible"/>
                                      </p:to>
                                    </p:set>
                                    <p:animEffect transition="in" filter="fade">
                                      <p:cBhvr>
                                        <p:cTn id="43" dur="500"/>
                                        <p:tgtEl>
                                          <p:spTgt spid="36">
                                            <p:txEl>
                                              <p:pRg st="0" end="0"/>
                                            </p:txEl>
                                          </p:spTgt>
                                        </p:tgtEl>
                                      </p:cBhvr>
                                    </p:animEffect>
                                  </p:childTnLst>
                                </p:cTn>
                              </p:par>
                              <p:par>
                                <p:cTn id="44" presetID="42" presetClass="entr" presetSubtype="0" fill="hold" grpId="0" nodeType="withEffect">
                                  <p:stCondLst>
                                    <p:cond delay="200"/>
                                  </p:stCondLst>
                                  <p:childTnLst>
                                    <p:set>
                                      <p:cBhvr>
                                        <p:cTn id="45" dur="1" fill="hold">
                                          <p:stCondLst>
                                            <p:cond delay="0"/>
                                          </p:stCondLst>
                                        </p:cTn>
                                        <p:tgtEl>
                                          <p:spTgt spid="37">
                                            <p:txEl>
                                              <p:pRg st="0" end="0"/>
                                            </p:txEl>
                                          </p:spTgt>
                                        </p:tgtEl>
                                        <p:attrNameLst>
                                          <p:attrName>style.visibility</p:attrName>
                                        </p:attrNameLst>
                                      </p:cBhvr>
                                      <p:to>
                                        <p:strVal val="visible"/>
                                      </p:to>
                                    </p:set>
                                    <p:animEffect transition="in" filter="fade">
                                      <p:cBhvr>
                                        <p:cTn id="46" dur="400"/>
                                        <p:tgtEl>
                                          <p:spTgt spid="37">
                                            <p:txEl>
                                              <p:pRg st="0" end="0"/>
                                            </p:txEl>
                                          </p:spTgt>
                                        </p:tgtEl>
                                      </p:cBhvr>
                                    </p:animEffect>
                                    <p:anim calcmode="lin" valueType="num">
                                      <p:cBhvr>
                                        <p:cTn id="47" dur="400" fill="hold"/>
                                        <p:tgtEl>
                                          <p:spTgt spid="37">
                                            <p:txEl>
                                              <p:pRg st="0" end="0"/>
                                            </p:txEl>
                                          </p:spTgt>
                                        </p:tgtEl>
                                        <p:attrNameLst>
                                          <p:attrName>ppt_x</p:attrName>
                                        </p:attrNameLst>
                                      </p:cBhvr>
                                      <p:tavLst>
                                        <p:tav tm="0">
                                          <p:val>
                                            <p:strVal val="#ppt_x"/>
                                          </p:val>
                                        </p:tav>
                                        <p:tav tm="100000">
                                          <p:val>
                                            <p:strVal val="#ppt_x"/>
                                          </p:val>
                                        </p:tav>
                                      </p:tavLst>
                                    </p:anim>
                                    <p:anim calcmode="lin" valueType="num">
                                      <p:cBhvr>
                                        <p:cTn id="48" dur="400" fill="hold"/>
                                        <p:tgtEl>
                                          <p:spTgt spid="37">
                                            <p:txEl>
                                              <p:pRg st="0" end="0"/>
                                            </p:txEl>
                                          </p:spTgt>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200"/>
                                  </p:stCondLst>
                                  <p:childTnLst>
                                    <p:set>
                                      <p:cBhvr>
                                        <p:cTn id="50" dur="1" fill="hold">
                                          <p:stCondLst>
                                            <p:cond delay="0"/>
                                          </p:stCondLst>
                                        </p:cTn>
                                        <p:tgtEl>
                                          <p:spTgt spid="38">
                                            <p:txEl>
                                              <p:pRg st="0" end="0"/>
                                            </p:txEl>
                                          </p:spTgt>
                                        </p:tgtEl>
                                        <p:attrNameLst>
                                          <p:attrName>style.visibility</p:attrName>
                                        </p:attrNameLst>
                                      </p:cBhvr>
                                      <p:to>
                                        <p:strVal val="visible"/>
                                      </p:to>
                                    </p:set>
                                    <p:animEffect transition="in" filter="fade">
                                      <p:cBhvr>
                                        <p:cTn id="51" dur="500"/>
                                        <p:tgtEl>
                                          <p:spTgt spid="38">
                                            <p:txEl>
                                              <p:pRg st="0" end="0"/>
                                            </p:txEl>
                                          </p:spTgt>
                                        </p:tgtEl>
                                      </p:cBhvr>
                                    </p:animEffect>
                                    <p:anim calcmode="lin" valueType="num">
                                      <p:cBhvr>
                                        <p:cTn id="52"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p:cTn id="53" dur="500" fill="hold"/>
                                        <p:tgtEl>
                                          <p:spTgt spid="38">
                                            <p:txEl>
                                              <p:pRg st="0" end="0"/>
                                            </p:txEl>
                                          </p:spTgt>
                                        </p:tgtEl>
                                        <p:attrNameLst>
                                          <p:attrName>ppt_y</p:attrName>
                                        </p:attrNameLst>
                                      </p:cBhvr>
                                      <p:tavLst>
                                        <p:tav tm="0">
                                          <p:val>
                                            <p:strVal val="#ppt_y+.1"/>
                                          </p:val>
                                        </p:tav>
                                        <p:tav tm="100000">
                                          <p:val>
                                            <p:strVal val="#ppt_y"/>
                                          </p:val>
                                        </p:tav>
                                      </p:tavLst>
                                    </p:anim>
                                  </p:childTnLst>
                                </p:cTn>
                              </p:par>
                              <p:par>
                                <p:cTn id="54" presetID="10" presetClass="entr" presetSubtype="0" fill="hold" grpId="0" nodeType="withEffect">
                                  <p:stCondLst>
                                    <p:cond delay="800"/>
                                  </p:stCondLst>
                                  <p:childTnLst>
                                    <p:set>
                                      <p:cBhvr>
                                        <p:cTn id="55" dur="1" fill="hold">
                                          <p:stCondLst>
                                            <p:cond delay="0"/>
                                          </p:stCondLst>
                                        </p:cTn>
                                        <p:tgtEl>
                                          <p:spTgt spid="39">
                                            <p:txEl>
                                              <p:pRg st="0" end="0"/>
                                            </p:txEl>
                                          </p:spTgt>
                                        </p:tgtEl>
                                        <p:attrNameLst>
                                          <p:attrName>style.visibility</p:attrName>
                                        </p:attrNameLst>
                                      </p:cBhvr>
                                      <p:to>
                                        <p:strVal val="visible"/>
                                      </p:to>
                                    </p:set>
                                    <p:animEffect transition="in" filter="fade">
                                      <p:cBhvr>
                                        <p:cTn id="56" dur="500"/>
                                        <p:tgtEl>
                                          <p:spTgt spid="39">
                                            <p:txEl>
                                              <p:pRg st="0" end="0"/>
                                            </p:txEl>
                                          </p:spTgt>
                                        </p:tgtEl>
                                      </p:cBhvr>
                                    </p:animEffect>
                                  </p:childTnLst>
                                </p:cTn>
                              </p:par>
                              <p:par>
                                <p:cTn id="57" presetID="42" presetClass="entr" presetSubtype="0" fill="hold" grpId="0" nodeType="withEffect">
                                  <p:stCondLst>
                                    <p:cond delay="200"/>
                                  </p:stCondLst>
                                  <p:childTnLst>
                                    <p:set>
                                      <p:cBhvr>
                                        <p:cTn id="58" dur="1" fill="hold">
                                          <p:stCondLst>
                                            <p:cond delay="0"/>
                                          </p:stCondLst>
                                        </p:cTn>
                                        <p:tgtEl>
                                          <p:spTgt spid="40">
                                            <p:txEl>
                                              <p:pRg st="0" end="0"/>
                                            </p:txEl>
                                          </p:spTgt>
                                        </p:tgtEl>
                                        <p:attrNameLst>
                                          <p:attrName>style.visibility</p:attrName>
                                        </p:attrNameLst>
                                      </p:cBhvr>
                                      <p:to>
                                        <p:strVal val="visible"/>
                                      </p:to>
                                    </p:set>
                                    <p:animEffect transition="in" filter="fade">
                                      <p:cBhvr>
                                        <p:cTn id="59" dur="400"/>
                                        <p:tgtEl>
                                          <p:spTgt spid="40">
                                            <p:txEl>
                                              <p:pRg st="0" end="0"/>
                                            </p:txEl>
                                          </p:spTgt>
                                        </p:tgtEl>
                                      </p:cBhvr>
                                    </p:animEffect>
                                    <p:anim calcmode="lin" valueType="num">
                                      <p:cBhvr>
                                        <p:cTn id="60" dur="400" fill="hold"/>
                                        <p:tgtEl>
                                          <p:spTgt spid="40">
                                            <p:txEl>
                                              <p:pRg st="0" end="0"/>
                                            </p:txEl>
                                          </p:spTgt>
                                        </p:tgtEl>
                                        <p:attrNameLst>
                                          <p:attrName>ppt_x</p:attrName>
                                        </p:attrNameLst>
                                      </p:cBhvr>
                                      <p:tavLst>
                                        <p:tav tm="0">
                                          <p:val>
                                            <p:strVal val="#ppt_x"/>
                                          </p:val>
                                        </p:tav>
                                        <p:tav tm="100000">
                                          <p:val>
                                            <p:strVal val="#ppt_x"/>
                                          </p:val>
                                        </p:tav>
                                      </p:tavLst>
                                    </p:anim>
                                    <p:anim calcmode="lin" valueType="num">
                                      <p:cBhvr>
                                        <p:cTn id="61" dur="400" fill="hold"/>
                                        <p:tgtEl>
                                          <p:spTgt spid="40">
                                            <p:txEl>
                                              <p:pRg st="0" end="0"/>
                                            </p:txEl>
                                          </p:spTgt>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200"/>
                                  </p:stCondLst>
                                  <p:childTnLst>
                                    <p:set>
                                      <p:cBhvr>
                                        <p:cTn id="63" dur="1" fill="hold">
                                          <p:stCondLst>
                                            <p:cond delay="0"/>
                                          </p:stCondLst>
                                        </p:cTn>
                                        <p:tgtEl>
                                          <p:spTgt spid="41">
                                            <p:txEl>
                                              <p:pRg st="0" end="0"/>
                                            </p:txEl>
                                          </p:spTgt>
                                        </p:tgtEl>
                                        <p:attrNameLst>
                                          <p:attrName>style.visibility</p:attrName>
                                        </p:attrNameLst>
                                      </p:cBhvr>
                                      <p:to>
                                        <p:strVal val="visible"/>
                                      </p:to>
                                    </p:set>
                                    <p:animEffect transition="in" filter="fade">
                                      <p:cBhvr>
                                        <p:cTn id="64" dur="500"/>
                                        <p:tgtEl>
                                          <p:spTgt spid="41">
                                            <p:txEl>
                                              <p:pRg st="0" end="0"/>
                                            </p:txEl>
                                          </p:spTgt>
                                        </p:tgtEl>
                                      </p:cBhvr>
                                    </p:animEffect>
                                    <p:anim calcmode="lin" valueType="num">
                                      <p:cBhvr>
                                        <p:cTn id="65" dur="500" fill="hold"/>
                                        <p:tgtEl>
                                          <p:spTgt spid="41">
                                            <p:txEl>
                                              <p:pRg st="0" end="0"/>
                                            </p:txEl>
                                          </p:spTgt>
                                        </p:tgtEl>
                                        <p:attrNameLst>
                                          <p:attrName>ppt_x</p:attrName>
                                        </p:attrNameLst>
                                      </p:cBhvr>
                                      <p:tavLst>
                                        <p:tav tm="0">
                                          <p:val>
                                            <p:strVal val="#ppt_x"/>
                                          </p:val>
                                        </p:tav>
                                        <p:tav tm="100000">
                                          <p:val>
                                            <p:strVal val="#ppt_x"/>
                                          </p:val>
                                        </p:tav>
                                      </p:tavLst>
                                    </p:anim>
                                    <p:anim calcmode="lin" valueType="num">
                                      <p:cBhvr>
                                        <p:cTn id="66" dur="500" fill="hold"/>
                                        <p:tgtEl>
                                          <p:spTgt spid="41">
                                            <p:txEl>
                                              <p:pRg st="0" end="0"/>
                                            </p:txEl>
                                          </p:spTgt>
                                        </p:tgtEl>
                                        <p:attrNameLst>
                                          <p:attrName>ppt_y</p:attrName>
                                        </p:attrNameLst>
                                      </p:cBhvr>
                                      <p:tavLst>
                                        <p:tav tm="0">
                                          <p:val>
                                            <p:strVal val="#ppt_y+.1"/>
                                          </p:val>
                                        </p:tav>
                                        <p:tav tm="100000">
                                          <p:val>
                                            <p:strVal val="#ppt_y"/>
                                          </p:val>
                                        </p:tav>
                                      </p:tavLst>
                                    </p:anim>
                                  </p:childTnLst>
                                </p:cTn>
                              </p:par>
                              <p:par>
                                <p:cTn id="67" presetID="10" presetClass="entr" presetSubtype="0" fill="hold" grpId="0" nodeType="withEffect">
                                  <p:stCondLst>
                                    <p:cond delay="800"/>
                                  </p:stCondLst>
                                  <p:childTnLst>
                                    <p:set>
                                      <p:cBhvr>
                                        <p:cTn id="68" dur="1" fill="hold">
                                          <p:stCondLst>
                                            <p:cond delay="0"/>
                                          </p:stCondLst>
                                        </p:cTn>
                                        <p:tgtEl>
                                          <p:spTgt spid="42">
                                            <p:txEl>
                                              <p:pRg st="0" end="0"/>
                                            </p:txEl>
                                          </p:spTgt>
                                        </p:tgtEl>
                                        <p:attrNameLst>
                                          <p:attrName>style.visibility</p:attrName>
                                        </p:attrNameLst>
                                      </p:cBhvr>
                                      <p:to>
                                        <p:strVal val="visible"/>
                                      </p:to>
                                    </p:set>
                                    <p:animEffect transition="in" filter="fade">
                                      <p:cBhvr>
                                        <p:cTn id="69" dur="500"/>
                                        <p:tgtEl>
                                          <p:spTgt spid="42">
                                            <p:txEl>
                                              <p:pRg st="0" end="0"/>
                                            </p:txEl>
                                          </p:spTgt>
                                        </p:tgtEl>
                                      </p:cBhvr>
                                    </p:animEffect>
                                  </p:childTnLst>
                                </p:cTn>
                              </p:par>
                              <p:par>
                                <p:cTn id="70" presetID="42" presetClass="entr" presetSubtype="0" fill="hold" grpId="0" nodeType="withEffect">
                                  <p:stCondLst>
                                    <p:cond delay="200"/>
                                  </p:stCondLst>
                                  <p:childTnLst>
                                    <p:set>
                                      <p:cBhvr>
                                        <p:cTn id="71" dur="1" fill="hold">
                                          <p:stCondLst>
                                            <p:cond delay="0"/>
                                          </p:stCondLst>
                                        </p:cTn>
                                        <p:tgtEl>
                                          <p:spTgt spid="43">
                                            <p:txEl>
                                              <p:pRg st="0" end="0"/>
                                            </p:txEl>
                                          </p:spTgt>
                                        </p:tgtEl>
                                        <p:attrNameLst>
                                          <p:attrName>style.visibility</p:attrName>
                                        </p:attrNameLst>
                                      </p:cBhvr>
                                      <p:to>
                                        <p:strVal val="visible"/>
                                      </p:to>
                                    </p:set>
                                    <p:animEffect transition="in" filter="fade">
                                      <p:cBhvr>
                                        <p:cTn id="72" dur="400"/>
                                        <p:tgtEl>
                                          <p:spTgt spid="43">
                                            <p:txEl>
                                              <p:pRg st="0" end="0"/>
                                            </p:txEl>
                                          </p:spTgt>
                                        </p:tgtEl>
                                      </p:cBhvr>
                                    </p:animEffect>
                                    <p:anim calcmode="lin" valueType="num">
                                      <p:cBhvr>
                                        <p:cTn id="73" dur="4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74" dur="4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4" grpId="0" build="p">
        <p:tmplLst>
          <p:tmpl lvl="1">
            <p:tnLst>
              <p:par>
                <p:cTn presetID="10" presetClass="entr" presetSubtype="0" fill="hold" nodeType="withEffect">
                  <p:stCondLst>
                    <p:cond delay="80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P spid="5" grpId="0" build="p">
        <p:tmplLst>
          <p:tmpl lvl="1">
            <p:tnLst>
              <p:par>
                <p:cTn presetID="42" presetClass="entr" presetSubtype="0" fill="hold" nodeType="withEffect">
                  <p:stCondLst>
                    <p:cond delay="200"/>
                  </p:stCondLst>
                  <p:childTnLst>
                    <p:set>
                      <p:cBhvr>
                        <p:cTn dur="1" fill="hold">
                          <p:stCondLst>
                            <p:cond delay="0"/>
                          </p:stCondLst>
                        </p:cTn>
                        <p:tgtEl>
                          <p:spTgt spid="5"/>
                        </p:tgtEl>
                        <p:attrNameLst>
                          <p:attrName>style.visibility</p:attrName>
                        </p:attrNameLst>
                      </p:cBhvr>
                      <p:to>
                        <p:strVal val="visible"/>
                      </p:to>
                    </p:set>
                    <p:animEffect transition="in" filter="fade">
                      <p:cBhvr>
                        <p:cTn dur="400"/>
                        <p:tgtEl>
                          <p:spTgt spid="5"/>
                        </p:tgtEl>
                      </p:cBhvr>
                    </p:animEffect>
                    <p:anim calcmode="lin" valueType="num">
                      <p:cBhvr>
                        <p:cTn dur="400" fill="hold"/>
                        <p:tgtEl>
                          <p:spTgt spid="5"/>
                        </p:tgtEl>
                        <p:attrNameLst>
                          <p:attrName>ppt_x</p:attrName>
                        </p:attrNameLst>
                      </p:cBhvr>
                      <p:tavLst>
                        <p:tav tm="0">
                          <p:val>
                            <p:strVal val="#ppt_x"/>
                          </p:val>
                        </p:tav>
                        <p:tav tm="100000">
                          <p:val>
                            <p:strVal val="#ppt_x"/>
                          </p:val>
                        </p:tav>
                      </p:tavLst>
                    </p:anim>
                    <p:anim calcmode="lin" valueType="num">
                      <p:cBhvr>
                        <p:cTn dur="400" fill="hold"/>
                        <p:tgtEl>
                          <p:spTgt spid="5"/>
                        </p:tgtEl>
                        <p:attrNameLst>
                          <p:attrName>ppt_y</p:attrName>
                        </p:attrNameLst>
                      </p:cBhvr>
                      <p:tavLst>
                        <p:tav tm="0">
                          <p:val>
                            <p:strVal val="#ppt_y+.1"/>
                          </p:val>
                        </p:tav>
                        <p:tav tm="100000">
                          <p:val>
                            <p:strVal val="#ppt_y"/>
                          </p:val>
                        </p:tav>
                      </p:tavLst>
                    </p:anim>
                  </p:childTnLst>
                </p:cTn>
              </p:par>
            </p:tnLst>
          </p:tmpl>
        </p:tmplLst>
      </p:bldP>
      <p:bldP spid="7" grpId="0" build="p">
        <p:tmplLst>
          <p:tmpl lvl="1">
            <p:tnLst>
              <p:par>
                <p:cTn presetID="42" presetClass="entr" presetSubtype="0" fill="hold" nodeType="withEffect">
                  <p:stCondLst>
                    <p:cond delay="20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anim calcmode="lin" valueType="num">
                      <p:cBhvr>
                        <p:cTn dur="500" fill="hold"/>
                        <p:tgtEl>
                          <p:spTgt spid="7"/>
                        </p:tgtEl>
                        <p:attrNameLst>
                          <p:attrName>ppt_x</p:attrName>
                        </p:attrNameLst>
                      </p:cBhvr>
                      <p:tavLst>
                        <p:tav tm="0">
                          <p:val>
                            <p:strVal val="#ppt_x"/>
                          </p:val>
                        </p:tav>
                        <p:tav tm="100000">
                          <p:val>
                            <p:strVal val="#ppt_x"/>
                          </p:val>
                        </p:tav>
                      </p:tavLst>
                    </p:anim>
                    <p:anim calcmode="lin" valueType="num">
                      <p:cBhvr>
                        <p:cTn dur="500" fill="hold"/>
                        <p:tgtEl>
                          <p:spTgt spid="7"/>
                        </p:tgtEl>
                        <p:attrNameLst>
                          <p:attrName>ppt_y</p:attrName>
                        </p:attrNameLst>
                      </p:cBhvr>
                      <p:tavLst>
                        <p:tav tm="0">
                          <p:val>
                            <p:strVal val="#ppt_y+.1"/>
                          </p:val>
                        </p:tav>
                        <p:tav tm="100000">
                          <p:val>
                            <p:strVal val="#ppt_y"/>
                          </p:val>
                        </p:tav>
                      </p:tavLst>
                    </p:anim>
                  </p:childTnLst>
                </p:cTn>
              </p:par>
            </p:tnLst>
          </p:tmpl>
        </p:tmplLst>
      </p:bldP>
      <p:bldP spid="33" grpId="0" build="p">
        <p:tmplLst>
          <p:tmpl lvl="1">
            <p:tnLst>
              <p:par>
                <p:cTn presetID="10" presetClass="entr" presetSubtype="0" fill="hold" nodeType="withEffect">
                  <p:stCondLst>
                    <p:cond delay="80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build="p">
        <p:tmplLst>
          <p:tmpl lvl="1">
            <p:tnLst>
              <p:par>
                <p:cTn presetID="42" presetClass="entr" presetSubtype="0" fill="hold" nodeType="withEffect">
                  <p:stCondLst>
                    <p:cond delay="200"/>
                  </p:stCondLst>
                  <p:childTnLst>
                    <p:set>
                      <p:cBhvr>
                        <p:cTn dur="1" fill="hold">
                          <p:stCondLst>
                            <p:cond delay="0"/>
                          </p:stCondLst>
                        </p:cTn>
                        <p:tgtEl>
                          <p:spTgt spid="34"/>
                        </p:tgtEl>
                        <p:attrNameLst>
                          <p:attrName>style.visibility</p:attrName>
                        </p:attrNameLst>
                      </p:cBhvr>
                      <p:to>
                        <p:strVal val="visible"/>
                      </p:to>
                    </p:set>
                    <p:animEffect transition="in" filter="fade">
                      <p:cBhvr>
                        <p:cTn dur="400"/>
                        <p:tgtEl>
                          <p:spTgt spid="34"/>
                        </p:tgtEl>
                      </p:cBhvr>
                    </p:animEffect>
                    <p:anim calcmode="lin" valueType="num">
                      <p:cBhvr>
                        <p:cTn dur="400" fill="hold"/>
                        <p:tgtEl>
                          <p:spTgt spid="34"/>
                        </p:tgtEl>
                        <p:attrNameLst>
                          <p:attrName>ppt_x</p:attrName>
                        </p:attrNameLst>
                      </p:cBhvr>
                      <p:tavLst>
                        <p:tav tm="0">
                          <p:val>
                            <p:strVal val="#ppt_x"/>
                          </p:val>
                        </p:tav>
                        <p:tav tm="100000">
                          <p:val>
                            <p:strVal val="#ppt_x"/>
                          </p:val>
                        </p:tav>
                      </p:tavLst>
                    </p:anim>
                    <p:anim calcmode="lin" valueType="num">
                      <p:cBhvr>
                        <p:cTn dur="400" fill="hold"/>
                        <p:tgtEl>
                          <p:spTgt spid="34"/>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p:stCondLst>
                    <p:cond delay="2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36" grpId="0" build="p">
        <p:tmplLst>
          <p:tmpl lvl="1">
            <p:tnLst>
              <p:par>
                <p:cTn presetID="10" presetClass="entr" presetSubtype="0" fill="hold" nodeType="withEffect">
                  <p:stCondLst>
                    <p:cond delay="80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childTnLst>
                </p:cTn>
              </p:par>
            </p:tnLst>
          </p:tmpl>
        </p:tmplLst>
      </p:bldP>
      <p:bldP spid="37" grpId="0" build="p">
        <p:tmplLst>
          <p:tmpl lvl="1">
            <p:tnLst>
              <p:par>
                <p:cTn presetID="42" presetClass="entr" presetSubtype="0" fill="hold" nodeType="withEffect">
                  <p:stCondLst>
                    <p:cond delay="200"/>
                  </p:stCondLst>
                  <p:childTnLst>
                    <p:set>
                      <p:cBhvr>
                        <p:cTn dur="1" fill="hold">
                          <p:stCondLst>
                            <p:cond delay="0"/>
                          </p:stCondLst>
                        </p:cTn>
                        <p:tgtEl>
                          <p:spTgt spid="37"/>
                        </p:tgtEl>
                        <p:attrNameLst>
                          <p:attrName>style.visibility</p:attrName>
                        </p:attrNameLst>
                      </p:cBhvr>
                      <p:to>
                        <p:strVal val="visible"/>
                      </p:to>
                    </p:set>
                    <p:animEffect transition="in" filter="fade">
                      <p:cBhvr>
                        <p:cTn dur="400"/>
                        <p:tgtEl>
                          <p:spTgt spid="37"/>
                        </p:tgtEl>
                      </p:cBhvr>
                    </p:animEffect>
                    <p:anim calcmode="lin" valueType="num">
                      <p:cBhvr>
                        <p:cTn dur="400" fill="hold"/>
                        <p:tgtEl>
                          <p:spTgt spid="37"/>
                        </p:tgtEl>
                        <p:attrNameLst>
                          <p:attrName>ppt_x</p:attrName>
                        </p:attrNameLst>
                      </p:cBhvr>
                      <p:tavLst>
                        <p:tav tm="0">
                          <p:val>
                            <p:strVal val="#ppt_x"/>
                          </p:val>
                        </p:tav>
                        <p:tav tm="100000">
                          <p:val>
                            <p:strVal val="#ppt_x"/>
                          </p:val>
                        </p:tav>
                      </p:tavLst>
                    </p:anim>
                    <p:anim calcmode="lin" valueType="num">
                      <p:cBhvr>
                        <p:cTn dur="400" fill="hold"/>
                        <p:tgtEl>
                          <p:spTgt spid="37"/>
                        </p:tgtEl>
                        <p:attrNameLst>
                          <p:attrName>ppt_y</p:attrName>
                        </p:attrNameLst>
                      </p:cBhvr>
                      <p:tavLst>
                        <p:tav tm="0">
                          <p:val>
                            <p:strVal val="#ppt_y+.1"/>
                          </p:val>
                        </p:tav>
                        <p:tav tm="100000">
                          <p:val>
                            <p:strVal val="#ppt_y"/>
                          </p:val>
                        </p:tav>
                      </p:tavLst>
                    </p:anim>
                  </p:childTnLst>
                </p:cTn>
              </p:par>
            </p:tnLst>
          </p:tmpl>
        </p:tmplLst>
      </p:bldP>
      <p:bldP spid="38" grpId="0" build="p">
        <p:tmplLst>
          <p:tmpl lvl="1">
            <p:tnLst>
              <p:par>
                <p:cTn presetID="42" presetClass="entr" presetSubtype="0" fill="hold" nodeType="withEffect">
                  <p:stCondLst>
                    <p:cond delay="200"/>
                  </p:stCondLst>
                  <p:childTnLst>
                    <p:set>
                      <p:cBhvr>
                        <p:cTn dur="1" fill="hold">
                          <p:stCondLst>
                            <p:cond delay="0"/>
                          </p:stCondLst>
                        </p:cTn>
                        <p:tgtEl>
                          <p:spTgt spid="38"/>
                        </p:tgtEl>
                        <p:attrNameLst>
                          <p:attrName>style.visibility</p:attrName>
                        </p:attrNameLst>
                      </p:cBhvr>
                      <p:to>
                        <p:strVal val="visible"/>
                      </p:to>
                    </p:set>
                    <p:animEffect transition="in" filter="fade">
                      <p:cBhvr>
                        <p:cTn dur="500"/>
                        <p:tgtEl>
                          <p:spTgt spid="38"/>
                        </p:tgtEl>
                      </p:cBhvr>
                    </p:animEffect>
                    <p:anim calcmode="lin" valueType="num">
                      <p:cBhvr>
                        <p:cTn dur="500" fill="hold"/>
                        <p:tgtEl>
                          <p:spTgt spid="38"/>
                        </p:tgtEl>
                        <p:attrNameLst>
                          <p:attrName>ppt_x</p:attrName>
                        </p:attrNameLst>
                      </p:cBhvr>
                      <p:tavLst>
                        <p:tav tm="0">
                          <p:val>
                            <p:strVal val="#ppt_x"/>
                          </p:val>
                        </p:tav>
                        <p:tav tm="100000">
                          <p:val>
                            <p:strVal val="#ppt_x"/>
                          </p:val>
                        </p:tav>
                      </p:tavLst>
                    </p:anim>
                    <p:anim calcmode="lin" valueType="num">
                      <p:cBhvr>
                        <p:cTn dur="500" fill="hold"/>
                        <p:tgtEl>
                          <p:spTgt spid="38"/>
                        </p:tgtEl>
                        <p:attrNameLst>
                          <p:attrName>ppt_y</p:attrName>
                        </p:attrNameLst>
                      </p:cBhvr>
                      <p:tavLst>
                        <p:tav tm="0">
                          <p:val>
                            <p:strVal val="#ppt_y+.1"/>
                          </p:val>
                        </p:tav>
                        <p:tav tm="100000">
                          <p:val>
                            <p:strVal val="#ppt_y"/>
                          </p:val>
                        </p:tav>
                      </p:tavLst>
                    </p:anim>
                  </p:childTnLst>
                </p:cTn>
              </p:par>
            </p:tnLst>
          </p:tmpl>
        </p:tmplLst>
      </p:bldP>
      <p:bldP spid="39" grpId="0" build="p">
        <p:tmplLst>
          <p:tmpl lvl="1">
            <p:tnLst>
              <p:par>
                <p:cTn presetID="10" presetClass="entr" presetSubtype="0" fill="hold" nodeType="withEffect">
                  <p:stCondLst>
                    <p:cond delay="800"/>
                  </p:stCondLst>
                  <p:childTnLst>
                    <p:set>
                      <p:cBhvr>
                        <p:cTn dur="1" fill="hold">
                          <p:stCondLst>
                            <p:cond delay="0"/>
                          </p:stCondLst>
                        </p:cTn>
                        <p:tgtEl>
                          <p:spTgt spid="39"/>
                        </p:tgtEl>
                        <p:attrNameLst>
                          <p:attrName>style.visibility</p:attrName>
                        </p:attrNameLst>
                      </p:cBhvr>
                      <p:to>
                        <p:strVal val="visible"/>
                      </p:to>
                    </p:set>
                    <p:animEffect transition="in" filter="fade">
                      <p:cBhvr>
                        <p:cTn dur="500"/>
                        <p:tgtEl>
                          <p:spTgt spid="39"/>
                        </p:tgtEl>
                      </p:cBhvr>
                    </p:animEffect>
                  </p:childTnLst>
                </p:cTn>
              </p:par>
            </p:tnLst>
          </p:tmpl>
        </p:tmplLst>
      </p:bldP>
      <p:bldP spid="40" grpId="0" build="p">
        <p:tmplLst>
          <p:tmpl lvl="1">
            <p:tnLst>
              <p:par>
                <p:cTn presetID="42" presetClass="entr" presetSubtype="0" fill="hold" nodeType="withEffect">
                  <p:stCondLst>
                    <p:cond delay="200"/>
                  </p:stCondLst>
                  <p:childTnLst>
                    <p:set>
                      <p:cBhvr>
                        <p:cTn dur="1" fill="hold">
                          <p:stCondLst>
                            <p:cond delay="0"/>
                          </p:stCondLst>
                        </p:cTn>
                        <p:tgtEl>
                          <p:spTgt spid="40"/>
                        </p:tgtEl>
                        <p:attrNameLst>
                          <p:attrName>style.visibility</p:attrName>
                        </p:attrNameLst>
                      </p:cBhvr>
                      <p:to>
                        <p:strVal val="visible"/>
                      </p:to>
                    </p:set>
                    <p:animEffect transition="in" filter="fade">
                      <p:cBhvr>
                        <p:cTn dur="400"/>
                        <p:tgtEl>
                          <p:spTgt spid="40"/>
                        </p:tgtEl>
                      </p:cBhvr>
                    </p:animEffect>
                    <p:anim calcmode="lin" valueType="num">
                      <p:cBhvr>
                        <p:cTn dur="400" fill="hold"/>
                        <p:tgtEl>
                          <p:spTgt spid="40"/>
                        </p:tgtEl>
                        <p:attrNameLst>
                          <p:attrName>ppt_x</p:attrName>
                        </p:attrNameLst>
                      </p:cBhvr>
                      <p:tavLst>
                        <p:tav tm="0">
                          <p:val>
                            <p:strVal val="#ppt_x"/>
                          </p:val>
                        </p:tav>
                        <p:tav tm="100000">
                          <p:val>
                            <p:strVal val="#ppt_x"/>
                          </p:val>
                        </p:tav>
                      </p:tavLst>
                    </p:anim>
                    <p:anim calcmode="lin" valueType="num">
                      <p:cBhvr>
                        <p:cTn dur="400" fill="hold"/>
                        <p:tgtEl>
                          <p:spTgt spid="40"/>
                        </p:tgtEl>
                        <p:attrNameLst>
                          <p:attrName>ppt_y</p:attrName>
                        </p:attrNameLst>
                      </p:cBhvr>
                      <p:tavLst>
                        <p:tav tm="0">
                          <p:val>
                            <p:strVal val="#ppt_y+.1"/>
                          </p:val>
                        </p:tav>
                        <p:tav tm="100000">
                          <p:val>
                            <p:strVal val="#ppt_y"/>
                          </p:val>
                        </p:tav>
                      </p:tavLst>
                    </p:anim>
                  </p:childTnLst>
                </p:cTn>
              </p:par>
            </p:tnLst>
          </p:tmpl>
        </p:tmplLst>
      </p:bldP>
      <p:bldP spid="41" grpId="0" build="p">
        <p:tmplLst>
          <p:tmpl lvl="1">
            <p:tnLst>
              <p:par>
                <p:cTn presetID="42" presetClass="entr" presetSubtype="0" fill="hold" nodeType="withEffect">
                  <p:stCondLst>
                    <p:cond delay="200"/>
                  </p:st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anim calcmode="lin" valueType="num">
                      <p:cBhvr>
                        <p:cTn dur="500" fill="hold"/>
                        <p:tgtEl>
                          <p:spTgt spid="41"/>
                        </p:tgtEl>
                        <p:attrNameLst>
                          <p:attrName>ppt_x</p:attrName>
                        </p:attrNameLst>
                      </p:cBhvr>
                      <p:tavLst>
                        <p:tav tm="0">
                          <p:val>
                            <p:strVal val="#ppt_x"/>
                          </p:val>
                        </p:tav>
                        <p:tav tm="100000">
                          <p:val>
                            <p:strVal val="#ppt_x"/>
                          </p:val>
                        </p:tav>
                      </p:tavLst>
                    </p:anim>
                    <p:anim calcmode="lin" valueType="num">
                      <p:cBhvr>
                        <p:cTn dur="500" fill="hold"/>
                        <p:tgtEl>
                          <p:spTgt spid="41"/>
                        </p:tgtEl>
                        <p:attrNameLst>
                          <p:attrName>ppt_y</p:attrName>
                        </p:attrNameLst>
                      </p:cBhvr>
                      <p:tavLst>
                        <p:tav tm="0">
                          <p:val>
                            <p:strVal val="#ppt_y+.1"/>
                          </p:val>
                        </p:tav>
                        <p:tav tm="100000">
                          <p:val>
                            <p:strVal val="#ppt_y"/>
                          </p:val>
                        </p:tav>
                      </p:tavLst>
                    </p:anim>
                  </p:childTnLst>
                </p:cTn>
              </p:par>
            </p:tnLst>
          </p:tmpl>
        </p:tmplLst>
      </p:bldP>
      <p:bldP spid="42" grpId="0" build="p">
        <p:tmplLst>
          <p:tmpl lvl="1">
            <p:tnLst>
              <p:par>
                <p:cTn presetID="10" presetClass="entr" presetSubtype="0" fill="hold" nodeType="withEffect">
                  <p:stCondLst>
                    <p:cond delay="80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childTnLst>
                </p:cTn>
              </p:par>
            </p:tnLst>
          </p:tmpl>
        </p:tmplLst>
      </p:bldP>
      <p:bldP spid="43" grpId="0" build="p">
        <p:tmplLst>
          <p:tmpl lvl="1">
            <p:tnLst>
              <p:par>
                <p:cTn presetID="42" presetClass="entr" presetSubtype="0" fill="hold" nodeType="withEffect">
                  <p:stCondLst>
                    <p:cond delay="200"/>
                  </p:stCondLst>
                  <p:childTnLst>
                    <p:set>
                      <p:cBhvr>
                        <p:cTn dur="1" fill="hold">
                          <p:stCondLst>
                            <p:cond delay="0"/>
                          </p:stCondLst>
                        </p:cTn>
                        <p:tgtEl>
                          <p:spTgt spid="43"/>
                        </p:tgtEl>
                        <p:attrNameLst>
                          <p:attrName>style.visibility</p:attrName>
                        </p:attrNameLst>
                      </p:cBhvr>
                      <p:to>
                        <p:strVal val="visible"/>
                      </p:to>
                    </p:set>
                    <p:animEffect transition="in" filter="fade">
                      <p:cBhvr>
                        <p:cTn dur="400"/>
                        <p:tgtEl>
                          <p:spTgt spid="43"/>
                        </p:tgtEl>
                      </p:cBhvr>
                    </p:animEffect>
                    <p:anim calcmode="lin" valueType="num">
                      <p:cBhvr>
                        <p:cTn dur="400" fill="hold"/>
                        <p:tgtEl>
                          <p:spTgt spid="43"/>
                        </p:tgtEl>
                        <p:attrNameLst>
                          <p:attrName>ppt_x</p:attrName>
                        </p:attrNameLst>
                      </p:cBhvr>
                      <p:tavLst>
                        <p:tav tm="0">
                          <p:val>
                            <p:strVal val="#ppt_x"/>
                          </p:val>
                        </p:tav>
                        <p:tav tm="100000">
                          <p:val>
                            <p:strVal val="#ppt_x"/>
                          </p:val>
                        </p:tav>
                      </p:tavLst>
                    </p:anim>
                    <p:anim calcmode="lin" valueType="num">
                      <p:cBhvr>
                        <p:cTn dur="400" fill="hold"/>
                        <p:tgtEl>
                          <p:spTgt spid="43"/>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ubes diagram">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8" name="Freeform 17"/>
          <p:cNvSpPr/>
          <p:nvPr userDrawn="1"/>
        </p:nvSpPr>
        <p:spPr>
          <a:xfrm>
            <a:off x="900247" y="1248174"/>
            <a:ext cx="708497" cy="2733601"/>
          </a:xfrm>
          <a:custGeom>
            <a:avLst/>
            <a:gdLst>
              <a:gd name="connsiteX0" fmla="*/ 399901 w 799798"/>
              <a:gd name="connsiteY0" fmla="*/ 0 h 3085873"/>
              <a:gd name="connsiteX1" fmla="*/ 618803 w 799798"/>
              <a:gd name="connsiteY1" fmla="*/ 218902 h 3085873"/>
              <a:gd name="connsiteX2" fmla="*/ 618803 w 799798"/>
              <a:gd name="connsiteY2" fmla="*/ 2351830 h 3085873"/>
              <a:gd name="connsiteX3" fmla="*/ 623486 w 799798"/>
              <a:gd name="connsiteY3" fmla="*/ 2354372 h 3085873"/>
              <a:gd name="connsiteX4" fmla="*/ 799798 w 799798"/>
              <a:gd name="connsiteY4" fmla="*/ 2685974 h 3085873"/>
              <a:gd name="connsiteX5" fmla="*/ 399899 w 799798"/>
              <a:gd name="connsiteY5" fmla="*/ 3085873 h 3085873"/>
              <a:gd name="connsiteX6" fmla="*/ 0 w 799798"/>
              <a:gd name="connsiteY6" fmla="*/ 2685974 h 3085873"/>
              <a:gd name="connsiteX7" fmla="*/ 176312 w 799798"/>
              <a:gd name="connsiteY7" fmla="*/ 2354372 h 3085873"/>
              <a:gd name="connsiteX8" fmla="*/ 180999 w 799798"/>
              <a:gd name="connsiteY8" fmla="*/ 2351828 h 3085873"/>
              <a:gd name="connsiteX9" fmla="*/ 180999 w 799798"/>
              <a:gd name="connsiteY9" fmla="*/ 218902 h 3085873"/>
              <a:gd name="connsiteX10" fmla="*/ 399901 w 799798"/>
              <a:gd name="connsiteY10" fmla="*/ 0 h 3085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9798" h="3085873">
                <a:moveTo>
                  <a:pt x="399901" y="0"/>
                </a:moveTo>
                <a:cubicBezTo>
                  <a:pt x="520797" y="0"/>
                  <a:pt x="618803" y="98006"/>
                  <a:pt x="618803" y="218902"/>
                </a:cubicBezTo>
                <a:lnTo>
                  <a:pt x="618803" y="2351830"/>
                </a:lnTo>
                <a:lnTo>
                  <a:pt x="623486" y="2354372"/>
                </a:lnTo>
                <a:cubicBezTo>
                  <a:pt x="729860" y="2426237"/>
                  <a:pt x="799798" y="2547938"/>
                  <a:pt x="799798" y="2685974"/>
                </a:cubicBezTo>
                <a:cubicBezTo>
                  <a:pt x="799798" y="2906832"/>
                  <a:pt x="620757" y="3085873"/>
                  <a:pt x="399899" y="3085873"/>
                </a:cubicBezTo>
                <a:cubicBezTo>
                  <a:pt x="179041" y="3085873"/>
                  <a:pt x="0" y="2906832"/>
                  <a:pt x="0" y="2685974"/>
                </a:cubicBezTo>
                <a:cubicBezTo>
                  <a:pt x="0" y="2547938"/>
                  <a:pt x="69938" y="2426237"/>
                  <a:pt x="176312" y="2354372"/>
                </a:cubicBezTo>
                <a:lnTo>
                  <a:pt x="180999" y="2351828"/>
                </a:lnTo>
                <a:lnTo>
                  <a:pt x="180999" y="218902"/>
                </a:lnTo>
                <a:cubicBezTo>
                  <a:pt x="180999" y="98006"/>
                  <a:pt x="279005" y="0"/>
                  <a:pt x="399901" y="0"/>
                </a:cubicBezTo>
                <a:close/>
              </a:path>
            </a:pathLst>
          </a:custGeom>
          <a:noFill/>
          <a:ln w="571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1600">
              <a:latin typeface="Helvetica Light"/>
              <a:cs typeface="Helvetica Light"/>
            </a:endParaRPr>
          </a:p>
        </p:txBody>
      </p:sp>
      <p:sp>
        <p:nvSpPr>
          <p:cNvPr id="20" name="Oval 19"/>
          <p:cNvSpPr>
            <a:spLocks noChangeAspect="1"/>
          </p:cNvSpPr>
          <p:nvPr/>
        </p:nvSpPr>
        <p:spPr>
          <a:xfrm>
            <a:off x="985279" y="3362259"/>
            <a:ext cx="540000" cy="540000"/>
          </a:xfrm>
          <a:prstGeom prst="ellipse">
            <a:avLst/>
          </a:prstGeom>
          <a:solidFill>
            <a:schemeClr val="accent1"/>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Helvetica Light"/>
              <a:cs typeface="Helvetica Light"/>
            </a:endParaRPr>
          </a:p>
        </p:txBody>
      </p:sp>
      <p:sp>
        <p:nvSpPr>
          <p:cNvPr id="31" name="Text Placeholder 7"/>
          <p:cNvSpPr>
            <a:spLocks noGrp="1"/>
          </p:cNvSpPr>
          <p:nvPr>
            <p:ph type="body" sz="quarter" idx="39" hasCustomPrompt="1"/>
          </p:nvPr>
        </p:nvSpPr>
        <p:spPr>
          <a:xfrm>
            <a:off x="1005358" y="3340160"/>
            <a:ext cx="528106" cy="562099"/>
          </a:xfrm>
          <a:prstGeom prst="rect">
            <a:avLst/>
          </a:prstGeom>
        </p:spPr>
        <p:txBody>
          <a:bodyPr vert="horz" lIns="0" tIns="103884" rIns="0" bIns="103884" anchor="ctr"/>
          <a:lstStyle>
            <a:lvl1pPr marL="0" indent="0" algn="ctr">
              <a:lnSpc>
                <a:spcPct val="100000"/>
              </a:lnSpc>
              <a:spcBef>
                <a:spcPts val="0"/>
              </a:spcBef>
              <a:buNone/>
              <a:defRPr sz="1800" b="1">
                <a:solidFill>
                  <a:schemeClr val="bg1"/>
                </a:solidFill>
                <a:latin typeface="FontAwesome"/>
                <a:cs typeface="FontAwesome"/>
              </a:defRPr>
            </a:lvl1pPr>
          </a:lstStyle>
          <a:p>
            <a:pPr lvl="0"/>
            <a:r>
              <a:rPr lang="es-ES_tradnl" dirty="0" err="1" smtClean="0"/>
              <a:t>icon</a:t>
            </a:r>
            <a:endParaRPr lang="es-ES_tradnl" dirty="0" smtClean="0"/>
          </a:p>
        </p:txBody>
      </p:sp>
      <p:sp>
        <p:nvSpPr>
          <p:cNvPr id="64" name="Text Placeholder 2"/>
          <p:cNvSpPr>
            <a:spLocks noGrp="1"/>
          </p:cNvSpPr>
          <p:nvPr>
            <p:ph type="body" sz="quarter" idx="64" hasCustomPrompt="1"/>
          </p:nvPr>
        </p:nvSpPr>
        <p:spPr>
          <a:xfrm>
            <a:off x="356661" y="4721747"/>
            <a:ext cx="1760538" cy="459854"/>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65" name="Text Placeholder 7"/>
          <p:cNvSpPr>
            <a:spLocks noGrp="1"/>
          </p:cNvSpPr>
          <p:nvPr>
            <p:ph type="body" sz="quarter" idx="18" hasCustomPrompt="1"/>
          </p:nvPr>
        </p:nvSpPr>
        <p:spPr>
          <a:xfrm>
            <a:off x="356661" y="4190006"/>
            <a:ext cx="1760538" cy="287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50000"/>
                    <a:lumOff val="50000"/>
                  </a:schemeClr>
                </a:solidFill>
                <a:latin typeface="Lato Light"/>
                <a:cs typeface="Lato Light"/>
              </a:defRPr>
            </a:lvl1pPr>
          </a:lstStyle>
          <a:p>
            <a:pPr lvl="0"/>
            <a:r>
              <a:rPr lang="es-ES_tradnl" dirty="0" smtClean="0"/>
              <a:t>RESULT 1</a:t>
            </a:r>
          </a:p>
        </p:txBody>
      </p:sp>
      <p:sp>
        <p:nvSpPr>
          <p:cNvPr id="66" name="Text Placeholder 7"/>
          <p:cNvSpPr>
            <a:spLocks noGrp="1"/>
          </p:cNvSpPr>
          <p:nvPr>
            <p:ph type="body" sz="quarter" idx="65" hasCustomPrompt="1"/>
          </p:nvPr>
        </p:nvSpPr>
        <p:spPr>
          <a:xfrm>
            <a:off x="356661" y="4516065"/>
            <a:ext cx="1760538"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76" name="Freeform 75"/>
          <p:cNvSpPr/>
          <p:nvPr userDrawn="1"/>
        </p:nvSpPr>
        <p:spPr>
          <a:xfrm>
            <a:off x="3033847" y="1248174"/>
            <a:ext cx="708497" cy="2733601"/>
          </a:xfrm>
          <a:custGeom>
            <a:avLst/>
            <a:gdLst>
              <a:gd name="connsiteX0" fmla="*/ 399901 w 799798"/>
              <a:gd name="connsiteY0" fmla="*/ 0 h 3085873"/>
              <a:gd name="connsiteX1" fmla="*/ 618803 w 799798"/>
              <a:gd name="connsiteY1" fmla="*/ 218902 h 3085873"/>
              <a:gd name="connsiteX2" fmla="*/ 618803 w 799798"/>
              <a:gd name="connsiteY2" fmla="*/ 2351830 h 3085873"/>
              <a:gd name="connsiteX3" fmla="*/ 623486 w 799798"/>
              <a:gd name="connsiteY3" fmla="*/ 2354372 h 3085873"/>
              <a:gd name="connsiteX4" fmla="*/ 799798 w 799798"/>
              <a:gd name="connsiteY4" fmla="*/ 2685974 h 3085873"/>
              <a:gd name="connsiteX5" fmla="*/ 399899 w 799798"/>
              <a:gd name="connsiteY5" fmla="*/ 3085873 h 3085873"/>
              <a:gd name="connsiteX6" fmla="*/ 0 w 799798"/>
              <a:gd name="connsiteY6" fmla="*/ 2685974 h 3085873"/>
              <a:gd name="connsiteX7" fmla="*/ 176312 w 799798"/>
              <a:gd name="connsiteY7" fmla="*/ 2354372 h 3085873"/>
              <a:gd name="connsiteX8" fmla="*/ 180999 w 799798"/>
              <a:gd name="connsiteY8" fmla="*/ 2351828 h 3085873"/>
              <a:gd name="connsiteX9" fmla="*/ 180999 w 799798"/>
              <a:gd name="connsiteY9" fmla="*/ 218902 h 3085873"/>
              <a:gd name="connsiteX10" fmla="*/ 399901 w 799798"/>
              <a:gd name="connsiteY10" fmla="*/ 0 h 3085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9798" h="3085873">
                <a:moveTo>
                  <a:pt x="399901" y="0"/>
                </a:moveTo>
                <a:cubicBezTo>
                  <a:pt x="520797" y="0"/>
                  <a:pt x="618803" y="98006"/>
                  <a:pt x="618803" y="218902"/>
                </a:cubicBezTo>
                <a:lnTo>
                  <a:pt x="618803" y="2351830"/>
                </a:lnTo>
                <a:lnTo>
                  <a:pt x="623486" y="2354372"/>
                </a:lnTo>
                <a:cubicBezTo>
                  <a:pt x="729860" y="2426237"/>
                  <a:pt x="799798" y="2547938"/>
                  <a:pt x="799798" y="2685974"/>
                </a:cubicBezTo>
                <a:cubicBezTo>
                  <a:pt x="799798" y="2906832"/>
                  <a:pt x="620757" y="3085873"/>
                  <a:pt x="399899" y="3085873"/>
                </a:cubicBezTo>
                <a:cubicBezTo>
                  <a:pt x="179041" y="3085873"/>
                  <a:pt x="0" y="2906832"/>
                  <a:pt x="0" y="2685974"/>
                </a:cubicBezTo>
                <a:cubicBezTo>
                  <a:pt x="0" y="2547938"/>
                  <a:pt x="69938" y="2426237"/>
                  <a:pt x="176312" y="2354372"/>
                </a:cubicBezTo>
                <a:lnTo>
                  <a:pt x="180999" y="2351828"/>
                </a:lnTo>
                <a:lnTo>
                  <a:pt x="180999" y="218902"/>
                </a:lnTo>
                <a:cubicBezTo>
                  <a:pt x="180999" y="98006"/>
                  <a:pt x="279005" y="0"/>
                  <a:pt x="399901" y="0"/>
                </a:cubicBezTo>
                <a:close/>
              </a:path>
            </a:pathLst>
          </a:custGeom>
          <a:noFill/>
          <a:ln w="571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1600">
              <a:latin typeface="Helvetica Light"/>
              <a:cs typeface="Helvetica Light"/>
            </a:endParaRPr>
          </a:p>
        </p:txBody>
      </p:sp>
      <p:sp>
        <p:nvSpPr>
          <p:cNvPr id="77" name="Oval 76"/>
          <p:cNvSpPr>
            <a:spLocks noChangeAspect="1"/>
          </p:cNvSpPr>
          <p:nvPr userDrawn="1"/>
        </p:nvSpPr>
        <p:spPr>
          <a:xfrm>
            <a:off x="3118879" y="3362259"/>
            <a:ext cx="540000" cy="540000"/>
          </a:xfrm>
          <a:prstGeom prst="ellipse">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Helvetica Light"/>
              <a:cs typeface="Helvetica Light"/>
            </a:endParaRPr>
          </a:p>
        </p:txBody>
      </p:sp>
      <p:sp>
        <p:nvSpPr>
          <p:cNvPr id="82" name="Text Placeholder 7"/>
          <p:cNvSpPr>
            <a:spLocks noGrp="1"/>
          </p:cNvSpPr>
          <p:nvPr>
            <p:ph type="body" sz="quarter" idx="75" hasCustomPrompt="1"/>
          </p:nvPr>
        </p:nvSpPr>
        <p:spPr>
          <a:xfrm>
            <a:off x="3130773" y="3340160"/>
            <a:ext cx="528106" cy="562099"/>
          </a:xfrm>
          <a:prstGeom prst="rect">
            <a:avLst/>
          </a:prstGeom>
        </p:spPr>
        <p:txBody>
          <a:bodyPr vert="horz" lIns="0" tIns="103884" rIns="0" bIns="103884" anchor="ctr"/>
          <a:lstStyle>
            <a:lvl1pPr marL="0" indent="0" algn="ctr">
              <a:lnSpc>
                <a:spcPct val="100000"/>
              </a:lnSpc>
              <a:spcBef>
                <a:spcPts val="0"/>
              </a:spcBef>
              <a:buNone/>
              <a:defRPr sz="1800" b="1">
                <a:solidFill>
                  <a:schemeClr val="bg1"/>
                </a:solidFill>
                <a:latin typeface="FontAwesome"/>
                <a:cs typeface="FontAwesome"/>
              </a:defRPr>
            </a:lvl1pPr>
          </a:lstStyle>
          <a:p>
            <a:pPr lvl="0"/>
            <a:r>
              <a:rPr lang="es-ES_tradnl" dirty="0" err="1" smtClean="0"/>
              <a:t>icon</a:t>
            </a:r>
            <a:endParaRPr lang="es-ES_tradnl" dirty="0" smtClean="0"/>
          </a:p>
        </p:txBody>
      </p:sp>
      <p:sp>
        <p:nvSpPr>
          <p:cNvPr id="85" name="Text Placeholder 2"/>
          <p:cNvSpPr>
            <a:spLocks noGrp="1"/>
          </p:cNvSpPr>
          <p:nvPr>
            <p:ph type="body" sz="quarter" idx="66" hasCustomPrompt="1"/>
          </p:nvPr>
        </p:nvSpPr>
        <p:spPr>
          <a:xfrm>
            <a:off x="2507191" y="4721747"/>
            <a:ext cx="1760538" cy="459854"/>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86" name="Text Placeholder 7"/>
          <p:cNvSpPr>
            <a:spLocks noGrp="1"/>
          </p:cNvSpPr>
          <p:nvPr>
            <p:ph type="body" sz="quarter" idx="67" hasCustomPrompt="1"/>
          </p:nvPr>
        </p:nvSpPr>
        <p:spPr>
          <a:xfrm>
            <a:off x="2507191" y="4190006"/>
            <a:ext cx="1760538" cy="287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50000"/>
                    <a:lumOff val="50000"/>
                  </a:schemeClr>
                </a:solidFill>
                <a:latin typeface="Lato Light"/>
                <a:cs typeface="Lato Light"/>
              </a:defRPr>
            </a:lvl1pPr>
          </a:lstStyle>
          <a:p>
            <a:pPr lvl="0"/>
            <a:r>
              <a:rPr lang="es-ES_tradnl" dirty="0" smtClean="0"/>
              <a:t>RESULT 1</a:t>
            </a:r>
          </a:p>
        </p:txBody>
      </p:sp>
      <p:sp>
        <p:nvSpPr>
          <p:cNvPr id="87" name="Text Placeholder 7"/>
          <p:cNvSpPr>
            <a:spLocks noGrp="1"/>
          </p:cNvSpPr>
          <p:nvPr>
            <p:ph type="body" sz="quarter" idx="68" hasCustomPrompt="1"/>
          </p:nvPr>
        </p:nvSpPr>
        <p:spPr>
          <a:xfrm>
            <a:off x="2507191" y="4516065"/>
            <a:ext cx="1760538"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94" name="Freeform 93"/>
          <p:cNvSpPr/>
          <p:nvPr userDrawn="1"/>
        </p:nvSpPr>
        <p:spPr>
          <a:xfrm>
            <a:off x="5218247" y="1248174"/>
            <a:ext cx="708497" cy="2733601"/>
          </a:xfrm>
          <a:custGeom>
            <a:avLst/>
            <a:gdLst>
              <a:gd name="connsiteX0" fmla="*/ 399901 w 799798"/>
              <a:gd name="connsiteY0" fmla="*/ 0 h 3085873"/>
              <a:gd name="connsiteX1" fmla="*/ 618803 w 799798"/>
              <a:gd name="connsiteY1" fmla="*/ 218902 h 3085873"/>
              <a:gd name="connsiteX2" fmla="*/ 618803 w 799798"/>
              <a:gd name="connsiteY2" fmla="*/ 2351830 h 3085873"/>
              <a:gd name="connsiteX3" fmla="*/ 623486 w 799798"/>
              <a:gd name="connsiteY3" fmla="*/ 2354372 h 3085873"/>
              <a:gd name="connsiteX4" fmla="*/ 799798 w 799798"/>
              <a:gd name="connsiteY4" fmla="*/ 2685974 h 3085873"/>
              <a:gd name="connsiteX5" fmla="*/ 399899 w 799798"/>
              <a:gd name="connsiteY5" fmla="*/ 3085873 h 3085873"/>
              <a:gd name="connsiteX6" fmla="*/ 0 w 799798"/>
              <a:gd name="connsiteY6" fmla="*/ 2685974 h 3085873"/>
              <a:gd name="connsiteX7" fmla="*/ 176312 w 799798"/>
              <a:gd name="connsiteY7" fmla="*/ 2354372 h 3085873"/>
              <a:gd name="connsiteX8" fmla="*/ 180999 w 799798"/>
              <a:gd name="connsiteY8" fmla="*/ 2351828 h 3085873"/>
              <a:gd name="connsiteX9" fmla="*/ 180999 w 799798"/>
              <a:gd name="connsiteY9" fmla="*/ 218902 h 3085873"/>
              <a:gd name="connsiteX10" fmla="*/ 399901 w 799798"/>
              <a:gd name="connsiteY10" fmla="*/ 0 h 3085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9798" h="3085873">
                <a:moveTo>
                  <a:pt x="399901" y="0"/>
                </a:moveTo>
                <a:cubicBezTo>
                  <a:pt x="520797" y="0"/>
                  <a:pt x="618803" y="98006"/>
                  <a:pt x="618803" y="218902"/>
                </a:cubicBezTo>
                <a:lnTo>
                  <a:pt x="618803" y="2351830"/>
                </a:lnTo>
                <a:lnTo>
                  <a:pt x="623486" y="2354372"/>
                </a:lnTo>
                <a:cubicBezTo>
                  <a:pt x="729860" y="2426237"/>
                  <a:pt x="799798" y="2547938"/>
                  <a:pt x="799798" y="2685974"/>
                </a:cubicBezTo>
                <a:cubicBezTo>
                  <a:pt x="799798" y="2906832"/>
                  <a:pt x="620757" y="3085873"/>
                  <a:pt x="399899" y="3085873"/>
                </a:cubicBezTo>
                <a:cubicBezTo>
                  <a:pt x="179041" y="3085873"/>
                  <a:pt x="0" y="2906832"/>
                  <a:pt x="0" y="2685974"/>
                </a:cubicBezTo>
                <a:cubicBezTo>
                  <a:pt x="0" y="2547938"/>
                  <a:pt x="69938" y="2426237"/>
                  <a:pt x="176312" y="2354372"/>
                </a:cubicBezTo>
                <a:lnTo>
                  <a:pt x="180999" y="2351828"/>
                </a:lnTo>
                <a:lnTo>
                  <a:pt x="180999" y="218902"/>
                </a:lnTo>
                <a:cubicBezTo>
                  <a:pt x="180999" y="98006"/>
                  <a:pt x="279005" y="0"/>
                  <a:pt x="399901" y="0"/>
                </a:cubicBezTo>
                <a:close/>
              </a:path>
            </a:pathLst>
          </a:custGeom>
          <a:noFill/>
          <a:ln w="571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1600">
              <a:latin typeface="Helvetica Light"/>
              <a:cs typeface="Helvetica Light"/>
            </a:endParaRPr>
          </a:p>
        </p:txBody>
      </p:sp>
      <p:sp>
        <p:nvSpPr>
          <p:cNvPr id="95" name="Oval 94"/>
          <p:cNvSpPr>
            <a:spLocks noChangeAspect="1"/>
          </p:cNvSpPr>
          <p:nvPr userDrawn="1"/>
        </p:nvSpPr>
        <p:spPr>
          <a:xfrm>
            <a:off x="5303279" y="3362259"/>
            <a:ext cx="540000" cy="540000"/>
          </a:xfrm>
          <a:prstGeom prst="ellipse">
            <a:avLst/>
          </a:prstGeom>
          <a:solidFill>
            <a:schemeClr val="accent3"/>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Helvetica Light"/>
              <a:cs typeface="Helvetica Light"/>
            </a:endParaRPr>
          </a:p>
        </p:txBody>
      </p:sp>
      <p:sp>
        <p:nvSpPr>
          <p:cNvPr id="98" name="Text Placeholder 7"/>
          <p:cNvSpPr>
            <a:spLocks noGrp="1"/>
          </p:cNvSpPr>
          <p:nvPr>
            <p:ph type="body" sz="quarter" idx="76" hasCustomPrompt="1"/>
          </p:nvPr>
        </p:nvSpPr>
        <p:spPr>
          <a:xfrm>
            <a:off x="5315173" y="3340160"/>
            <a:ext cx="528106" cy="562099"/>
          </a:xfrm>
          <a:prstGeom prst="rect">
            <a:avLst/>
          </a:prstGeom>
        </p:spPr>
        <p:txBody>
          <a:bodyPr vert="horz" lIns="0" tIns="103884" rIns="0" bIns="103884" anchor="ctr"/>
          <a:lstStyle>
            <a:lvl1pPr marL="0" indent="0" algn="ctr">
              <a:lnSpc>
                <a:spcPct val="100000"/>
              </a:lnSpc>
              <a:spcBef>
                <a:spcPts val="0"/>
              </a:spcBef>
              <a:buNone/>
              <a:defRPr sz="1800" b="1">
                <a:solidFill>
                  <a:schemeClr val="bg1"/>
                </a:solidFill>
                <a:latin typeface="FontAwesome"/>
                <a:cs typeface="FontAwesome"/>
              </a:defRPr>
            </a:lvl1pPr>
          </a:lstStyle>
          <a:p>
            <a:pPr lvl="0"/>
            <a:r>
              <a:rPr lang="es-ES_tradnl" dirty="0" err="1" smtClean="0"/>
              <a:t>icon</a:t>
            </a:r>
            <a:endParaRPr lang="es-ES_tradnl" dirty="0" smtClean="0"/>
          </a:p>
        </p:txBody>
      </p:sp>
      <p:sp>
        <p:nvSpPr>
          <p:cNvPr id="100" name="Text Placeholder 2"/>
          <p:cNvSpPr>
            <a:spLocks noGrp="1"/>
          </p:cNvSpPr>
          <p:nvPr>
            <p:ph type="body" sz="quarter" idx="69" hasCustomPrompt="1"/>
          </p:nvPr>
        </p:nvSpPr>
        <p:spPr>
          <a:xfrm>
            <a:off x="4733920" y="4721747"/>
            <a:ext cx="1760538" cy="459854"/>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101" name="Text Placeholder 7"/>
          <p:cNvSpPr>
            <a:spLocks noGrp="1"/>
          </p:cNvSpPr>
          <p:nvPr>
            <p:ph type="body" sz="quarter" idx="70" hasCustomPrompt="1"/>
          </p:nvPr>
        </p:nvSpPr>
        <p:spPr>
          <a:xfrm>
            <a:off x="4733920" y="4190006"/>
            <a:ext cx="1760538" cy="287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50000"/>
                    <a:lumOff val="50000"/>
                  </a:schemeClr>
                </a:solidFill>
                <a:latin typeface="Lato Light"/>
                <a:cs typeface="Lato Light"/>
              </a:defRPr>
            </a:lvl1pPr>
          </a:lstStyle>
          <a:p>
            <a:pPr lvl="0"/>
            <a:r>
              <a:rPr lang="es-ES_tradnl" dirty="0" smtClean="0"/>
              <a:t>RESULT 1</a:t>
            </a:r>
          </a:p>
        </p:txBody>
      </p:sp>
      <p:sp>
        <p:nvSpPr>
          <p:cNvPr id="102" name="Text Placeholder 7"/>
          <p:cNvSpPr>
            <a:spLocks noGrp="1"/>
          </p:cNvSpPr>
          <p:nvPr>
            <p:ph type="body" sz="quarter" idx="71" hasCustomPrompt="1"/>
          </p:nvPr>
        </p:nvSpPr>
        <p:spPr>
          <a:xfrm>
            <a:off x="4733920" y="4516065"/>
            <a:ext cx="1760538"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06" name="Freeform 105"/>
          <p:cNvSpPr/>
          <p:nvPr userDrawn="1"/>
        </p:nvSpPr>
        <p:spPr>
          <a:xfrm>
            <a:off x="7389947" y="1248174"/>
            <a:ext cx="708497" cy="2733601"/>
          </a:xfrm>
          <a:custGeom>
            <a:avLst/>
            <a:gdLst>
              <a:gd name="connsiteX0" fmla="*/ 399901 w 799798"/>
              <a:gd name="connsiteY0" fmla="*/ 0 h 3085873"/>
              <a:gd name="connsiteX1" fmla="*/ 618803 w 799798"/>
              <a:gd name="connsiteY1" fmla="*/ 218902 h 3085873"/>
              <a:gd name="connsiteX2" fmla="*/ 618803 w 799798"/>
              <a:gd name="connsiteY2" fmla="*/ 2351830 h 3085873"/>
              <a:gd name="connsiteX3" fmla="*/ 623486 w 799798"/>
              <a:gd name="connsiteY3" fmla="*/ 2354372 h 3085873"/>
              <a:gd name="connsiteX4" fmla="*/ 799798 w 799798"/>
              <a:gd name="connsiteY4" fmla="*/ 2685974 h 3085873"/>
              <a:gd name="connsiteX5" fmla="*/ 399899 w 799798"/>
              <a:gd name="connsiteY5" fmla="*/ 3085873 h 3085873"/>
              <a:gd name="connsiteX6" fmla="*/ 0 w 799798"/>
              <a:gd name="connsiteY6" fmla="*/ 2685974 h 3085873"/>
              <a:gd name="connsiteX7" fmla="*/ 176312 w 799798"/>
              <a:gd name="connsiteY7" fmla="*/ 2354372 h 3085873"/>
              <a:gd name="connsiteX8" fmla="*/ 180999 w 799798"/>
              <a:gd name="connsiteY8" fmla="*/ 2351828 h 3085873"/>
              <a:gd name="connsiteX9" fmla="*/ 180999 w 799798"/>
              <a:gd name="connsiteY9" fmla="*/ 218902 h 3085873"/>
              <a:gd name="connsiteX10" fmla="*/ 399901 w 799798"/>
              <a:gd name="connsiteY10" fmla="*/ 0 h 3085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9798" h="3085873">
                <a:moveTo>
                  <a:pt x="399901" y="0"/>
                </a:moveTo>
                <a:cubicBezTo>
                  <a:pt x="520797" y="0"/>
                  <a:pt x="618803" y="98006"/>
                  <a:pt x="618803" y="218902"/>
                </a:cubicBezTo>
                <a:lnTo>
                  <a:pt x="618803" y="2351830"/>
                </a:lnTo>
                <a:lnTo>
                  <a:pt x="623486" y="2354372"/>
                </a:lnTo>
                <a:cubicBezTo>
                  <a:pt x="729860" y="2426237"/>
                  <a:pt x="799798" y="2547938"/>
                  <a:pt x="799798" y="2685974"/>
                </a:cubicBezTo>
                <a:cubicBezTo>
                  <a:pt x="799798" y="2906832"/>
                  <a:pt x="620757" y="3085873"/>
                  <a:pt x="399899" y="3085873"/>
                </a:cubicBezTo>
                <a:cubicBezTo>
                  <a:pt x="179041" y="3085873"/>
                  <a:pt x="0" y="2906832"/>
                  <a:pt x="0" y="2685974"/>
                </a:cubicBezTo>
                <a:cubicBezTo>
                  <a:pt x="0" y="2547938"/>
                  <a:pt x="69938" y="2426237"/>
                  <a:pt x="176312" y="2354372"/>
                </a:cubicBezTo>
                <a:lnTo>
                  <a:pt x="180999" y="2351828"/>
                </a:lnTo>
                <a:lnTo>
                  <a:pt x="180999" y="218902"/>
                </a:lnTo>
                <a:cubicBezTo>
                  <a:pt x="180999" y="98006"/>
                  <a:pt x="279005" y="0"/>
                  <a:pt x="399901" y="0"/>
                </a:cubicBezTo>
                <a:close/>
              </a:path>
            </a:pathLst>
          </a:custGeom>
          <a:noFill/>
          <a:ln w="571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1600">
              <a:latin typeface="Helvetica Light"/>
              <a:cs typeface="Helvetica Light"/>
            </a:endParaRPr>
          </a:p>
        </p:txBody>
      </p:sp>
      <p:sp>
        <p:nvSpPr>
          <p:cNvPr id="107" name="Oval 106"/>
          <p:cNvSpPr>
            <a:spLocks noChangeAspect="1"/>
          </p:cNvSpPr>
          <p:nvPr userDrawn="1"/>
        </p:nvSpPr>
        <p:spPr>
          <a:xfrm>
            <a:off x="7474979" y="3362259"/>
            <a:ext cx="540000" cy="540000"/>
          </a:xfrm>
          <a:prstGeom prst="ellipse">
            <a:avLst/>
          </a:prstGeom>
          <a:solidFill>
            <a:schemeClr val="accent4"/>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Helvetica Light"/>
              <a:cs typeface="Helvetica Light"/>
            </a:endParaRPr>
          </a:p>
        </p:txBody>
      </p:sp>
      <p:sp>
        <p:nvSpPr>
          <p:cNvPr id="108" name="Text Placeholder 7"/>
          <p:cNvSpPr>
            <a:spLocks noGrp="1"/>
          </p:cNvSpPr>
          <p:nvPr>
            <p:ph type="body" sz="quarter" idx="77" hasCustomPrompt="1"/>
          </p:nvPr>
        </p:nvSpPr>
        <p:spPr>
          <a:xfrm>
            <a:off x="7486873" y="3340160"/>
            <a:ext cx="528106" cy="562099"/>
          </a:xfrm>
          <a:prstGeom prst="rect">
            <a:avLst/>
          </a:prstGeom>
        </p:spPr>
        <p:txBody>
          <a:bodyPr vert="horz" lIns="0" tIns="103884" rIns="0" bIns="103884" anchor="ctr"/>
          <a:lstStyle>
            <a:lvl1pPr marL="0" indent="0" algn="ctr">
              <a:lnSpc>
                <a:spcPct val="100000"/>
              </a:lnSpc>
              <a:spcBef>
                <a:spcPts val="0"/>
              </a:spcBef>
              <a:buNone/>
              <a:defRPr sz="1800" b="1">
                <a:solidFill>
                  <a:schemeClr val="bg1"/>
                </a:solidFill>
                <a:latin typeface="FontAwesome"/>
                <a:cs typeface="FontAwesome"/>
              </a:defRPr>
            </a:lvl1pPr>
          </a:lstStyle>
          <a:p>
            <a:pPr lvl="0"/>
            <a:r>
              <a:rPr lang="es-ES_tradnl" dirty="0" err="1" smtClean="0"/>
              <a:t>icon</a:t>
            </a:r>
            <a:endParaRPr lang="es-ES_tradnl" dirty="0" smtClean="0"/>
          </a:p>
        </p:txBody>
      </p:sp>
      <p:sp>
        <p:nvSpPr>
          <p:cNvPr id="109" name="Text Placeholder 2"/>
          <p:cNvSpPr>
            <a:spLocks noGrp="1"/>
          </p:cNvSpPr>
          <p:nvPr>
            <p:ph type="body" sz="quarter" idx="72" hasCustomPrompt="1"/>
          </p:nvPr>
        </p:nvSpPr>
        <p:spPr>
          <a:xfrm>
            <a:off x="6921501" y="4721747"/>
            <a:ext cx="1760538" cy="459854"/>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110" name="Text Placeholder 7"/>
          <p:cNvSpPr>
            <a:spLocks noGrp="1"/>
          </p:cNvSpPr>
          <p:nvPr>
            <p:ph type="body" sz="quarter" idx="73" hasCustomPrompt="1"/>
          </p:nvPr>
        </p:nvSpPr>
        <p:spPr>
          <a:xfrm>
            <a:off x="6921501" y="4190006"/>
            <a:ext cx="1760538" cy="287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50000"/>
                    <a:lumOff val="50000"/>
                  </a:schemeClr>
                </a:solidFill>
                <a:latin typeface="Lato Light"/>
                <a:cs typeface="Lato Light"/>
              </a:defRPr>
            </a:lvl1pPr>
          </a:lstStyle>
          <a:p>
            <a:pPr lvl="0"/>
            <a:r>
              <a:rPr lang="es-ES_tradnl" dirty="0" smtClean="0"/>
              <a:t>RESULT 1</a:t>
            </a:r>
          </a:p>
        </p:txBody>
      </p:sp>
      <p:sp>
        <p:nvSpPr>
          <p:cNvPr id="111" name="Text Placeholder 7"/>
          <p:cNvSpPr>
            <a:spLocks noGrp="1"/>
          </p:cNvSpPr>
          <p:nvPr>
            <p:ph type="body" sz="quarter" idx="74" hasCustomPrompt="1"/>
          </p:nvPr>
        </p:nvSpPr>
        <p:spPr>
          <a:xfrm>
            <a:off x="6921501" y="4516065"/>
            <a:ext cx="1760538"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3222091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20" presetClass="entr" presetSubtype="0"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wedge">
                                      <p:cBhvr>
                                        <p:cTn id="18" dur="300"/>
                                        <p:tgtEl>
                                          <p:spTgt spid="18"/>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300" fill="hold"/>
                                        <p:tgtEl>
                                          <p:spTgt spid="20"/>
                                        </p:tgtEl>
                                        <p:attrNameLst>
                                          <p:attrName>ppt_w</p:attrName>
                                        </p:attrNameLst>
                                      </p:cBhvr>
                                      <p:tavLst>
                                        <p:tav tm="0">
                                          <p:val>
                                            <p:fltVal val="0"/>
                                          </p:val>
                                        </p:tav>
                                        <p:tav tm="100000">
                                          <p:val>
                                            <p:strVal val="#ppt_w"/>
                                          </p:val>
                                        </p:tav>
                                      </p:tavLst>
                                    </p:anim>
                                    <p:anim calcmode="lin" valueType="num">
                                      <p:cBhvr>
                                        <p:cTn id="23" dur="300" fill="hold"/>
                                        <p:tgtEl>
                                          <p:spTgt spid="20"/>
                                        </p:tgtEl>
                                        <p:attrNameLst>
                                          <p:attrName>ppt_h</p:attrName>
                                        </p:attrNameLst>
                                      </p:cBhvr>
                                      <p:tavLst>
                                        <p:tav tm="0">
                                          <p:val>
                                            <p:fltVal val="0"/>
                                          </p:val>
                                        </p:tav>
                                        <p:tav tm="100000">
                                          <p:val>
                                            <p:strVal val="#ppt_h"/>
                                          </p:val>
                                        </p:tav>
                                      </p:tavLst>
                                    </p:anim>
                                    <p:animEffect transition="in" filter="fade">
                                      <p:cBhvr>
                                        <p:cTn id="24" dur="300"/>
                                        <p:tgtEl>
                                          <p:spTgt spid="20"/>
                                        </p:tgtEl>
                                      </p:cBhvr>
                                    </p:animEffect>
                                  </p:childTnLst>
                                </p:cTn>
                              </p:par>
                            </p:childTnLst>
                          </p:cTn>
                        </p:par>
                        <p:par>
                          <p:cTn id="25" fill="hold">
                            <p:stCondLst>
                              <p:cond delay="1300"/>
                            </p:stCondLst>
                            <p:childTnLst>
                              <p:par>
                                <p:cTn id="26" presetID="53" presetClass="entr" presetSubtype="16" fill="hold" grpId="0" nodeType="afterEffect">
                                  <p:stCondLst>
                                    <p:cond delay="0"/>
                                  </p:stCondLst>
                                  <p:childTnLst>
                                    <p:set>
                                      <p:cBhvr>
                                        <p:cTn id="27" dur="1" fill="hold">
                                          <p:stCondLst>
                                            <p:cond delay="0"/>
                                          </p:stCondLst>
                                        </p:cTn>
                                        <p:tgtEl>
                                          <p:spTgt spid="31">
                                            <p:txEl>
                                              <p:pRg st="0" end="0"/>
                                            </p:txEl>
                                          </p:spTgt>
                                        </p:tgtEl>
                                        <p:attrNameLst>
                                          <p:attrName>style.visibility</p:attrName>
                                        </p:attrNameLst>
                                      </p:cBhvr>
                                      <p:to>
                                        <p:strVal val="visible"/>
                                      </p:to>
                                    </p:set>
                                    <p:anim calcmode="lin" valueType="num">
                                      <p:cBhvr>
                                        <p:cTn id="28" dur="300" fill="hold"/>
                                        <p:tgtEl>
                                          <p:spTgt spid="31">
                                            <p:txEl>
                                              <p:pRg st="0" end="0"/>
                                            </p:txEl>
                                          </p:spTgt>
                                        </p:tgtEl>
                                        <p:attrNameLst>
                                          <p:attrName>ppt_w</p:attrName>
                                        </p:attrNameLst>
                                      </p:cBhvr>
                                      <p:tavLst>
                                        <p:tav tm="0">
                                          <p:val>
                                            <p:fltVal val="0"/>
                                          </p:val>
                                        </p:tav>
                                        <p:tav tm="100000">
                                          <p:val>
                                            <p:strVal val="#ppt_w"/>
                                          </p:val>
                                        </p:tav>
                                      </p:tavLst>
                                    </p:anim>
                                    <p:anim calcmode="lin" valueType="num">
                                      <p:cBhvr>
                                        <p:cTn id="29" dur="300" fill="hold"/>
                                        <p:tgtEl>
                                          <p:spTgt spid="31">
                                            <p:txEl>
                                              <p:pRg st="0" end="0"/>
                                            </p:txEl>
                                          </p:spTgt>
                                        </p:tgtEl>
                                        <p:attrNameLst>
                                          <p:attrName>ppt_h</p:attrName>
                                        </p:attrNameLst>
                                      </p:cBhvr>
                                      <p:tavLst>
                                        <p:tav tm="0">
                                          <p:val>
                                            <p:fltVal val="0"/>
                                          </p:val>
                                        </p:tav>
                                        <p:tav tm="100000">
                                          <p:val>
                                            <p:strVal val="#ppt_h"/>
                                          </p:val>
                                        </p:tav>
                                      </p:tavLst>
                                    </p:anim>
                                    <p:animEffect transition="in" filter="fade">
                                      <p:cBhvr>
                                        <p:cTn id="30" dur="300"/>
                                        <p:tgtEl>
                                          <p:spTgt spid="31">
                                            <p:txEl>
                                              <p:pRg st="0" end="0"/>
                                            </p:txEl>
                                          </p:spTgt>
                                        </p:tgtEl>
                                      </p:cBhvr>
                                    </p:animEffect>
                                  </p:childTnLst>
                                </p:cTn>
                              </p:par>
                              <p:par>
                                <p:cTn id="31" presetID="10" presetClass="entr" presetSubtype="0" fill="hold" grpId="0" nodeType="withEffect">
                                  <p:stCondLst>
                                    <p:cond delay="80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42" presetClass="entr" presetSubtype="0" fill="hold" grpId="0" nodeType="withEffect">
                                  <p:stCondLst>
                                    <p:cond delay="200"/>
                                  </p:stCondLst>
                                  <p:childTnLst>
                                    <p:set>
                                      <p:cBhvr>
                                        <p:cTn id="35" dur="1" fill="hold">
                                          <p:stCondLst>
                                            <p:cond delay="0"/>
                                          </p:stCondLst>
                                        </p:cTn>
                                        <p:tgtEl>
                                          <p:spTgt spid="65">
                                            <p:txEl>
                                              <p:pRg st="0" end="0"/>
                                            </p:txEl>
                                          </p:spTgt>
                                        </p:tgtEl>
                                        <p:attrNameLst>
                                          <p:attrName>style.visibility</p:attrName>
                                        </p:attrNameLst>
                                      </p:cBhvr>
                                      <p:to>
                                        <p:strVal val="visible"/>
                                      </p:to>
                                    </p:set>
                                    <p:animEffect transition="in" filter="fade">
                                      <p:cBhvr>
                                        <p:cTn id="36" dur="400"/>
                                        <p:tgtEl>
                                          <p:spTgt spid="65">
                                            <p:txEl>
                                              <p:pRg st="0" end="0"/>
                                            </p:txEl>
                                          </p:spTgt>
                                        </p:tgtEl>
                                      </p:cBhvr>
                                    </p:animEffect>
                                    <p:anim calcmode="lin" valueType="num">
                                      <p:cBhvr>
                                        <p:cTn id="37" dur="400" fill="hold"/>
                                        <p:tgtEl>
                                          <p:spTgt spid="65">
                                            <p:txEl>
                                              <p:pRg st="0" end="0"/>
                                            </p:txEl>
                                          </p:spTgt>
                                        </p:tgtEl>
                                        <p:attrNameLst>
                                          <p:attrName>ppt_x</p:attrName>
                                        </p:attrNameLst>
                                      </p:cBhvr>
                                      <p:tavLst>
                                        <p:tav tm="0">
                                          <p:val>
                                            <p:strVal val="#ppt_x"/>
                                          </p:val>
                                        </p:tav>
                                        <p:tav tm="100000">
                                          <p:val>
                                            <p:strVal val="#ppt_x"/>
                                          </p:val>
                                        </p:tav>
                                      </p:tavLst>
                                    </p:anim>
                                    <p:anim calcmode="lin" valueType="num">
                                      <p:cBhvr>
                                        <p:cTn id="38" dur="400" fill="hold"/>
                                        <p:tgtEl>
                                          <p:spTgt spid="65">
                                            <p:txEl>
                                              <p:pRg st="0" end="0"/>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200"/>
                                  </p:stCondLst>
                                  <p:childTnLst>
                                    <p:set>
                                      <p:cBhvr>
                                        <p:cTn id="40" dur="1" fill="hold">
                                          <p:stCondLst>
                                            <p:cond delay="0"/>
                                          </p:stCondLst>
                                        </p:cTn>
                                        <p:tgtEl>
                                          <p:spTgt spid="66">
                                            <p:txEl>
                                              <p:pRg st="0" end="0"/>
                                            </p:txEl>
                                          </p:spTgt>
                                        </p:tgtEl>
                                        <p:attrNameLst>
                                          <p:attrName>style.visibility</p:attrName>
                                        </p:attrNameLst>
                                      </p:cBhvr>
                                      <p:to>
                                        <p:strVal val="visible"/>
                                      </p:to>
                                    </p:set>
                                    <p:animEffect transition="in" filter="fade">
                                      <p:cBhvr>
                                        <p:cTn id="41" dur="500"/>
                                        <p:tgtEl>
                                          <p:spTgt spid="66">
                                            <p:txEl>
                                              <p:pRg st="0" end="0"/>
                                            </p:txEl>
                                          </p:spTgt>
                                        </p:tgtEl>
                                      </p:cBhvr>
                                    </p:animEffect>
                                    <p:anim calcmode="lin" valueType="num">
                                      <p:cBhvr>
                                        <p:cTn id="42" dur="500" fill="hold"/>
                                        <p:tgtEl>
                                          <p:spTgt spid="66">
                                            <p:txEl>
                                              <p:pRg st="0" end="0"/>
                                            </p:txEl>
                                          </p:spTgt>
                                        </p:tgtEl>
                                        <p:attrNameLst>
                                          <p:attrName>ppt_x</p:attrName>
                                        </p:attrNameLst>
                                      </p:cBhvr>
                                      <p:tavLst>
                                        <p:tav tm="0">
                                          <p:val>
                                            <p:strVal val="#ppt_x"/>
                                          </p:val>
                                        </p:tav>
                                        <p:tav tm="100000">
                                          <p:val>
                                            <p:strVal val="#ppt_x"/>
                                          </p:val>
                                        </p:tav>
                                      </p:tavLst>
                                    </p:anim>
                                    <p:anim calcmode="lin" valueType="num">
                                      <p:cBhvr>
                                        <p:cTn id="43" dur="500" fill="hold"/>
                                        <p:tgtEl>
                                          <p:spTgt spid="66">
                                            <p:txEl>
                                              <p:pRg st="0" end="0"/>
                                            </p:txEl>
                                          </p:spTgt>
                                        </p:tgtEl>
                                        <p:attrNameLst>
                                          <p:attrName>ppt_y</p:attrName>
                                        </p:attrNameLst>
                                      </p:cBhvr>
                                      <p:tavLst>
                                        <p:tav tm="0">
                                          <p:val>
                                            <p:strVal val="#ppt_y+.1"/>
                                          </p:val>
                                        </p:tav>
                                        <p:tav tm="100000">
                                          <p:val>
                                            <p:strVal val="#ppt_y"/>
                                          </p:val>
                                        </p:tav>
                                      </p:tavLst>
                                    </p:anim>
                                  </p:childTnLst>
                                </p:cTn>
                              </p:par>
                            </p:childTnLst>
                          </p:cTn>
                        </p:par>
                        <p:par>
                          <p:cTn id="44" fill="hold">
                            <p:stCondLst>
                              <p:cond delay="2600"/>
                            </p:stCondLst>
                            <p:childTnLst>
                              <p:par>
                                <p:cTn id="45" presetID="20" presetClass="entr" presetSubtype="0" fill="hold" grpId="0" nodeType="afterEffect">
                                  <p:stCondLst>
                                    <p:cond delay="0"/>
                                  </p:stCondLst>
                                  <p:childTnLst>
                                    <p:set>
                                      <p:cBhvr>
                                        <p:cTn id="46" dur="1" fill="hold">
                                          <p:stCondLst>
                                            <p:cond delay="0"/>
                                          </p:stCondLst>
                                        </p:cTn>
                                        <p:tgtEl>
                                          <p:spTgt spid="76"/>
                                        </p:tgtEl>
                                        <p:attrNameLst>
                                          <p:attrName>style.visibility</p:attrName>
                                        </p:attrNameLst>
                                      </p:cBhvr>
                                      <p:to>
                                        <p:strVal val="visible"/>
                                      </p:to>
                                    </p:set>
                                    <p:animEffect transition="in" filter="wedge">
                                      <p:cBhvr>
                                        <p:cTn id="47" dur="300"/>
                                        <p:tgtEl>
                                          <p:spTgt spid="76"/>
                                        </p:tgtEl>
                                      </p:cBhvr>
                                    </p:animEffect>
                                  </p:childTnLst>
                                </p:cTn>
                              </p:par>
                            </p:childTnLst>
                          </p:cTn>
                        </p:par>
                        <p:par>
                          <p:cTn id="48" fill="hold">
                            <p:stCondLst>
                              <p:cond delay="2900"/>
                            </p:stCondLst>
                            <p:childTnLst>
                              <p:par>
                                <p:cTn id="49" presetID="53" presetClass="entr" presetSubtype="16" fill="hold" grpId="0" nodeType="afterEffect">
                                  <p:stCondLst>
                                    <p:cond delay="0"/>
                                  </p:stCondLst>
                                  <p:childTnLst>
                                    <p:set>
                                      <p:cBhvr>
                                        <p:cTn id="50" dur="1" fill="hold">
                                          <p:stCondLst>
                                            <p:cond delay="0"/>
                                          </p:stCondLst>
                                        </p:cTn>
                                        <p:tgtEl>
                                          <p:spTgt spid="77"/>
                                        </p:tgtEl>
                                        <p:attrNameLst>
                                          <p:attrName>style.visibility</p:attrName>
                                        </p:attrNameLst>
                                      </p:cBhvr>
                                      <p:to>
                                        <p:strVal val="visible"/>
                                      </p:to>
                                    </p:set>
                                    <p:anim calcmode="lin" valueType="num">
                                      <p:cBhvr>
                                        <p:cTn id="51" dur="300" fill="hold"/>
                                        <p:tgtEl>
                                          <p:spTgt spid="77"/>
                                        </p:tgtEl>
                                        <p:attrNameLst>
                                          <p:attrName>ppt_w</p:attrName>
                                        </p:attrNameLst>
                                      </p:cBhvr>
                                      <p:tavLst>
                                        <p:tav tm="0">
                                          <p:val>
                                            <p:fltVal val="0"/>
                                          </p:val>
                                        </p:tav>
                                        <p:tav tm="100000">
                                          <p:val>
                                            <p:strVal val="#ppt_w"/>
                                          </p:val>
                                        </p:tav>
                                      </p:tavLst>
                                    </p:anim>
                                    <p:anim calcmode="lin" valueType="num">
                                      <p:cBhvr>
                                        <p:cTn id="52" dur="300" fill="hold"/>
                                        <p:tgtEl>
                                          <p:spTgt spid="77"/>
                                        </p:tgtEl>
                                        <p:attrNameLst>
                                          <p:attrName>ppt_h</p:attrName>
                                        </p:attrNameLst>
                                      </p:cBhvr>
                                      <p:tavLst>
                                        <p:tav tm="0">
                                          <p:val>
                                            <p:fltVal val="0"/>
                                          </p:val>
                                        </p:tav>
                                        <p:tav tm="100000">
                                          <p:val>
                                            <p:strVal val="#ppt_h"/>
                                          </p:val>
                                        </p:tav>
                                      </p:tavLst>
                                    </p:anim>
                                    <p:animEffect transition="in" filter="fade">
                                      <p:cBhvr>
                                        <p:cTn id="53" dur="300"/>
                                        <p:tgtEl>
                                          <p:spTgt spid="77"/>
                                        </p:tgtEl>
                                      </p:cBhvr>
                                    </p:animEffect>
                                  </p:childTnLst>
                                </p:cTn>
                              </p:par>
                            </p:childTnLst>
                          </p:cTn>
                        </p:par>
                        <p:par>
                          <p:cTn id="54" fill="hold">
                            <p:stCondLst>
                              <p:cond delay="3200"/>
                            </p:stCondLst>
                            <p:childTnLst>
                              <p:par>
                                <p:cTn id="55" presetID="53" presetClass="entr" presetSubtype="16" fill="hold" grpId="0" nodeType="afterEffect">
                                  <p:stCondLst>
                                    <p:cond delay="0"/>
                                  </p:stCondLst>
                                  <p:childTnLst>
                                    <p:set>
                                      <p:cBhvr>
                                        <p:cTn id="56" dur="1" fill="hold">
                                          <p:stCondLst>
                                            <p:cond delay="0"/>
                                          </p:stCondLst>
                                        </p:cTn>
                                        <p:tgtEl>
                                          <p:spTgt spid="82">
                                            <p:txEl>
                                              <p:pRg st="0" end="0"/>
                                            </p:txEl>
                                          </p:spTgt>
                                        </p:tgtEl>
                                        <p:attrNameLst>
                                          <p:attrName>style.visibility</p:attrName>
                                        </p:attrNameLst>
                                      </p:cBhvr>
                                      <p:to>
                                        <p:strVal val="visible"/>
                                      </p:to>
                                    </p:set>
                                    <p:anim calcmode="lin" valueType="num">
                                      <p:cBhvr>
                                        <p:cTn id="57" dur="300" fill="hold"/>
                                        <p:tgtEl>
                                          <p:spTgt spid="82">
                                            <p:txEl>
                                              <p:pRg st="0" end="0"/>
                                            </p:txEl>
                                          </p:spTgt>
                                        </p:tgtEl>
                                        <p:attrNameLst>
                                          <p:attrName>ppt_w</p:attrName>
                                        </p:attrNameLst>
                                      </p:cBhvr>
                                      <p:tavLst>
                                        <p:tav tm="0">
                                          <p:val>
                                            <p:fltVal val="0"/>
                                          </p:val>
                                        </p:tav>
                                        <p:tav tm="100000">
                                          <p:val>
                                            <p:strVal val="#ppt_w"/>
                                          </p:val>
                                        </p:tav>
                                      </p:tavLst>
                                    </p:anim>
                                    <p:anim calcmode="lin" valueType="num">
                                      <p:cBhvr>
                                        <p:cTn id="58" dur="300" fill="hold"/>
                                        <p:tgtEl>
                                          <p:spTgt spid="82">
                                            <p:txEl>
                                              <p:pRg st="0" end="0"/>
                                            </p:txEl>
                                          </p:spTgt>
                                        </p:tgtEl>
                                        <p:attrNameLst>
                                          <p:attrName>ppt_h</p:attrName>
                                        </p:attrNameLst>
                                      </p:cBhvr>
                                      <p:tavLst>
                                        <p:tav tm="0">
                                          <p:val>
                                            <p:fltVal val="0"/>
                                          </p:val>
                                        </p:tav>
                                        <p:tav tm="100000">
                                          <p:val>
                                            <p:strVal val="#ppt_h"/>
                                          </p:val>
                                        </p:tav>
                                      </p:tavLst>
                                    </p:anim>
                                    <p:animEffect transition="in" filter="fade">
                                      <p:cBhvr>
                                        <p:cTn id="59" dur="300"/>
                                        <p:tgtEl>
                                          <p:spTgt spid="82">
                                            <p:txEl>
                                              <p:pRg st="0" end="0"/>
                                            </p:txEl>
                                          </p:spTgt>
                                        </p:tgtEl>
                                      </p:cBhvr>
                                    </p:animEffect>
                                  </p:childTnLst>
                                </p:cTn>
                              </p:par>
                              <p:par>
                                <p:cTn id="60" presetID="10" presetClass="entr" presetSubtype="0" fill="hold" grpId="0" nodeType="withEffect">
                                  <p:stCondLst>
                                    <p:cond delay="800"/>
                                  </p:stCondLst>
                                  <p:childTnLst>
                                    <p:set>
                                      <p:cBhvr>
                                        <p:cTn id="61" dur="1" fill="hold">
                                          <p:stCondLst>
                                            <p:cond delay="0"/>
                                          </p:stCondLst>
                                        </p:cTn>
                                        <p:tgtEl>
                                          <p:spTgt spid="85">
                                            <p:txEl>
                                              <p:pRg st="0" end="0"/>
                                            </p:txEl>
                                          </p:spTgt>
                                        </p:tgtEl>
                                        <p:attrNameLst>
                                          <p:attrName>style.visibility</p:attrName>
                                        </p:attrNameLst>
                                      </p:cBhvr>
                                      <p:to>
                                        <p:strVal val="visible"/>
                                      </p:to>
                                    </p:set>
                                    <p:animEffect transition="in" filter="fade">
                                      <p:cBhvr>
                                        <p:cTn id="62" dur="500"/>
                                        <p:tgtEl>
                                          <p:spTgt spid="85">
                                            <p:txEl>
                                              <p:pRg st="0" end="0"/>
                                            </p:txEl>
                                          </p:spTgt>
                                        </p:tgtEl>
                                      </p:cBhvr>
                                    </p:animEffect>
                                  </p:childTnLst>
                                </p:cTn>
                              </p:par>
                              <p:par>
                                <p:cTn id="63" presetID="42" presetClass="entr" presetSubtype="0" fill="hold" grpId="0" nodeType="withEffect">
                                  <p:stCondLst>
                                    <p:cond delay="200"/>
                                  </p:stCondLst>
                                  <p:childTnLst>
                                    <p:set>
                                      <p:cBhvr>
                                        <p:cTn id="64" dur="1" fill="hold">
                                          <p:stCondLst>
                                            <p:cond delay="0"/>
                                          </p:stCondLst>
                                        </p:cTn>
                                        <p:tgtEl>
                                          <p:spTgt spid="86">
                                            <p:txEl>
                                              <p:pRg st="0" end="0"/>
                                            </p:txEl>
                                          </p:spTgt>
                                        </p:tgtEl>
                                        <p:attrNameLst>
                                          <p:attrName>style.visibility</p:attrName>
                                        </p:attrNameLst>
                                      </p:cBhvr>
                                      <p:to>
                                        <p:strVal val="visible"/>
                                      </p:to>
                                    </p:set>
                                    <p:animEffect transition="in" filter="fade">
                                      <p:cBhvr>
                                        <p:cTn id="65" dur="400"/>
                                        <p:tgtEl>
                                          <p:spTgt spid="86">
                                            <p:txEl>
                                              <p:pRg st="0" end="0"/>
                                            </p:txEl>
                                          </p:spTgt>
                                        </p:tgtEl>
                                      </p:cBhvr>
                                    </p:animEffect>
                                    <p:anim calcmode="lin" valueType="num">
                                      <p:cBhvr>
                                        <p:cTn id="66" dur="400" fill="hold"/>
                                        <p:tgtEl>
                                          <p:spTgt spid="86">
                                            <p:txEl>
                                              <p:pRg st="0" end="0"/>
                                            </p:txEl>
                                          </p:spTgt>
                                        </p:tgtEl>
                                        <p:attrNameLst>
                                          <p:attrName>ppt_x</p:attrName>
                                        </p:attrNameLst>
                                      </p:cBhvr>
                                      <p:tavLst>
                                        <p:tav tm="0">
                                          <p:val>
                                            <p:strVal val="#ppt_x"/>
                                          </p:val>
                                        </p:tav>
                                        <p:tav tm="100000">
                                          <p:val>
                                            <p:strVal val="#ppt_x"/>
                                          </p:val>
                                        </p:tav>
                                      </p:tavLst>
                                    </p:anim>
                                    <p:anim calcmode="lin" valueType="num">
                                      <p:cBhvr>
                                        <p:cTn id="67" dur="400" fill="hold"/>
                                        <p:tgtEl>
                                          <p:spTgt spid="86">
                                            <p:txEl>
                                              <p:pRg st="0" end="0"/>
                                            </p:txEl>
                                          </p:spTgt>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200"/>
                                  </p:stCondLst>
                                  <p:childTnLst>
                                    <p:set>
                                      <p:cBhvr>
                                        <p:cTn id="69" dur="1" fill="hold">
                                          <p:stCondLst>
                                            <p:cond delay="0"/>
                                          </p:stCondLst>
                                        </p:cTn>
                                        <p:tgtEl>
                                          <p:spTgt spid="87">
                                            <p:txEl>
                                              <p:pRg st="0" end="0"/>
                                            </p:txEl>
                                          </p:spTgt>
                                        </p:tgtEl>
                                        <p:attrNameLst>
                                          <p:attrName>style.visibility</p:attrName>
                                        </p:attrNameLst>
                                      </p:cBhvr>
                                      <p:to>
                                        <p:strVal val="visible"/>
                                      </p:to>
                                    </p:set>
                                    <p:animEffect transition="in" filter="fade">
                                      <p:cBhvr>
                                        <p:cTn id="70" dur="500"/>
                                        <p:tgtEl>
                                          <p:spTgt spid="87">
                                            <p:txEl>
                                              <p:pRg st="0" end="0"/>
                                            </p:txEl>
                                          </p:spTgt>
                                        </p:tgtEl>
                                      </p:cBhvr>
                                    </p:animEffect>
                                    <p:anim calcmode="lin" valueType="num">
                                      <p:cBhvr>
                                        <p:cTn id="71" dur="500" fill="hold"/>
                                        <p:tgtEl>
                                          <p:spTgt spid="87">
                                            <p:txEl>
                                              <p:pRg st="0" end="0"/>
                                            </p:txEl>
                                          </p:spTgt>
                                        </p:tgtEl>
                                        <p:attrNameLst>
                                          <p:attrName>ppt_x</p:attrName>
                                        </p:attrNameLst>
                                      </p:cBhvr>
                                      <p:tavLst>
                                        <p:tav tm="0">
                                          <p:val>
                                            <p:strVal val="#ppt_x"/>
                                          </p:val>
                                        </p:tav>
                                        <p:tav tm="100000">
                                          <p:val>
                                            <p:strVal val="#ppt_x"/>
                                          </p:val>
                                        </p:tav>
                                      </p:tavLst>
                                    </p:anim>
                                    <p:anim calcmode="lin" valueType="num">
                                      <p:cBhvr>
                                        <p:cTn id="72" dur="500" fill="hold"/>
                                        <p:tgtEl>
                                          <p:spTgt spid="87">
                                            <p:txEl>
                                              <p:pRg st="0" end="0"/>
                                            </p:txEl>
                                          </p:spTgt>
                                        </p:tgtEl>
                                        <p:attrNameLst>
                                          <p:attrName>ppt_y</p:attrName>
                                        </p:attrNameLst>
                                      </p:cBhvr>
                                      <p:tavLst>
                                        <p:tav tm="0">
                                          <p:val>
                                            <p:strVal val="#ppt_y+.1"/>
                                          </p:val>
                                        </p:tav>
                                        <p:tav tm="100000">
                                          <p:val>
                                            <p:strVal val="#ppt_y"/>
                                          </p:val>
                                        </p:tav>
                                      </p:tavLst>
                                    </p:anim>
                                  </p:childTnLst>
                                </p:cTn>
                              </p:par>
                            </p:childTnLst>
                          </p:cTn>
                        </p:par>
                        <p:par>
                          <p:cTn id="73" fill="hold">
                            <p:stCondLst>
                              <p:cond delay="4500"/>
                            </p:stCondLst>
                            <p:childTnLst>
                              <p:par>
                                <p:cTn id="74" presetID="20" presetClass="entr" presetSubtype="0" fill="hold" grpId="0" nodeType="afterEffect">
                                  <p:stCondLst>
                                    <p:cond delay="0"/>
                                  </p:stCondLst>
                                  <p:childTnLst>
                                    <p:set>
                                      <p:cBhvr>
                                        <p:cTn id="75" dur="1" fill="hold">
                                          <p:stCondLst>
                                            <p:cond delay="0"/>
                                          </p:stCondLst>
                                        </p:cTn>
                                        <p:tgtEl>
                                          <p:spTgt spid="94"/>
                                        </p:tgtEl>
                                        <p:attrNameLst>
                                          <p:attrName>style.visibility</p:attrName>
                                        </p:attrNameLst>
                                      </p:cBhvr>
                                      <p:to>
                                        <p:strVal val="visible"/>
                                      </p:to>
                                    </p:set>
                                    <p:animEffect transition="in" filter="wedge">
                                      <p:cBhvr>
                                        <p:cTn id="76" dur="300"/>
                                        <p:tgtEl>
                                          <p:spTgt spid="94"/>
                                        </p:tgtEl>
                                      </p:cBhvr>
                                    </p:animEffect>
                                  </p:childTnLst>
                                </p:cTn>
                              </p:par>
                            </p:childTnLst>
                          </p:cTn>
                        </p:par>
                        <p:par>
                          <p:cTn id="77" fill="hold">
                            <p:stCondLst>
                              <p:cond delay="4800"/>
                            </p:stCondLst>
                            <p:childTnLst>
                              <p:par>
                                <p:cTn id="78" presetID="53" presetClass="entr" presetSubtype="16" fill="hold" grpId="0" nodeType="afterEffect">
                                  <p:stCondLst>
                                    <p:cond delay="0"/>
                                  </p:stCondLst>
                                  <p:childTnLst>
                                    <p:set>
                                      <p:cBhvr>
                                        <p:cTn id="79" dur="1" fill="hold">
                                          <p:stCondLst>
                                            <p:cond delay="0"/>
                                          </p:stCondLst>
                                        </p:cTn>
                                        <p:tgtEl>
                                          <p:spTgt spid="95"/>
                                        </p:tgtEl>
                                        <p:attrNameLst>
                                          <p:attrName>style.visibility</p:attrName>
                                        </p:attrNameLst>
                                      </p:cBhvr>
                                      <p:to>
                                        <p:strVal val="visible"/>
                                      </p:to>
                                    </p:set>
                                    <p:anim calcmode="lin" valueType="num">
                                      <p:cBhvr>
                                        <p:cTn id="80" dur="300" fill="hold"/>
                                        <p:tgtEl>
                                          <p:spTgt spid="95"/>
                                        </p:tgtEl>
                                        <p:attrNameLst>
                                          <p:attrName>ppt_w</p:attrName>
                                        </p:attrNameLst>
                                      </p:cBhvr>
                                      <p:tavLst>
                                        <p:tav tm="0">
                                          <p:val>
                                            <p:fltVal val="0"/>
                                          </p:val>
                                        </p:tav>
                                        <p:tav tm="100000">
                                          <p:val>
                                            <p:strVal val="#ppt_w"/>
                                          </p:val>
                                        </p:tav>
                                      </p:tavLst>
                                    </p:anim>
                                    <p:anim calcmode="lin" valueType="num">
                                      <p:cBhvr>
                                        <p:cTn id="81" dur="300" fill="hold"/>
                                        <p:tgtEl>
                                          <p:spTgt spid="95"/>
                                        </p:tgtEl>
                                        <p:attrNameLst>
                                          <p:attrName>ppt_h</p:attrName>
                                        </p:attrNameLst>
                                      </p:cBhvr>
                                      <p:tavLst>
                                        <p:tav tm="0">
                                          <p:val>
                                            <p:fltVal val="0"/>
                                          </p:val>
                                        </p:tav>
                                        <p:tav tm="100000">
                                          <p:val>
                                            <p:strVal val="#ppt_h"/>
                                          </p:val>
                                        </p:tav>
                                      </p:tavLst>
                                    </p:anim>
                                    <p:animEffect transition="in" filter="fade">
                                      <p:cBhvr>
                                        <p:cTn id="82" dur="300"/>
                                        <p:tgtEl>
                                          <p:spTgt spid="95"/>
                                        </p:tgtEl>
                                      </p:cBhvr>
                                    </p:animEffect>
                                  </p:childTnLst>
                                </p:cTn>
                              </p:par>
                            </p:childTnLst>
                          </p:cTn>
                        </p:par>
                        <p:par>
                          <p:cTn id="83" fill="hold">
                            <p:stCondLst>
                              <p:cond delay="5100"/>
                            </p:stCondLst>
                            <p:childTnLst>
                              <p:par>
                                <p:cTn id="84" presetID="53" presetClass="entr" presetSubtype="16" fill="hold" grpId="0" nodeType="afterEffect">
                                  <p:stCondLst>
                                    <p:cond delay="0"/>
                                  </p:stCondLst>
                                  <p:childTnLst>
                                    <p:set>
                                      <p:cBhvr>
                                        <p:cTn id="85" dur="1" fill="hold">
                                          <p:stCondLst>
                                            <p:cond delay="0"/>
                                          </p:stCondLst>
                                        </p:cTn>
                                        <p:tgtEl>
                                          <p:spTgt spid="98">
                                            <p:txEl>
                                              <p:pRg st="0" end="0"/>
                                            </p:txEl>
                                          </p:spTgt>
                                        </p:tgtEl>
                                        <p:attrNameLst>
                                          <p:attrName>style.visibility</p:attrName>
                                        </p:attrNameLst>
                                      </p:cBhvr>
                                      <p:to>
                                        <p:strVal val="visible"/>
                                      </p:to>
                                    </p:set>
                                    <p:anim calcmode="lin" valueType="num">
                                      <p:cBhvr>
                                        <p:cTn id="86" dur="300" fill="hold"/>
                                        <p:tgtEl>
                                          <p:spTgt spid="98">
                                            <p:txEl>
                                              <p:pRg st="0" end="0"/>
                                            </p:txEl>
                                          </p:spTgt>
                                        </p:tgtEl>
                                        <p:attrNameLst>
                                          <p:attrName>ppt_w</p:attrName>
                                        </p:attrNameLst>
                                      </p:cBhvr>
                                      <p:tavLst>
                                        <p:tav tm="0">
                                          <p:val>
                                            <p:fltVal val="0"/>
                                          </p:val>
                                        </p:tav>
                                        <p:tav tm="100000">
                                          <p:val>
                                            <p:strVal val="#ppt_w"/>
                                          </p:val>
                                        </p:tav>
                                      </p:tavLst>
                                    </p:anim>
                                    <p:anim calcmode="lin" valueType="num">
                                      <p:cBhvr>
                                        <p:cTn id="87" dur="300" fill="hold"/>
                                        <p:tgtEl>
                                          <p:spTgt spid="98">
                                            <p:txEl>
                                              <p:pRg st="0" end="0"/>
                                            </p:txEl>
                                          </p:spTgt>
                                        </p:tgtEl>
                                        <p:attrNameLst>
                                          <p:attrName>ppt_h</p:attrName>
                                        </p:attrNameLst>
                                      </p:cBhvr>
                                      <p:tavLst>
                                        <p:tav tm="0">
                                          <p:val>
                                            <p:fltVal val="0"/>
                                          </p:val>
                                        </p:tav>
                                        <p:tav tm="100000">
                                          <p:val>
                                            <p:strVal val="#ppt_h"/>
                                          </p:val>
                                        </p:tav>
                                      </p:tavLst>
                                    </p:anim>
                                    <p:animEffect transition="in" filter="fade">
                                      <p:cBhvr>
                                        <p:cTn id="88" dur="300"/>
                                        <p:tgtEl>
                                          <p:spTgt spid="98">
                                            <p:txEl>
                                              <p:pRg st="0" end="0"/>
                                            </p:txEl>
                                          </p:spTgt>
                                        </p:tgtEl>
                                      </p:cBhvr>
                                    </p:animEffect>
                                  </p:childTnLst>
                                </p:cTn>
                              </p:par>
                              <p:par>
                                <p:cTn id="89" presetID="10" presetClass="entr" presetSubtype="0" fill="hold" grpId="0" nodeType="withEffect">
                                  <p:stCondLst>
                                    <p:cond delay="800"/>
                                  </p:stCondLst>
                                  <p:childTnLst>
                                    <p:set>
                                      <p:cBhvr>
                                        <p:cTn id="90" dur="1" fill="hold">
                                          <p:stCondLst>
                                            <p:cond delay="0"/>
                                          </p:stCondLst>
                                        </p:cTn>
                                        <p:tgtEl>
                                          <p:spTgt spid="100">
                                            <p:txEl>
                                              <p:pRg st="0" end="0"/>
                                            </p:txEl>
                                          </p:spTgt>
                                        </p:tgtEl>
                                        <p:attrNameLst>
                                          <p:attrName>style.visibility</p:attrName>
                                        </p:attrNameLst>
                                      </p:cBhvr>
                                      <p:to>
                                        <p:strVal val="visible"/>
                                      </p:to>
                                    </p:set>
                                    <p:animEffect transition="in" filter="fade">
                                      <p:cBhvr>
                                        <p:cTn id="91" dur="500"/>
                                        <p:tgtEl>
                                          <p:spTgt spid="100">
                                            <p:txEl>
                                              <p:pRg st="0" end="0"/>
                                            </p:txEl>
                                          </p:spTgt>
                                        </p:tgtEl>
                                      </p:cBhvr>
                                    </p:animEffect>
                                  </p:childTnLst>
                                </p:cTn>
                              </p:par>
                              <p:par>
                                <p:cTn id="92" presetID="42" presetClass="entr" presetSubtype="0" fill="hold" grpId="0" nodeType="withEffect">
                                  <p:stCondLst>
                                    <p:cond delay="200"/>
                                  </p:stCondLst>
                                  <p:childTnLst>
                                    <p:set>
                                      <p:cBhvr>
                                        <p:cTn id="93" dur="1" fill="hold">
                                          <p:stCondLst>
                                            <p:cond delay="0"/>
                                          </p:stCondLst>
                                        </p:cTn>
                                        <p:tgtEl>
                                          <p:spTgt spid="101">
                                            <p:txEl>
                                              <p:pRg st="0" end="0"/>
                                            </p:txEl>
                                          </p:spTgt>
                                        </p:tgtEl>
                                        <p:attrNameLst>
                                          <p:attrName>style.visibility</p:attrName>
                                        </p:attrNameLst>
                                      </p:cBhvr>
                                      <p:to>
                                        <p:strVal val="visible"/>
                                      </p:to>
                                    </p:set>
                                    <p:animEffect transition="in" filter="fade">
                                      <p:cBhvr>
                                        <p:cTn id="94" dur="400"/>
                                        <p:tgtEl>
                                          <p:spTgt spid="101">
                                            <p:txEl>
                                              <p:pRg st="0" end="0"/>
                                            </p:txEl>
                                          </p:spTgt>
                                        </p:tgtEl>
                                      </p:cBhvr>
                                    </p:animEffect>
                                    <p:anim calcmode="lin" valueType="num">
                                      <p:cBhvr>
                                        <p:cTn id="95" dur="400" fill="hold"/>
                                        <p:tgtEl>
                                          <p:spTgt spid="101">
                                            <p:txEl>
                                              <p:pRg st="0" end="0"/>
                                            </p:txEl>
                                          </p:spTgt>
                                        </p:tgtEl>
                                        <p:attrNameLst>
                                          <p:attrName>ppt_x</p:attrName>
                                        </p:attrNameLst>
                                      </p:cBhvr>
                                      <p:tavLst>
                                        <p:tav tm="0">
                                          <p:val>
                                            <p:strVal val="#ppt_x"/>
                                          </p:val>
                                        </p:tav>
                                        <p:tav tm="100000">
                                          <p:val>
                                            <p:strVal val="#ppt_x"/>
                                          </p:val>
                                        </p:tav>
                                      </p:tavLst>
                                    </p:anim>
                                    <p:anim calcmode="lin" valueType="num">
                                      <p:cBhvr>
                                        <p:cTn id="96" dur="400" fill="hold"/>
                                        <p:tgtEl>
                                          <p:spTgt spid="101">
                                            <p:txEl>
                                              <p:pRg st="0" end="0"/>
                                            </p:txEl>
                                          </p:spTgt>
                                        </p:tgtEl>
                                        <p:attrNameLst>
                                          <p:attrName>ppt_y</p:attrName>
                                        </p:attrNameLst>
                                      </p:cBhvr>
                                      <p:tavLst>
                                        <p:tav tm="0">
                                          <p:val>
                                            <p:strVal val="#ppt_y+.1"/>
                                          </p:val>
                                        </p:tav>
                                        <p:tav tm="100000">
                                          <p:val>
                                            <p:strVal val="#ppt_y"/>
                                          </p:val>
                                        </p:tav>
                                      </p:tavLst>
                                    </p:anim>
                                  </p:childTnLst>
                                </p:cTn>
                              </p:par>
                              <p:par>
                                <p:cTn id="97" presetID="42" presetClass="entr" presetSubtype="0" fill="hold" grpId="0" nodeType="withEffect">
                                  <p:stCondLst>
                                    <p:cond delay="200"/>
                                  </p:stCondLst>
                                  <p:childTnLst>
                                    <p:set>
                                      <p:cBhvr>
                                        <p:cTn id="98" dur="1" fill="hold">
                                          <p:stCondLst>
                                            <p:cond delay="0"/>
                                          </p:stCondLst>
                                        </p:cTn>
                                        <p:tgtEl>
                                          <p:spTgt spid="102">
                                            <p:txEl>
                                              <p:pRg st="0" end="0"/>
                                            </p:txEl>
                                          </p:spTgt>
                                        </p:tgtEl>
                                        <p:attrNameLst>
                                          <p:attrName>style.visibility</p:attrName>
                                        </p:attrNameLst>
                                      </p:cBhvr>
                                      <p:to>
                                        <p:strVal val="visible"/>
                                      </p:to>
                                    </p:set>
                                    <p:animEffect transition="in" filter="fade">
                                      <p:cBhvr>
                                        <p:cTn id="99" dur="500"/>
                                        <p:tgtEl>
                                          <p:spTgt spid="102">
                                            <p:txEl>
                                              <p:pRg st="0" end="0"/>
                                            </p:txEl>
                                          </p:spTgt>
                                        </p:tgtEl>
                                      </p:cBhvr>
                                    </p:animEffect>
                                    <p:anim calcmode="lin" valueType="num">
                                      <p:cBhvr>
                                        <p:cTn id="100" dur="500" fill="hold"/>
                                        <p:tgtEl>
                                          <p:spTgt spid="102">
                                            <p:txEl>
                                              <p:pRg st="0" end="0"/>
                                            </p:txEl>
                                          </p:spTgt>
                                        </p:tgtEl>
                                        <p:attrNameLst>
                                          <p:attrName>ppt_x</p:attrName>
                                        </p:attrNameLst>
                                      </p:cBhvr>
                                      <p:tavLst>
                                        <p:tav tm="0">
                                          <p:val>
                                            <p:strVal val="#ppt_x"/>
                                          </p:val>
                                        </p:tav>
                                        <p:tav tm="100000">
                                          <p:val>
                                            <p:strVal val="#ppt_x"/>
                                          </p:val>
                                        </p:tav>
                                      </p:tavLst>
                                    </p:anim>
                                    <p:anim calcmode="lin" valueType="num">
                                      <p:cBhvr>
                                        <p:cTn id="101" dur="500" fill="hold"/>
                                        <p:tgtEl>
                                          <p:spTgt spid="102">
                                            <p:txEl>
                                              <p:pRg st="0" end="0"/>
                                            </p:txEl>
                                          </p:spTgt>
                                        </p:tgtEl>
                                        <p:attrNameLst>
                                          <p:attrName>ppt_y</p:attrName>
                                        </p:attrNameLst>
                                      </p:cBhvr>
                                      <p:tavLst>
                                        <p:tav tm="0">
                                          <p:val>
                                            <p:strVal val="#ppt_y+.1"/>
                                          </p:val>
                                        </p:tav>
                                        <p:tav tm="100000">
                                          <p:val>
                                            <p:strVal val="#ppt_y"/>
                                          </p:val>
                                        </p:tav>
                                      </p:tavLst>
                                    </p:anim>
                                  </p:childTnLst>
                                </p:cTn>
                              </p:par>
                            </p:childTnLst>
                          </p:cTn>
                        </p:par>
                        <p:par>
                          <p:cTn id="102" fill="hold">
                            <p:stCondLst>
                              <p:cond delay="6400"/>
                            </p:stCondLst>
                            <p:childTnLst>
                              <p:par>
                                <p:cTn id="103" presetID="20" presetClass="entr" presetSubtype="0" fill="hold" grpId="0" nodeType="afterEffect">
                                  <p:stCondLst>
                                    <p:cond delay="0"/>
                                  </p:stCondLst>
                                  <p:childTnLst>
                                    <p:set>
                                      <p:cBhvr>
                                        <p:cTn id="104" dur="1" fill="hold">
                                          <p:stCondLst>
                                            <p:cond delay="0"/>
                                          </p:stCondLst>
                                        </p:cTn>
                                        <p:tgtEl>
                                          <p:spTgt spid="106"/>
                                        </p:tgtEl>
                                        <p:attrNameLst>
                                          <p:attrName>style.visibility</p:attrName>
                                        </p:attrNameLst>
                                      </p:cBhvr>
                                      <p:to>
                                        <p:strVal val="visible"/>
                                      </p:to>
                                    </p:set>
                                    <p:animEffect transition="in" filter="wedge">
                                      <p:cBhvr>
                                        <p:cTn id="105" dur="300"/>
                                        <p:tgtEl>
                                          <p:spTgt spid="106"/>
                                        </p:tgtEl>
                                      </p:cBhvr>
                                    </p:animEffect>
                                  </p:childTnLst>
                                </p:cTn>
                              </p:par>
                            </p:childTnLst>
                          </p:cTn>
                        </p:par>
                        <p:par>
                          <p:cTn id="106" fill="hold">
                            <p:stCondLst>
                              <p:cond delay="6700"/>
                            </p:stCondLst>
                            <p:childTnLst>
                              <p:par>
                                <p:cTn id="107" presetID="53" presetClass="entr" presetSubtype="16" fill="hold" grpId="0" nodeType="afterEffect">
                                  <p:stCondLst>
                                    <p:cond delay="0"/>
                                  </p:stCondLst>
                                  <p:childTnLst>
                                    <p:set>
                                      <p:cBhvr>
                                        <p:cTn id="108" dur="1" fill="hold">
                                          <p:stCondLst>
                                            <p:cond delay="0"/>
                                          </p:stCondLst>
                                        </p:cTn>
                                        <p:tgtEl>
                                          <p:spTgt spid="107"/>
                                        </p:tgtEl>
                                        <p:attrNameLst>
                                          <p:attrName>style.visibility</p:attrName>
                                        </p:attrNameLst>
                                      </p:cBhvr>
                                      <p:to>
                                        <p:strVal val="visible"/>
                                      </p:to>
                                    </p:set>
                                    <p:anim calcmode="lin" valueType="num">
                                      <p:cBhvr>
                                        <p:cTn id="109" dur="300" fill="hold"/>
                                        <p:tgtEl>
                                          <p:spTgt spid="107"/>
                                        </p:tgtEl>
                                        <p:attrNameLst>
                                          <p:attrName>ppt_w</p:attrName>
                                        </p:attrNameLst>
                                      </p:cBhvr>
                                      <p:tavLst>
                                        <p:tav tm="0">
                                          <p:val>
                                            <p:fltVal val="0"/>
                                          </p:val>
                                        </p:tav>
                                        <p:tav tm="100000">
                                          <p:val>
                                            <p:strVal val="#ppt_w"/>
                                          </p:val>
                                        </p:tav>
                                      </p:tavLst>
                                    </p:anim>
                                    <p:anim calcmode="lin" valueType="num">
                                      <p:cBhvr>
                                        <p:cTn id="110" dur="300" fill="hold"/>
                                        <p:tgtEl>
                                          <p:spTgt spid="107"/>
                                        </p:tgtEl>
                                        <p:attrNameLst>
                                          <p:attrName>ppt_h</p:attrName>
                                        </p:attrNameLst>
                                      </p:cBhvr>
                                      <p:tavLst>
                                        <p:tav tm="0">
                                          <p:val>
                                            <p:fltVal val="0"/>
                                          </p:val>
                                        </p:tav>
                                        <p:tav tm="100000">
                                          <p:val>
                                            <p:strVal val="#ppt_h"/>
                                          </p:val>
                                        </p:tav>
                                      </p:tavLst>
                                    </p:anim>
                                    <p:animEffect transition="in" filter="fade">
                                      <p:cBhvr>
                                        <p:cTn id="111" dur="300"/>
                                        <p:tgtEl>
                                          <p:spTgt spid="107"/>
                                        </p:tgtEl>
                                      </p:cBhvr>
                                    </p:animEffect>
                                  </p:childTnLst>
                                </p:cTn>
                              </p:par>
                            </p:childTnLst>
                          </p:cTn>
                        </p:par>
                        <p:par>
                          <p:cTn id="112" fill="hold">
                            <p:stCondLst>
                              <p:cond delay="7000"/>
                            </p:stCondLst>
                            <p:childTnLst>
                              <p:par>
                                <p:cTn id="113" presetID="53" presetClass="entr" presetSubtype="16" fill="hold" grpId="0" nodeType="afterEffect">
                                  <p:stCondLst>
                                    <p:cond delay="0"/>
                                  </p:stCondLst>
                                  <p:childTnLst>
                                    <p:set>
                                      <p:cBhvr>
                                        <p:cTn id="114" dur="1" fill="hold">
                                          <p:stCondLst>
                                            <p:cond delay="0"/>
                                          </p:stCondLst>
                                        </p:cTn>
                                        <p:tgtEl>
                                          <p:spTgt spid="108">
                                            <p:txEl>
                                              <p:pRg st="0" end="0"/>
                                            </p:txEl>
                                          </p:spTgt>
                                        </p:tgtEl>
                                        <p:attrNameLst>
                                          <p:attrName>style.visibility</p:attrName>
                                        </p:attrNameLst>
                                      </p:cBhvr>
                                      <p:to>
                                        <p:strVal val="visible"/>
                                      </p:to>
                                    </p:set>
                                    <p:anim calcmode="lin" valueType="num">
                                      <p:cBhvr>
                                        <p:cTn id="115" dur="300" fill="hold"/>
                                        <p:tgtEl>
                                          <p:spTgt spid="108">
                                            <p:txEl>
                                              <p:pRg st="0" end="0"/>
                                            </p:txEl>
                                          </p:spTgt>
                                        </p:tgtEl>
                                        <p:attrNameLst>
                                          <p:attrName>ppt_w</p:attrName>
                                        </p:attrNameLst>
                                      </p:cBhvr>
                                      <p:tavLst>
                                        <p:tav tm="0">
                                          <p:val>
                                            <p:fltVal val="0"/>
                                          </p:val>
                                        </p:tav>
                                        <p:tav tm="100000">
                                          <p:val>
                                            <p:strVal val="#ppt_w"/>
                                          </p:val>
                                        </p:tav>
                                      </p:tavLst>
                                    </p:anim>
                                    <p:anim calcmode="lin" valueType="num">
                                      <p:cBhvr>
                                        <p:cTn id="116" dur="300" fill="hold"/>
                                        <p:tgtEl>
                                          <p:spTgt spid="108">
                                            <p:txEl>
                                              <p:pRg st="0" end="0"/>
                                            </p:txEl>
                                          </p:spTgt>
                                        </p:tgtEl>
                                        <p:attrNameLst>
                                          <p:attrName>ppt_h</p:attrName>
                                        </p:attrNameLst>
                                      </p:cBhvr>
                                      <p:tavLst>
                                        <p:tav tm="0">
                                          <p:val>
                                            <p:fltVal val="0"/>
                                          </p:val>
                                        </p:tav>
                                        <p:tav tm="100000">
                                          <p:val>
                                            <p:strVal val="#ppt_h"/>
                                          </p:val>
                                        </p:tav>
                                      </p:tavLst>
                                    </p:anim>
                                    <p:animEffect transition="in" filter="fade">
                                      <p:cBhvr>
                                        <p:cTn id="117" dur="300"/>
                                        <p:tgtEl>
                                          <p:spTgt spid="108">
                                            <p:txEl>
                                              <p:pRg st="0" end="0"/>
                                            </p:txEl>
                                          </p:spTgt>
                                        </p:tgtEl>
                                      </p:cBhvr>
                                    </p:animEffect>
                                  </p:childTnLst>
                                </p:cTn>
                              </p:par>
                              <p:par>
                                <p:cTn id="118" presetID="10" presetClass="entr" presetSubtype="0" fill="hold" grpId="0" nodeType="withEffect">
                                  <p:stCondLst>
                                    <p:cond delay="800"/>
                                  </p:stCondLst>
                                  <p:childTnLst>
                                    <p:set>
                                      <p:cBhvr>
                                        <p:cTn id="119" dur="1" fill="hold">
                                          <p:stCondLst>
                                            <p:cond delay="0"/>
                                          </p:stCondLst>
                                        </p:cTn>
                                        <p:tgtEl>
                                          <p:spTgt spid="109">
                                            <p:txEl>
                                              <p:pRg st="0" end="0"/>
                                            </p:txEl>
                                          </p:spTgt>
                                        </p:tgtEl>
                                        <p:attrNameLst>
                                          <p:attrName>style.visibility</p:attrName>
                                        </p:attrNameLst>
                                      </p:cBhvr>
                                      <p:to>
                                        <p:strVal val="visible"/>
                                      </p:to>
                                    </p:set>
                                    <p:animEffect transition="in" filter="fade">
                                      <p:cBhvr>
                                        <p:cTn id="120" dur="500"/>
                                        <p:tgtEl>
                                          <p:spTgt spid="109">
                                            <p:txEl>
                                              <p:pRg st="0" end="0"/>
                                            </p:txEl>
                                          </p:spTgt>
                                        </p:tgtEl>
                                      </p:cBhvr>
                                    </p:animEffect>
                                  </p:childTnLst>
                                </p:cTn>
                              </p:par>
                              <p:par>
                                <p:cTn id="121" presetID="42" presetClass="entr" presetSubtype="0" fill="hold" grpId="0" nodeType="withEffect">
                                  <p:stCondLst>
                                    <p:cond delay="200"/>
                                  </p:stCondLst>
                                  <p:childTnLst>
                                    <p:set>
                                      <p:cBhvr>
                                        <p:cTn id="122" dur="1" fill="hold">
                                          <p:stCondLst>
                                            <p:cond delay="0"/>
                                          </p:stCondLst>
                                        </p:cTn>
                                        <p:tgtEl>
                                          <p:spTgt spid="110">
                                            <p:txEl>
                                              <p:pRg st="0" end="0"/>
                                            </p:txEl>
                                          </p:spTgt>
                                        </p:tgtEl>
                                        <p:attrNameLst>
                                          <p:attrName>style.visibility</p:attrName>
                                        </p:attrNameLst>
                                      </p:cBhvr>
                                      <p:to>
                                        <p:strVal val="visible"/>
                                      </p:to>
                                    </p:set>
                                    <p:animEffect transition="in" filter="fade">
                                      <p:cBhvr>
                                        <p:cTn id="123" dur="400"/>
                                        <p:tgtEl>
                                          <p:spTgt spid="110">
                                            <p:txEl>
                                              <p:pRg st="0" end="0"/>
                                            </p:txEl>
                                          </p:spTgt>
                                        </p:tgtEl>
                                      </p:cBhvr>
                                    </p:animEffect>
                                    <p:anim calcmode="lin" valueType="num">
                                      <p:cBhvr>
                                        <p:cTn id="124" dur="400" fill="hold"/>
                                        <p:tgtEl>
                                          <p:spTgt spid="110">
                                            <p:txEl>
                                              <p:pRg st="0" end="0"/>
                                            </p:txEl>
                                          </p:spTgt>
                                        </p:tgtEl>
                                        <p:attrNameLst>
                                          <p:attrName>ppt_x</p:attrName>
                                        </p:attrNameLst>
                                      </p:cBhvr>
                                      <p:tavLst>
                                        <p:tav tm="0">
                                          <p:val>
                                            <p:strVal val="#ppt_x"/>
                                          </p:val>
                                        </p:tav>
                                        <p:tav tm="100000">
                                          <p:val>
                                            <p:strVal val="#ppt_x"/>
                                          </p:val>
                                        </p:tav>
                                      </p:tavLst>
                                    </p:anim>
                                    <p:anim calcmode="lin" valueType="num">
                                      <p:cBhvr>
                                        <p:cTn id="125" dur="400" fill="hold"/>
                                        <p:tgtEl>
                                          <p:spTgt spid="110">
                                            <p:txEl>
                                              <p:pRg st="0" end="0"/>
                                            </p:txEl>
                                          </p:spTgt>
                                        </p:tgtEl>
                                        <p:attrNameLst>
                                          <p:attrName>ppt_y</p:attrName>
                                        </p:attrNameLst>
                                      </p:cBhvr>
                                      <p:tavLst>
                                        <p:tav tm="0">
                                          <p:val>
                                            <p:strVal val="#ppt_y+.1"/>
                                          </p:val>
                                        </p:tav>
                                        <p:tav tm="100000">
                                          <p:val>
                                            <p:strVal val="#ppt_y"/>
                                          </p:val>
                                        </p:tav>
                                      </p:tavLst>
                                    </p:anim>
                                  </p:childTnLst>
                                </p:cTn>
                              </p:par>
                              <p:par>
                                <p:cTn id="126" presetID="42" presetClass="entr" presetSubtype="0" fill="hold" grpId="0" nodeType="withEffect">
                                  <p:stCondLst>
                                    <p:cond delay="200"/>
                                  </p:stCondLst>
                                  <p:childTnLst>
                                    <p:set>
                                      <p:cBhvr>
                                        <p:cTn id="127" dur="1" fill="hold">
                                          <p:stCondLst>
                                            <p:cond delay="0"/>
                                          </p:stCondLst>
                                        </p:cTn>
                                        <p:tgtEl>
                                          <p:spTgt spid="111">
                                            <p:txEl>
                                              <p:pRg st="0" end="0"/>
                                            </p:txEl>
                                          </p:spTgt>
                                        </p:tgtEl>
                                        <p:attrNameLst>
                                          <p:attrName>style.visibility</p:attrName>
                                        </p:attrNameLst>
                                      </p:cBhvr>
                                      <p:to>
                                        <p:strVal val="visible"/>
                                      </p:to>
                                    </p:set>
                                    <p:animEffect transition="in" filter="fade">
                                      <p:cBhvr>
                                        <p:cTn id="128" dur="500"/>
                                        <p:tgtEl>
                                          <p:spTgt spid="111">
                                            <p:txEl>
                                              <p:pRg st="0" end="0"/>
                                            </p:txEl>
                                          </p:spTgt>
                                        </p:tgtEl>
                                      </p:cBhvr>
                                    </p:animEffect>
                                    <p:anim calcmode="lin" valueType="num">
                                      <p:cBhvr>
                                        <p:cTn id="129" dur="500" fill="hold"/>
                                        <p:tgtEl>
                                          <p:spTgt spid="111">
                                            <p:txEl>
                                              <p:pRg st="0" end="0"/>
                                            </p:txEl>
                                          </p:spTgt>
                                        </p:tgtEl>
                                        <p:attrNameLst>
                                          <p:attrName>ppt_x</p:attrName>
                                        </p:attrNameLst>
                                      </p:cBhvr>
                                      <p:tavLst>
                                        <p:tav tm="0">
                                          <p:val>
                                            <p:strVal val="#ppt_x"/>
                                          </p:val>
                                        </p:tav>
                                        <p:tav tm="100000">
                                          <p:val>
                                            <p:strVal val="#ppt_x"/>
                                          </p:val>
                                        </p:tav>
                                      </p:tavLst>
                                    </p:anim>
                                    <p:anim calcmode="lin" valueType="num">
                                      <p:cBhvr>
                                        <p:cTn id="130" dur="500" fill="hold"/>
                                        <p:tgtEl>
                                          <p:spTgt spid="111">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18" grpId="0" animBg="1"/>
      <p:bldP spid="20" grpId="0" animBg="1"/>
      <p:bldP spid="31" grpId="0" build="p">
        <p:tmplLst>
          <p:tmpl lvl="1">
            <p:tnLst>
              <p:par>
                <p:cTn presetID="53" presetClass="entr" presetSubtype="16"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p:cTn dur="300" fill="hold"/>
                        <p:tgtEl>
                          <p:spTgt spid="31"/>
                        </p:tgtEl>
                        <p:attrNameLst>
                          <p:attrName>ppt_w</p:attrName>
                        </p:attrNameLst>
                      </p:cBhvr>
                      <p:tavLst>
                        <p:tav tm="0">
                          <p:val>
                            <p:fltVal val="0"/>
                          </p:val>
                        </p:tav>
                        <p:tav tm="100000">
                          <p:val>
                            <p:strVal val="#ppt_w"/>
                          </p:val>
                        </p:tav>
                      </p:tavLst>
                    </p:anim>
                    <p:anim calcmode="lin" valueType="num">
                      <p:cBhvr>
                        <p:cTn dur="300" fill="hold"/>
                        <p:tgtEl>
                          <p:spTgt spid="31"/>
                        </p:tgtEl>
                        <p:attrNameLst>
                          <p:attrName>ppt_h</p:attrName>
                        </p:attrNameLst>
                      </p:cBhvr>
                      <p:tavLst>
                        <p:tav tm="0">
                          <p:val>
                            <p:fltVal val="0"/>
                          </p:val>
                        </p:tav>
                        <p:tav tm="100000">
                          <p:val>
                            <p:strVal val="#ppt_h"/>
                          </p:val>
                        </p:tav>
                      </p:tavLst>
                    </p:anim>
                    <p:animEffect transition="in" filter="fade">
                      <p:cBhvr>
                        <p:cTn dur="300"/>
                        <p:tgtEl>
                          <p:spTgt spid="31"/>
                        </p:tgtEl>
                      </p:cBhvr>
                    </p:animEffect>
                  </p:childTnLst>
                </p:cTn>
              </p:par>
            </p:tnLst>
          </p:tmpl>
        </p:tmplLst>
      </p:bldP>
      <p:bldP spid="64" grpId="0" build="p">
        <p:tmplLst>
          <p:tmpl lvl="1">
            <p:tnLst>
              <p:par>
                <p:cTn presetID="10" presetClass="entr" presetSubtype="0" fill="hold" nodeType="withEffect">
                  <p:stCondLst>
                    <p:cond delay="80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42" presetClass="entr" presetSubtype="0" fill="hold" nodeType="withEffect">
                  <p:stCondLst>
                    <p:cond delay="200"/>
                  </p:stCondLst>
                  <p:childTnLst>
                    <p:set>
                      <p:cBhvr>
                        <p:cTn dur="1" fill="hold">
                          <p:stCondLst>
                            <p:cond delay="0"/>
                          </p:stCondLst>
                        </p:cTn>
                        <p:tgtEl>
                          <p:spTgt spid="65"/>
                        </p:tgtEl>
                        <p:attrNameLst>
                          <p:attrName>style.visibility</p:attrName>
                        </p:attrNameLst>
                      </p:cBhvr>
                      <p:to>
                        <p:strVal val="visible"/>
                      </p:to>
                    </p:set>
                    <p:animEffect transition="in" filter="fade">
                      <p:cBhvr>
                        <p:cTn dur="400"/>
                        <p:tgtEl>
                          <p:spTgt spid="65"/>
                        </p:tgtEl>
                      </p:cBhvr>
                    </p:animEffect>
                    <p:anim calcmode="lin" valueType="num">
                      <p:cBhvr>
                        <p:cTn dur="400" fill="hold"/>
                        <p:tgtEl>
                          <p:spTgt spid="65"/>
                        </p:tgtEl>
                        <p:attrNameLst>
                          <p:attrName>ppt_x</p:attrName>
                        </p:attrNameLst>
                      </p:cBhvr>
                      <p:tavLst>
                        <p:tav tm="0">
                          <p:val>
                            <p:strVal val="#ppt_x"/>
                          </p:val>
                        </p:tav>
                        <p:tav tm="100000">
                          <p:val>
                            <p:strVal val="#ppt_x"/>
                          </p:val>
                        </p:tav>
                      </p:tavLst>
                    </p:anim>
                    <p:anim calcmode="lin" valueType="num">
                      <p:cBhvr>
                        <p:cTn dur="400" fill="hold"/>
                        <p:tgtEl>
                          <p:spTgt spid="65"/>
                        </p:tgtEl>
                        <p:attrNameLst>
                          <p:attrName>ppt_y</p:attrName>
                        </p:attrNameLst>
                      </p:cBhvr>
                      <p:tavLst>
                        <p:tav tm="0">
                          <p:val>
                            <p:strVal val="#ppt_y+.1"/>
                          </p:val>
                        </p:tav>
                        <p:tav tm="100000">
                          <p:val>
                            <p:strVal val="#ppt_y"/>
                          </p:val>
                        </p:tav>
                      </p:tavLst>
                    </p:anim>
                  </p:childTnLst>
                </p:cTn>
              </p:par>
            </p:tnLst>
          </p:tmpl>
        </p:tmplLst>
      </p:bldP>
      <p:bldP spid="66" grpId="0" build="p">
        <p:tmplLst>
          <p:tmpl lvl="1">
            <p:tnLst>
              <p:par>
                <p:cTn presetID="42" presetClass="entr" presetSubtype="0" fill="hold" nodeType="withEffect">
                  <p:stCondLst>
                    <p:cond delay="20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anim calcmode="lin" valueType="num">
                      <p:cBhvr>
                        <p:cTn dur="500" fill="hold"/>
                        <p:tgtEl>
                          <p:spTgt spid="66"/>
                        </p:tgtEl>
                        <p:attrNameLst>
                          <p:attrName>ppt_x</p:attrName>
                        </p:attrNameLst>
                      </p:cBhvr>
                      <p:tavLst>
                        <p:tav tm="0">
                          <p:val>
                            <p:strVal val="#ppt_x"/>
                          </p:val>
                        </p:tav>
                        <p:tav tm="100000">
                          <p:val>
                            <p:strVal val="#ppt_x"/>
                          </p:val>
                        </p:tav>
                      </p:tavLst>
                    </p:anim>
                    <p:anim calcmode="lin" valueType="num">
                      <p:cBhvr>
                        <p:cTn dur="500" fill="hold"/>
                        <p:tgtEl>
                          <p:spTgt spid="66"/>
                        </p:tgtEl>
                        <p:attrNameLst>
                          <p:attrName>ppt_y</p:attrName>
                        </p:attrNameLst>
                      </p:cBhvr>
                      <p:tavLst>
                        <p:tav tm="0">
                          <p:val>
                            <p:strVal val="#ppt_y+.1"/>
                          </p:val>
                        </p:tav>
                        <p:tav tm="100000">
                          <p:val>
                            <p:strVal val="#ppt_y"/>
                          </p:val>
                        </p:tav>
                      </p:tavLst>
                    </p:anim>
                  </p:childTnLst>
                </p:cTn>
              </p:par>
            </p:tnLst>
          </p:tmpl>
        </p:tmplLst>
      </p:bldP>
      <p:bldP spid="76" grpId="0" animBg="1"/>
      <p:bldP spid="77" grpId="0" animBg="1"/>
      <p:bldP spid="82" grpId="0" build="p">
        <p:tmplLst>
          <p:tmpl lvl="1">
            <p:tnLst>
              <p:par>
                <p:cTn presetID="53" presetClass="entr" presetSubtype="16" fill="hold" nodeType="afterEffect">
                  <p:stCondLst>
                    <p:cond delay="0"/>
                  </p:stCondLst>
                  <p:childTnLst>
                    <p:set>
                      <p:cBhvr>
                        <p:cTn dur="1" fill="hold">
                          <p:stCondLst>
                            <p:cond delay="0"/>
                          </p:stCondLst>
                        </p:cTn>
                        <p:tgtEl>
                          <p:spTgt spid="82"/>
                        </p:tgtEl>
                        <p:attrNameLst>
                          <p:attrName>style.visibility</p:attrName>
                        </p:attrNameLst>
                      </p:cBhvr>
                      <p:to>
                        <p:strVal val="visible"/>
                      </p:to>
                    </p:set>
                    <p:anim calcmode="lin" valueType="num">
                      <p:cBhvr>
                        <p:cTn dur="300" fill="hold"/>
                        <p:tgtEl>
                          <p:spTgt spid="82"/>
                        </p:tgtEl>
                        <p:attrNameLst>
                          <p:attrName>ppt_w</p:attrName>
                        </p:attrNameLst>
                      </p:cBhvr>
                      <p:tavLst>
                        <p:tav tm="0">
                          <p:val>
                            <p:fltVal val="0"/>
                          </p:val>
                        </p:tav>
                        <p:tav tm="100000">
                          <p:val>
                            <p:strVal val="#ppt_w"/>
                          </p:val>
                        </p:tav>
                      </p:tavLst>
                    </p:anim>
                    <p:anim calcmode="lin" valueType="num">
                      <p:cBhvr>
                        <p:cTn dur="300" fill="hold"/>
                        <p:tgtEl>
                          <p:spTgt spid="82"/>
                        </p:tgtEl>
                        <p:attrNameLst>
                          <p:attrName>ppt_h</p:attrName>
                        </p:attrNameLst>
                      </p:cBhvr>
                      <p:tavLst>
                        <p:tav tm="0">
                          <p:val>
                            <p:fltVal val="0"/>
                          </p:val>
                        </p:tav>
                        <p:tav tm="100000">
                          <p:val>
                            <p:strVal val="#ppt_h"/>
                          </p:val>
                        </p:tav>
                      </p:tavLst>
                    </p:anim>
                    <p:animEffect transition="in" filter="fade">
                      <p:cBhvr>
                        <p:cTn dur="300"/>
                        <p:tgtEl>
                          <p:spTgt spid="82"/>
                        </p:tgtEl>
                      </p:cBhvr>
                    </p:animEffect>
                  </p:childTnLst>
                </p:cTn>
              </p:par>
            </p:tnLst>
          </p:tmpl>
        </p:tmplLst>
      </p:bldP>
      <p:bldP spid="85" grpId="0" build="p">
        <p:tmplLst>
          <p:tmpl lvl="1">
            <p:tnLst>
              <p:par>
                <p:cTn presetID="10" presetClass="entr" presetSubtype="0" fill="hold" nodeType="withEffect">
                  <p:stCondLst>
                    <p:cond delay="800"/>
                  </p:stCondLst>
                  <p:childTnLst>
                    <p:set>
                      <p:cBhvr>
                        <p:cTn dur="1" fill="hold">
                          <p:stCondLst>
                            <p:cond delay="0"/>
                          </p:stCondLst>
                        </p:cTn>
                        <p:tgtEl>
                          <p:spTgt spid="85"/>
                        </p:tgtEl>
                        <p:attrNameLst>
                          <p:attrName>style.visibility</p:attrName>
                        </p:attrNameLst>
                      </p:cBhvr>
                      <p:to>
                        <p:strVal val="visible"/>
                      </p:to>
                    </p:set>
                    <p:animEffect transition="in" filter="fade">
                      <p:cBhvr>
                        <p:cTn dur="500"/>
                        <p:tgtEl>
                          <p:spTgt spid="85"/>
                        </p:tgtEl>
                      </p:cBhvr>
                    </p:animEffect>
                  </p:childTnLst>
                </p:cTn>
              </p:par>
            </p:tnLst>
          </p:tmpl>
        </p:tmplLst>
      </p:bldP>
      <p:bldP spid="86" grpId="0" build="p">
        <p:tmplLst>
          <p:tmpl lvl="1">
            <p:tnLst>
              <p:par>
                <p:cTn presetID="42" presetClass="entr" presetSubtype="0" fill="hold" nodeType="withEffect">
                  <p:stCondLst>
                    <p:cond delay="200"/>
                  </p:stCondLst>
                  <p:childTnLst>
                    <p:set>
                      <p:cBhvr>
                        <p:cTn dur="1" fill="hold">
                          <p:stCondLst>
                            <p:cond delay="0"/>
                          </p:stCondLst>
                        </p:cTn>
                        <p:tgtEl>
                          <p:spTgt spid="86"/>
                        </p:tgtEl>
                        <p:attrNameLst>
                          <p:attrName>style.visibility</p:attrName>
                        </p:attrNameLst>
                      </p:cBhvr>
                      <p:to>
                        <p:strVal val="visible"/>
                      </p:to>
                    </p:set>
                    <p:animEffect transition="in" filter="fade">
                      <p:cBhvr>
                        <p:cTn dur="400"/>
                        <p:tgtEl>
                          <p:spTgt spid="86"/>
                        </p:tgtEl>
                      </p:cBhvr>
                    </p:animEffect>
                    <p:anim calcmode="lin" valueType="num">
                      <p:cBhvr>
                        <p:cTn dur="400" fill="hold"/>
                        <p:tgtEl>
                          <p:spTgt spid="86"/>
                        </p:tgtEl>
                        <p:attrNameLst>
                          <p:attrName>ppt_x</p:attrName>
                        </p:attrNameLst>
                      </p:cBhvr>
                      <p:tavLst>
                        <p:tav tm="0">
                          <p:val>
                            <p:strVal val="#ppt_x"/>
                          </p:val>
                        </p:tav>
                        <p:tav tm="100000">
                          <p:val>
                            <p:strVal val="#ppt_x"/>
                          </p:val>
                        </p:tav>
                      </p:tavLst>
                    </p:anim>
                    <p:anim calcmode="lin" valueType="num">
                      <p:cBhvr>
                        <p:cTn dur="400" fill="hold"/>
                        <p:tgtEl>
                          <p:spTgt spid="86"/>
                        </p:tgtEl>
                        <p:attrNameLst>
                          <p:attrName>ppt_y</p:attrName>
                        </p:attrNameLst>
                      </p:cBhvr>
                      <p:tavLst>
                        <p:tav tm="0">
                          <p:val>
                            <p:strVal val="#ppt_y+.1"/>
                          </p:val>
                        </p:tav>
                        <p:tav tm="100000">
                          <p:val>
                            <p:strVal val="#ppt_y"/>
                          </p:val>
                        </p:tav>
                      </p:tavLst>
                    </p:anim>
                  </p:childTnLst>
                </p:cTn>
              </p:par>
            </p:tnLst>
          </p:tmpl>
        </p:tmplLst>
      </p:bldP>
      <p:bldP spid="87" grpId="0" build="p">
        <p:tmplLst>
          <p:tmpl lvl="1">
            <p:tnLst>
              <p:par>
                <p:cTn presetID="42" presetClass="entr" presetSubtype="0" fill="hold" nodeType="withEffect">
                  <p:stCondLst>
                    <p:cond delay="200"/>
                  </p:stCondLst>
                  <p:childTnLst>
                    <p:set>
                      <p:cBhvr>
                        <p:cTn dur="1" fill="hold">
                          <p:stCondLst>
                            <p:cond delay="0"/>
                          </p:stCondLst>
                        </p:cTn>
                        <p:tgtEl>
                          <p:spTgt spid="87"/>
                        </p:tgtEl>
                        <p:attrNameLst>
                          <p:attrName>style.visibility</p:attrName>
                        </p:attrNameLst>
                      </p:cBhvr>
                      <p:to>
                        <p:strVal val="visible"/>
                      </p:to>
                    </p:set>
                    <p:animEffect transition="in" filter="fade">
                      <p:cBhvr>
                        <p:cTn dur="500"/>
                        <p:tgtEl>
                          <p:spTgt spid="87"/>
                        </p:tgtEl>
                      </p:cBhvr>
                    </p:animEffect>
                    <p:anim calcmode="lin" valueType="num">
                      <p:cBhvr>
                        <p:cTn dur="500" fill="hold"/>
                        <p:tgtEl>
                          <p:spTgt spid="87"/>
                        </p:tgtEl>
                        <p:attrNameLst>
                          <p:attrName>ppt_x</p:attrName>
                        </p:attrNameLst>
                      </p:cBhvr>
                      <p:tavLst>
                        <p:tav tm="0">
                          <p:val>
                            <p:strVal val="#ppt_x"/>
                          </p:val>
                        </p:tav>
                        <p:tav tm="100000">
                          <p:val>
                            <p:strVal val="#ppt_x"/>
                          </p:val>
                        </p:tav>
                      </p:tavLst>
                    </p:anim>
                    <p:anim calcmode="lin" valueType="num">
                      <p:cBhvr>
                        <p:cTn dur="500" fill="hold"/>
                        <p:tgtEl>
                          <p:spTgt spid="87"/>
                        </p:tgtEl>
                        <p:attrNameLst>
                          <p:attrName>ppt_y</p:attrName>
                        </p:attrNameLst>
                      </p:cBhvr>
                      <p:tavLst>
                        <p:tav tm="0">
                          <p:val>
                            <p:strVal val="#ppt_y+.1"/>
                          </p:val>
                        </p:tav>
                        <p:tav tm="100000">
                          <p:val>
                            <p:strVal val="#ppt_y"/>
                          </p:val>
                        </p:tav>
                      </p:tavLst>
                    </p:anim>
                  </p:childTnLst>
                </p:cTn>
              </p:par>
            </p:tnLst>
          </p:tmpl>
        </p:tmplLst>
      </p:bldP>
      <p:bldP spid="94" grpId="0" animBg="1"/>
      <p:bldP spid="95" grpId="0" animBg="1"/>
      <p:bldP spid="98" grpId="0" build="p">
        <p:tmplLst>
          <p:tmpl lvl="1">
            <p:tnLst>
              <p:par>
                <p:cTn presetID="53" presetClass="entr" presetSubtype="16" fill="hold" nodeType="afterEffect">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p:cTn dur="300" fill="hold"/>
                        <p:tgtEl>
                          <p:spTgt spid="98"/>
                        </p:tgtEl>
                        <p:attrNameLst>
                          <p:attrName>ppt_w</p:attrName>
                        </p:attrNameLst>
                      </p:cBhvr>
                      <p:tavLst>
                        <p:tav tm="0">
                          <p:val>
                            <p:fltVal val="0"/>
                          </p:val>
                        </p:tav>
                        <p:tav tm="100000">
                          <p:val>
                            <p:strVal val="#ppt_w"/>
                          </p:val>
                        </p:tav>
                      </p:tavLst>
                    </p:anim>
                    <p:anim calcmode="lin" valueType="num">
                      <p:cBhvr>
                        <p:cTn dur="300" fill="hold"/>
                        <p:tgtEl>
                          <p:spTgt spid="98"/>
                        </p:tgtEl>
                        <p:attrNameLst>
                          <p:attrName>ppt_h</p:attrName>
                        </p:attrNameLst>
                      </p:cBhvr>
                      <p:tavLst>
                        <p:tav tm="0">
                          <p:val>
                            <p:fltVal val="0"/>
                          </p:val>
                        </p:tav>
                        <p:tav tm="100000">
                          <p:val>
                            <p:strVal val="#ppt_h"/>
                          </p:val>
                        </p:tav>
                      </p:tavLst>
                    </p:anim>
                    <p:animEffect transition="in" filter="fade">
                      <p:cBhvr>
                        <p:cTn dur="300"/>
                        <p:tgtEl>
                          <p:spTgt spid="98"/>
                        </p:tgtEl>
                      </p:cBhvr>
                    </p:animEffect>
                  </p:childTnLst>
                </p:cTn>
              </p:par>
            </p:tnLst>
          </p:tmpl>
        </p:tmplLst>
      </p:bldP>
      <p:bldP spid="100" grpId="0" build="p">
        <p:tmplLst>
          <p:tmpl lvl="1">
            <p:tnLst>
              <p:par>
                <p:cTn presetID="10" presetClass="entr" presetSubtype="0" fill="hold" nodeType="withEffect">
                  <p:stCondLst>
                    <p:cond delay="800"/>
                  </p:stCondLst>
                  <p:childTnLst>
                    <p:set>
                      <p:cBhvr>
                        <p:cTn dur="1" fill="hold">
                          <p:stCondLst>
                            <p:cond delay="0"/>
                          </p:stCondLst>
                        </p:cTn>
                        <p:tgtEl>
                          <p:spTgt spid="100"/>
                        </p:tgtEl>
                        <p:attrNameLst>
                          <p:attrName>style.visibility</p:attrName>
                        </p:attrNameLst>
                      </p:cBhvr>
                      <p:to>
                        <p:strVal val="visible"/>
                      </p:to>
                    </p:set>
                    <p:animEffect transition="in" filter="fade">
                      <p:cBhvr>
                        <p:cTn dur="500"/>
                        <p:tgtEl>
                          <p:spTgt spid="100"/>
                        </p:tgtEl>
                      </p:cBhvr>
                    </p:animEffect>
                  </p:childTnLst>
                </p:cTn>
              </p:par>
            </p:tnLst>
          </p:tmpl>
        </p:tmplLst>
      </p:bldP>
      <p:bldP spid="101" grpId="0" build="p">
        <p:tmplLst>
          <p:tmpl lvl="1">
            <p:tnLst>
              <p:par>
                <p:cTn presetID="42" presetClass="entr" presetSubtype="0" fill="hold" nodeType="withEffect">
                  <p:stCondLst>
                    <p:cond delay="200"/>
                  </p:stCondLst>
                  <p:childTnLst>
                    <p:set>
                      <p:cBhvr>
                        <p:cTn dur="1" fill="hold">
                          <p:stCondLst>
                            <p:cond delay="0"/>
                          </p:stCondLst>
                        </p:cTn>
                        <p:tgtEl>
                          <p:spTgt spid="101"/>
                        </p:tgtEl>
                        <p:attrNameLst>
                          <p:attrName>style.visibility</p:attrName>
                        </p:attrNameLst>
                      </p:cBhvr>
                      <p:to>
                        <p:strVal val="visible"/>
                      </p:to>
                    </p:set>
                    <p:animEffect transition="in" filter="fade">
                      <p:cBhvr>
                        <p:cTn dur="400"/>
                        <p:tgtEl>
                          <p:spTgt spid="101"/>
                        </p:tgtEl>
                      </p:cBhvr>
                    </p:animEffect>
                    <p:anim calcmode="lin" valueType="num">
                      <p:cBhvr>
                        <p:cTn dur="400" fill="hold"/>
                        <p:tgtEl>
                          <p:spTgt spid="101"/>
                        </p:tgtEl>
                        <p:attrNameLst>
                          <p:attrName>ppt_x</p:attrName>
                        </p:attrNameLst>
                      </p:cBhvr>
                      <p:tavLst>
                        <p:tav tm="0">
                          <p:val>
                            <p:strVal val="#ppt_x"/>
                          </p:val>
                        </p:tav>
                        <p:tav tm="100000">
                          <p:val>
                            <p:strVal val="#ppt_x"/>
                          </p:val>
                        </p:tav>
                      </p:tavLst>
                    </p:anim>
                    <p:anim calcmode="lin" valueType="num">
                      <p:cBhvr>
                        <p:cTn dur="400" fill="hold"/>
                        <p:tgtEl>
                          <p:spTgt spid="101"/>
                        </p:tgtEl>
                        <p:attrNameLst>
                          <p:attrName>ppt_y</p:attrName>
                        </p:attrNameLst>
                      </p:cBhvr>
                      <p:tavLst>
                        <p:tav tm="0">
                          <p:val>
                            <p:strVal val="#ppt_y+.1"/>
                          </p:val>
                        </p:tav>
                        <p:tav tm="100000">
                          <p:val>
                            <p:strVal val="#ppt_y"/>
                          </p:val>
                        </p:tav>
                      </p:tavLst>
                    </p:anim>
                  </p:childTnLst>
                </p:cTn>
              </p:par>
            </p:tnLst>
          </p:tmpl>
        </p:tmplLst>
      </p:bldP>
      <p:bldP spid="102" grpId="0" build="p">
        <p:tmplLst>
          <p:tmpl lvl="1">
            <p:tnLst>
              <p:par>
                <p:cTn presetID="42" presetClass="entr" presetSubtype="0" fill="hold" nodeType="withEffect">
                  <p:stCondLst>
                    <p:cond delay="200"/>
                  </p:stCondLst>
                  <p:childTnLst>
                    <p:set>
                      <p:cBhvr>
                        <p:cTn dur="1" fill="hold">
                          <p:stCondLst>
                            <p:cond delay="0"/>
                          </p:stCondLst>
                        </p:cTn>
                        <p:tgtEl>
                          <p:spTgt spid="102"/>
                        </p:tgtEl>
                        <p:attrNameLst>
                          <p:attrName>style.visibility</p:attrName>
                        </p:attrNameLst>
                      </p:cBhvr>
                      <p:to>
                        <p:strVal val="visible"/>
                      </p:to>
                    </p:set>
                    <p:animEffect transition="in" filter="fade">
                      <p:cBhvr>
                        <p:cTn dur="500"/>
                        <p:tgtEl>
                          <p:spTgt spid="102"/>
                        </p:tgtEl>
                      </p:cBhvr>
                    </p:animEffect>
                    <p:anim calcmode="lin" valueType="num">
                      <p:cBhvr>
                        <p:cTn dur="500" fill="hold"/>
                        <p:tgtEl>
                          <p:spTgt spid="102"/>
                        </p:tgtEl>
                        <p:attrNameLst>
                          <p:attrName>ppt_x</p:attrName>
                        </p:attrNameLst>
                      </p:cBhvr>
                      <p:tavLst>
                        <p:tav tm="0">
                          <p:val>
                            <p:strVal val="#ppt_x"/>
                          </p:val>
                        </p:tav>
                        <p:tav tm="100000">
                          <p:val>
                            <p:strVal val="#ppt_x"/>
                          </p:val>
                        </p:tav>
                      </p:tavLst>
                    </p:anim>
                    <p:anim calcmode="lin" valueType="num">
                      <p:cBhvr>
                        <p:cTn dur="500" fill="hold"/>
                        <p:tgtEl>
                          <p:spTgt spid="102"/>
                        </p:tgtEl>
                        <p:attrNameLst>
                          <p:attrName>ppt_y</p:attrName>
                        </p:attrNameLst>
                      </p:cBhvr>
                      <p:tavLst>
                        <p:tav tm="0">
                          <p:val>
                            <p:strVal val="#ppt_y+.1"/>
                          </p:val>
                        </p:tav>
                        <p:tav tm="100000">
                          <p:val>
                            <p:strVal val="#ppt_y"/>
                          </p:val>
                        </p:tav>
                      </p:tavLst>
                    </p:anim>
                  </p:childTnLst>
                </p:cTn>
              </p:par>
            </p:tnLst>
          </p:tmpl>
        </p:tmplLst>
      </p:bldP>
      <p:bldP spid="106" grpId="0" animBg="1"/>
      <p:bldP spid="107" grpId="0" animBg="1"/>
      <p:bldP spid="108" grpId="0" build="p">
        <p:tmplLst>
          <p:tmpl lvl="1">
            <p:tnLst>
              <p:par>
                <p:cTn presetID="53" presetClass="entr" presetSubtype="16" fill="hold" nodeType="afterEffect">
                  <p:stCondLst>
                    <p:cond delay="0"/>
                  </p:stCondLst>
                  <p:childTnLst>
                    <p:set>
                      <p:cBhvr>
                        <p:cTn dur="1" fill="hold">
                          <p:stCondLst>
                            <p:cond delay="0"/>
                          </p:stCondLst>
                        </p:cTn>
                        <p:tgtEl>
                          <p:spTgt spid="108"/>
                        </p:tgtEl>
                        <p:attrNameLst>
                          <p:attrName>style.visibility</p:attrName>
                        </p:attrNameLst>
                      </p:cBhvr>
                      <p:to>
                        <p:strVal val="visible"/>
                      </p:to>
                    </p:set>
                    <p:anim calcmode="lin" valueType="num">
                      <p:cBhvr>
                        <p:cTn dur="300" fill="hold"/>
                        <p:tgtEl>
                          <p:spTgt spid="108"/>
                        </p:tgtEl>
                        <p:attrNameLst>
                          <p:attrName>ppt_w</p:attrName>
                        </p:attrNameLst>
                      </p:cBhvr>
                      <p:tavLst>
                        <p:tav tm="0">
                          <p:val>
                            <p:fltVal val="0"/>
                          </p:val>
                        </p:tav>
                        <p:tav tm="100000">
                          <p:val>
                            <p:strVal val="#ppt_w"/>
                          </p:val>
                        </p:tav>
                      </p:tavLst>
                    </p:anim>
                    <p:anim calcmode="lin" valueType="num">
                      <p:cBhvr>
                        <p:cTn dur="300" fill="hold"/>
                        <p:tgtEl>
                          <p:spTgt spid="108"/>
                        </p:tgtEl>
                        <p:attrNameLst>
                          <p:attrName>ppt_h</p:attrName>
                        </p:attrNameLst>
                      </p:cBhvr>
                      <p:tavLst>
                        <p:tav tm="0">
                          <p:val>
                            <p:fltVal val="0"/>
                          </p:val>
                        </p:tav>
                        <p:tav tm="100000">
                          <p:val>
                            <p:strVal val="#ppt_h"/>
                          </p:val>
                        </p:tav>
                      </p:tavLst>
                    </p:anim>
                    <p:animEffect transition="in" filter="fade">
                      <p:cBhvr>
                        <p:cTn dur="300"/>
                        <p:tgtEl>
                          <p:spTgt spid="108"/>
                        </p:tgtEl>
                      </p:cBhvr>
                    </p:animEffect>
                  </p:childTnLst>
                </p:cTn>
              </p:par>
            </p:tnLst>
          </p:tmpl>
        </p:tmplLst>
      </p:bldP>
      <p:bldP spid="109" grpId="0" build="p">
        <p:tmplLst>
          <p:tmpl lvl="1">
            <p:tnLst>
              <p:par>
                <p:cTn presetID="10" presetClass="entr" presetSubtype="0" fill="hold" nodeType="withEffect">
                  <p:stCondLst>
                    <p:cond delay="800"/>
                  </p:stCondLst>
                  <p:childTnLst>
                    <p:set>
                      <p:cBhvr>
                        <p:cTn dur="1" fill="hold">
                          <p:stCondLst>
                            <p:cond delay="0"/>
                          </p:stCondLst>
                        </p:cTn>
                        <p:tgtEl>
                          <p:spTgt spid="109"/>
                        </p:tgtEl>
                        <p:attrNameLst>
                          <p:attrName>style.visibility</p:attrName>
                        </p:attrNameLst>
                      </p:cBhvr>
                      <p:to>
                        <p:strVal val="visible"/>
                      </p:to>
                    </p:set>
                    <p:animEffect transition="in" filter="fade">
                      <p:cBhvr>
                        <p:cTn dur="500"/>
                        <p:tgtEl>
                          <p:spTgt spid="109"/>
                        </p:tgtEl>
                      </p:cBhvr>
                    </p:animEffect>
                  </p:childTnLst>
                </p:cTn>
              </p:par>
            </p:tnLst>
          </p:tmpl>
        </p:tmplLst>
      </p:bldP>
      <p:bldP spid="110" grpId="0" build="p">
        <p:tmplLst>
          <p:tmpl lvl="1">
            <p:tnLst>
              <p:par>
                <p:cTn presetID="42" presetClass="entr" presetSubtype="0" fill="hold" nodeType="withEffect">
                  <p:stCondLst>
                    <p:cond delay="200"/>
                  </p:stCondLst>
                  <p:childTnLst>
                    <p:set>
                      <p:cBhvr>
                        <p:cTn dur="1" fill="hold">
                          <p:stCondLst>
                            <p:cond delay="0"/>
                          </p:stCondLst>
                        </p:cTn>
                        <p:tgtEl>
                          <p:spTgt spid="110"/>
                        </p:tgtEl>
                        <p:attrNameLst>
                          <p:attrName>style.visibility</p:attrName>
                        </p:attrNameLst>
                      </p:cBhvr>
                      <p:to>
                        <p:strVal val="visible"/>
                      </p:to>
                    </p:set>
                    <p:animEffect transition="in" filter="fade">
                      <p:cBhvr>
                        <p:cTn dur="400"/>
                        <p:tgtEl>
                          <p:spTgt spid="110"/>
                        </p:tgtEl>
                      </p:cBhvr>
                    </p:animEffect>
                    <p:anim calcmode="lin" valueType="num">
                      <p:cBhvr>
                        <p:cTn dur="400" fill="hold"/>
                        <p:tgtEl>
                          <p:spTgt spid="110"/>
                        </p:tgtEl>
                        <p:attrNameLst>
                          <p:attrName>ppt_x</p:attrName>
                        </p:attrNameLst>
                      </p:cBhvr>
                      <p:tavLst>
                        <p:tav tm="0">
                          <p:val>
                            <p:strVal val="#ppt_x"/>
                          </p:val>
                        </p:tav>
                        <p:tav tm="100000">
                          <p:val>
                            <p:strVal val="#ppt_x"/>
                          </p:val>
                        </p:tav>
                      </p:tavLst>
                    </p:anim>
                    <p:anim calcmode="lin" valueType="num">
                      <p:cBhvr>
                        <p:cTn dur="400" fill="hold"/>
                        <p:tgtEl>
                          <p:spTgt spid="110"/>
                        </p:tgtEl>
                        <p:attrNameLst>
                          <p:attrName>ppt_y</p:attrName>
                        </p:attrNameLst>
                      </p:cBhvr>
                      <p:tavLst>
                        <p:tav tm="0">
                          <p:val>
                            <p:strVal val="#ppt_y+.1"/>
                          </p:val>
                        </p:tav>
                        <p:tav tm="100000">
                          <p:val>
                            <p:strVal val="#ppt_y"/>
                          </p:val>
                        </p:tav>
                      </p:tavLst>
                    </p:anim>
                  </p:childTnLst>
                </p:cTn>
              </p:par>
            </p:tnLst>
          </p:tmpl>
        </p:tmplLst>
      </p:bldP>
      <p:bldP spid="111" grpId="0" build="p">
        <p:tmplLst>
          <p:tmpl lvl="1">
            <p:tnLst>
              <p:par>
                <p:cTn presetID="42" presetClass="entr" presetSubtype="0" fill="hold" nodeType="withEffect">
                  <p:stCondLst>
                    <p:cond delay="200"/>
                  </p:stCondLst>
                  <p:childTnLst>
                    <p:set>
                      <p:cBhvr>
                        <p:cTn dur="1" fill="hold">
                          <p:stCondLst>
                            <p:cond delay="0"/>
                          </p:stCondLst>
                        </p:cTn>
                        <p:tgtEl>
                          <p:spTgt spid="111"/>
                        </p:tgtEl>
                        <p:attrNameLst>
                          <p:attrName>style.visibility</p:attrName>
                        </p:attrNameLst>
                      </p:cBhvr>
                      <p:to>
                        <p:strVal val="visible"/>
                      </p:to>
                    </p:set>
                    <p:animEffect transition="in" filter="fade">
                      <p:cBhvr>
                        <p:cTn dur="500"/>
                        <p:tgtEl>
                          <p:spTgt spid="111"/>
                        </p:tgtEl>
                      </p:cBhvr>
                    </p:animEffect>
                    <p:anim calcmode="lin" valueType="num">
                      <p:cBhvr>
                        <p:cTn dur="500" fill="hold"/>
                        <p:tgtEl>
                          <p:spTgt spid="111"/>
                        </p:tgtEl>
                        <p:attrNameLst>
                          <p:attrName>ppt_x</p:attrName>
                        </p:attrNameLst>
                      </p:cBhvr>
                      <p:tavLst>
                        <p:tav tm="0">
                          <p:val>
                            <p:strVal val="#ppt_x"/>
                          </p:val>
                        </p:tav>
                        <p:tav tm="100000">
                          <p:val>
                            <p:strVal val="#ppt_x"/>
                          </p:val>
                        </p:tav>
                      </p:tavLst>
                    </p:anim>
                    <p:anim calcmode="lin" valueType="num">
                      <p:cBhvr>
                        <p:cTn dur="500" fill="hold"/>
                        <p:tgtEl>
                          <p:spTgt spid="111"/>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our steeps">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64" name="Text Placeholder 2"/>
          <p:cNvSpPr>
            <a:spLocks noGrp="1"/>
          </p:cNvSpPr>
          <p:nvPr>
            <p:ph type="body" sz="quarter" idx="64" hasCustomPrompt="1"/>
          </p:nvPr>
        </p:nvSpPr>
        <p:spPr>
          <a:xfrm>
            <a:off x="356661" y="4721747"/>
            <a:ext cx="1760538" cy="459854"/>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65" name="Text Placeholder 7"/>
          <p:cNvSpPr>
            <a:spLocks noGrp="1"/>
          </p:cNvSpPr>
          <p:nvPr>
            <p:ph type="body" sz="quarter" idx="18" hasCustomPrompt="1"/>
          </p:nvPr>
        </p:nvSpPr>
        <p:spPr>
          <a:xfrm>
            <a:off x="356661" y="4190006"/>
            <a:ext cx="1760538" cy="287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50000"/>
                    <a:lumOff val="50000"/>
                  </a:schemeClr>
                </a:solidFill>
                <a:latin typeface="Lato Light"/>
                <a:cs typeface="Lato Light"/>
              </a:defRPr>
            </a:lvl1pPr>
          </a:lstStyle>
          <a:p>
            <a:pPr lvl="0"/>
            <a:r>
              <a:rPr lang="es-ES_tradnl" dirty="0" smtClean="0"/>
              <a:t>RESULT 1</a:t>
            </a:r>
          </a:p>
        </p:txBody>
      </p:sp>
      <p:sp>
        <p:nvSpPr>
          <p:cNvPr id="66" name="Text Placeholder 7"/>
          <p:cNvSpPr>
            <a:spLocks noGrp="1"/>
          </p:cNvSpPr>
          <p:nvPr>
            <p:ph type="body" sz="quarter" idx="65" hasCustomPrompt="1"/>
          </p:nvPr>
        </p:nvSpPr>
        <p:spPr>
          <a:xfrm>
            <a:off x="356661" y="4516065"/>
            <a:ext cx="1760538"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85" name="Text Placeholder 2"/>
          <p:cNvSpPr>
            <a:spLocks noGrp="1"/>
          </p:cNvSpPr>
          <p:nvPr>
            <p:ph type="body" sz="quarter" idx="66" hasCustomPrompt="1"/>
          </p:nvPr>
        </p:nvSpPr>
        <p:spPr>
          <a:xfrm>
            <a:off x="2507191" y="4721747"/>
            <a:ext cx="1760538" cy="459854"/>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86" name="Text Placeholder 7"/>
          <p:cNvSpPr>
            <a:spLocks noGrp="1"/>
          </p:cNvSpPr>
          <p:nvPr>
            <p:ph type="body" sz="quarter" idx="67" hasCustomPrompt="1"/>
          </p:nvPr>
        </p:nvSpPr>
        <p:spPr>
          <a:xfrm>
            <a:off x="2507191" y="4190006"/>
            <a:ext cx="1760538" cy="287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50000"/>
                    <a:lumOff val="50000"/>
                  </a:schemeClr>
                </a:solidFill>
                <a:latin typeface="Lato Light"/>
                <a:cs typeface="Lato Light"/>
              </a:defRPr>
            </a:lvl1pPr>
          </a:lstStyle>
          <a:p>
            <a:pPr lvl="0"/>
            <a:r>
              <a:rPr lang="es-ES_tradnl" dirty="0" smtClean="0"/>
              <a:t>RESULT 1</a:t>
            </a:r>
          </a:p>
        </p:txBody>
      </p:sp>
      <p:sp>
        <p:nvSpPr>
          <p:cNvPr id="87" name="Text Placeholder 7"/>
          <p:cNvSpPr>
            <a:spLocks noGrp="1"/>
          </p:cNvSpPr>
          <p:nvPr>
            <p:ph type="body" sz="quarter" idx="68" hasCustomPrompt="1"/>
          </p:nvPr>
        </p:nvSpPr>
        <p:spPr>
          <a:xfrm>
            <a:off x="2507191" y="4516065"/>
            <a:ext cx="1760538"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00" name="Text Placeholder 2"/>
          <p:cNvSpPr>
            <a:spLocks noGrp="1"/>
          </p:cNvSpPr>
          <p:nvPr>
            <p:ph type="body" sz="quarter" idx="69" hasCustomPrompt="1"/>
          </p:nvPr>
        </p:nvSpPr>
        <p:spPr>
          <a:xfrm>
            <a:off x="4733920" y="4721747"/>
            <a:ext cx="1760538" cy="459854"/>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101" name="Text Placeholder 7"/>
          <p:cNvSpPr>
            <a:spLocks noGrp="1"/>
          </p:cNvSpPr>
          <p:nvPr>
            <p:ph type="body" sz="quarter" idx="70" hasCustomPrompt="1"/>
          </p:nvPr>
        </p:nvSpPr>
        <p:spPr>
          <a:xfrm>
            <a:off x="4733920" y="4190006"/>
            <a:ext cx="1760538" cy="287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50000"/>
                    <a:lumOff val="50000"/>
                  </a:schemeClr>
                </a:solidFill>
                <a:latin typeface="Lato Light"/>
                <a:cs typeface="Lato Light"/>
              </a:defRPr>
            </a:lvl1pPr>
          </a:lstStyle>
          <a:p>
            <a:pPr lvl="0"/>
            <a:r>
              <a:rPr lang="es-ES_tradnl" dirty="0" smtClean="0"/>
              <a:t>RESULT 1</a:t>
            </a:r>
          </a:p>
        </p:txBody>
      </p:sp>
      <p:sp>
        <p:nvSpPr>
          <p:cNvPr id="102" name="Text Placeholder 7"/>
          <p:cNvSpPr>
            <a:spLocks noGrp="1"/>
          </p:cNvSpPr>
          <p:nvPr>
            <p:ph type="body" sz="quarter" idx="71" hasCustomPrompt="1"/>
          </p:nvPr>
        </p:nvSpPr>
        <p:spPr>
          <a:xfrm>
            <a:off x="4733920" y="4516065"/>
            <a:ext cx="1760538"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09" name="Text Placeholder 2"/>
          <p:cNvSpPr>
            <a:spLocks noGrp="1"/>
          </p:cNvSpPr>
          <p:nvPr>
            <p:ph type="body" sz="quarter" idx="72" hasCustomPrompt="1"/>
          </p:nvPr>
        </p:nvSpPr>
        <p:spPr>
          <a:xfrm>
            <a:off x="6921501" y="4721747"/>
            <a:ext cx="1760538" cy="459854"/>
          </a:xfrm>
          <a:prstGeom prst="rect">
            <a:avLst/>
          </a:prstGeom>
        </p:spPr>
        <p:txBody>
          <a:bodyPr vert="horz" lIns="0" tIns="0" rIns="0" bIns="0"/>
          <a:lstStyle>
            <a:lvl1pPr marL="0" indent="0" algn="ctr">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110" name="Text Placeholder 7"/>
          <p:cNvSpPr>
            <a:spLocks noGrp="1"/>
          </p:cNvSpPr>
          <p:nvPr>
            <p:ph type="body" sz="quarter" idx="73" hasCustomPrompt="1"/>
          </p:nvPr>
        </p:nvSpPr>
        <p:spPr>
          <a:xfrm>
            <a:off x="6921501" y="4190006"/>
            <a:ext cx="1760538" cy="287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tx1">
                    <a:lumMod val="50000"/>
                    <a:lumOff val="50000"/>
                  </a:schemeClr>
                </a:solidFill>
                <a:latin typeface="Lato Light"/>
                <a:cs typeface="Lato Light"/>
              </a:defRPr>
            </a:lvl1pPr>
          </a:lstStyle>
          <a:p>
            <a:pPr lvl="0"/>
            <a:r>
              <a:rPr lang="es-ES_tradnl" dirty="0" smtClean="0"/>
              <a:t>RESULT 1</a:t>
            </a:r>
          </a:p>
        </p:txBody>
      </p:sp>
      <p:sp>
        <p:nvSpPr>
          <p:cNvPr id="111" name="Text Placeholder 7"/>
          <p:cNvSpPr>
            <a:spLocks noGrp="1"/>
          </p:cNvSpPr>
          <p:nvPr>
            <p:ph type="body" sz="quarter" idx="74" hasCustomPrompt="1"/>
          </p:nvPr>
        </p:nvSpPr>
        <p:spPr>
          <a:xfrm>
            <a:off x="6921501" y="4516065"/>
            <a:ext cx="1760538"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4108129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64">
                                            <p:txEl>
                                              <p:pRg st="0" end="0"/>
                                            </p:txEl>
                                          </p:spTgt>
                                        </p:tgtEl>
                                        <p:attrNameLst>
                                          <p:attrName>style.visibility</p:attrName>
                                        </p:attrNameLst>
                                      </p:cBhvr>
                                      <p:to>
                                        <p:strVal val="visible"/>
                                      </p:to>
                                    </p:set>
                                    <p:animEffect transition="in" filter="fade">
                                      <p:cBhvr>
                                        <p:cTn id="17" dur="500"/>
                                        <p:tgtEl>
                                          <p:spTgt spid="64">
                                            <p:txEl>
                                              <p:pRg st="0" end="0"/>
                                            </p:txEl>
                                          </p:spTgt>
                                        </p:tgtEl>
                                      </p:cBhvr>
                                    </p:animEffect>
                                  </p:childTnLst>
                                </p:cTn>
                              </p:par>
                              <p:par>
                                <p:cTn id="18" presetID="42" presetClass="entr" presetSubtype="0" fill="hold" grpId="0" nodeType="withEffect">
                                  <p:stCondLst>
                                    <p:cond delay="200"/>
                                  </p:stCondLst>
                                  <p:childTnLst>
                                    <p:set>
                                      <p:cBhvr>
                                        <p:cTn id="19" dur="1" fill="hold">
                                          <p:stCondLst>
                                            <p:cond delay="0"/>
                                          </p:stCondLst>
                                        </p:cTn>
                                        <p:tgtEl>
                                          <p:spTgt spid="65">
                                            <p:txEl>
                                              <p:pRg st="0" end="0"/>
                                            </p:txEl>
                                          </p:spTgt>
                                        </p:tgtEl>
                                        <p:attrNameLst>
                                          <p:attrName>style.visibility</p:attrName>
                                        </p:attrNameLst>
                                      </p:cBhvr>
                                      <p:to>
                                        <p:strVal val="visible"/>
                                      </p:to>
                                    </p:set>
                                    <p:animEffect transition="in" filter="fade">
                                      <p:cBhvr>
                                        <p:cTn id="20" dur="400"/>
                                        <p:tgtEl>
                                          <p:spTgt spid="65">
                                            <p:txEl>
                                              <p:pRg st="0" end="0"/>
                                            </p:txEl>
                                          </p:spTgt>
                                        </p:tgtEl>
                                      </p:cBhvr>
                                    </p:animEffect>
                                    <p:anim calcmode="lin" valueType="num">
                                      <p:cBhvr>
                                        <p:cTn id="21" dur="400" fill="hold"/>
                                        <p:tgtEl>
                                          <p:spTgt spid="65">
                                            <p:txEl>
                                              <p:pRg st="0" end="0"/>
                                            </p:txEl>
                                          </p:spTgt>
                                        </p:tgtEl>
                                        <p:attrNameLst>
                                          <p:attrName>ppt_x</p:attrName>
                                        </p:attrNameLst>
                                      </p:cBhvr>
                                      <p:tavLst>
                                        <p:tav tm="0">
                                          <p:val>
                                            <p:strVal val="#ppt_x"/>
                                          </p:val>
                                        </p:tav>
                                        <p:tav tm="100000">
                                          <p:val>
                                            <p:strVal val="#ppt_x"/>
                                          </p:val>
                                        </p:tav>
                                      </p:tavLst>
                                    </p:anim>
                                    <p:anim calcmode="lin" valueType="num">
                                      <p:cBhvr>
                                        <p:cTn id="22" dur="400" fill="hold"/>
                                        <p:tgtEl>
                                          <p:spTgt spid="65">
                                            <p:txEl>
                                              <p:pRg st="0" end="0"/>
                                            </p:txEl>
                                          </p:spTgt>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200"/>
                                  </p:stCondLst>
                                  <p:childTnLst>
                                    <p:set>
                                      <p:cBhvr>
                                        <p:cTn id="24" dur="1" fill="hold">
                                          <p:stCondLst>
                                            <p:cond delay="0"/>
                                          </p:stCondLst>
                                        </p:cTn>
                                        <p:tgtEl>
                                          <p:spTgt spid="66">
                                            <p:txEl>
                                              <p:pRg st="0" end="0"/>
                                            </p:txEl>
                                          </p:spTgt>
                                        </p:tgtEl>
                                        <p:attrNameLst>
                                          <p:attrName>style.visibility</p:attrName>
                                        </p:attrNameLst>
                                      </p:cBhvr>
                                      <p:to>
                                        <p:strVal val="visible"/>
                                      </p:to>
                                    </p:set>
                                    <p:animEffect transition="in" filter="fade">
                                      <p:cBhvr>
                                        <p:cTn id="25" dur="500"/>
                                        <p:tgtEl>
                                          <p:spTgt spid="66">
                                            <p:txEl>
                                              <p:pRg st="0" end="0"/>
                                            </p:txEl>
                                          </p:spTgt>
                                        </p:tgtEl>
                                      </p:cBhvr>
                                    </p:animEffect>
                                    <p:anim calcmode="lin" valueType="num">
                                      <p:cBhvr>
                                        <p:cTn id="26" dur="500" fill="hold"/>
                                        <p:tgtEl>
                                          <p:spTgt spid="66">
                                            <p:txEl>
                                              <p:pRg st="0" end="0"/>
                                            </p:txEl>
                                          </p:spTgt>
                                        </p:tgtEl>
                                        <p:attrNameLst>
                                          <p:attrName>ppt_x</p:attrName>
                                        </p:attrNameLst>
                                      </p:cBhvr>
                                      <p:tavLst>
                                        <p:tav tm="0">
                                          <p:val>
                                            <p:strVal val="#ppt_x"/>
                                          </p:val>
                                        </p:tav>
                                        <p:tav tm="100000">
                                          <p:val>
                                            <p:strVal val="#ppt_x"/>
                                          </p:val>
                                        </p:tav>
                                      </p:tavLst>
                                    </p:anim>
                                    <p:anim calcmode="lin" valueType="num">
                                      <p:cBhvr>
                                        <p:cTn id="27" dur="500" fill="hold"/>
                                        <p:tgtEl>
                                          <p:spTgt spid="66">
                                            <p:txEl>
                                              <p:pRg st="0" end="0"/>
                                            </p:txEl>
                                          </p:spTgt>
                                        </p:tgtEl>
                                        <p:attrNameLst>
                                          <p:attrName>ppt_y</p:attrName>
                                        </p:attrNameLst>
                                      </p:cBhvr>
                                      <p:tavLst>
                                        <p:tav tm="0">
                                          <p:val>
                                            <p:strVal val="#ppt_y+.1"/>
                                          </p:val>
                                        </p:tav>
                                        <p:tav tm="100000">
                                          <p:val>
                                            <p:strVal val="#ppt_y"/>
                                          </p:val>
                                        </p:tav>
                                      </p:tavLst>
                                    </p:anim>
                                  </p:childTnLst>
                                </p:cTn>
                              </p:par>
                              <p:par>
                                <p:cTn id="28" presetID="10" presetClass="entr" presetSubtype="0" fill="hold" grpId="0" nodeType="withEffect">
                                  <p:stCondLst>
                                    <p:cond delay="800"/>
                                  </p:stCondLst>
                                  <p:childTnLst>
                                    <p:set>
                                      <p:cBhvr>
                                        <p:cTn id="29" dur="1" fill="hold">
                                          <p:stCondLst>
                                            <p:cond delay="0"/>
                                          </p:stCondLst>
                                        </p:cTn>
                                        <p:tgtEl>
                                          <p:spTgt spid="85">
                                            <p:txEl>
                                              <p:pRg st="0" end="0"/>
                                            </p:txEl>
                                          </p:spTgt>
                                        </p:tgtEl>
                                        <p:attrNameLst>
                                          <p:attrName>style.visibility</p:attrName>
                                        </p:attrNameLst>
                                      </p:cBhvr>
                                      <p:to>
                                        <p:strVal val="visible"/>
                                      </p:to>
                                    </p:set>
                                    <p:animEffect transition="in" filter="fade">
                                      <p:cBhvr>
                                        <p:cTn id="30" dur="500"/>
                                        <p:tgtEl>
                                          <p:spTgt spid="85">
                                            <p:txEl>
                                              <p:pRg st="0" end="0"/>
                                            </p:txEl>
                                          </p:spTgt>
                                        </p:tgtEl>
                                      </p:cBhvr>
                                    </p:animEffect>
                                  </p:childTnLst>
                                </p:cTn>
                              </p:par>
                              <p:par>
                                <p:cTn id="31" presetID="42" presetClass="entr" presetSubtype="0" fill="hold" grpId="0" nodeType="withEffect">
                                  <p:stCondLst>
                                    <p:cond delay="200"/>
                                  </p:stCondLst>
                                  <p:childTnLst>
                                    <p:set>
                                      <p:cBhvr>
                                        <p:cTn id="32" dur="1" fill="hold">
                                          <p:stCondLst>
                                            <p:cond delay="0"/>
                                          </p:stCondLst>
                                        </p:cTn>
                                        <p:tgtEl>
                                          <p:spTgt spid="86">
                                            <p:txEl>
                                              <p:pRg st="0" end="0"/>
                                            </p:txEl>
                                          </p:spTgt>
                                        </p:tgtEl>
                                        <p:attrNameLst>
                                          <p:attrName>style.visibility</p:attrName>
                                        </p:attrNameLst>
                                      </p:cBhvr>
                                      <p:to>
                                        <p:strVal val="visible"/>
                                      </p:to>
                                    </p:set>
                                    <p:animEffect transition="in" filter="fade">
                                      <p:cBhvr>
                                        <p:cTn id="33" dur="400"/>
                                        <p:tgtEl>
                                          <p:spTgt spid="86">
                                            <p:txEl>
                                              <p:pRg st="0" end="0"/>
                                            </p:txEl>
                                          </p:spTgt>
                                        </p:tgtEl>
                                      </p:cBhvr>
                                    </p:animEffect>
                                    <p:anim calcmode="lin" valueType="num">
                                      <p:cBhvr>
                                        <p:cTn id="34" dur="400" fill="hold"/>
                                        <p:tgtEl>
                                          <p:spTgt spid="86">
                                            <p:txEl>
                                              <p:pRg st="0" end="0"/>
                                            </p:txEl>
                                          </p:spTgt>
                                        </p:tgtEl>
                                        <p:attrNameLst>
                                          <p:attrName>ppt_x</p:attrName>
                                        </p:attrNameLst>
                                      </p:cBhvr>
                                      <p:tavLst>
                                        <p:tav tm="0">
                                          <p:val>
                                            <p:strVal val="#ppt_x"/>
                                          </p:val>
                                        </p:tav>
                                        <p:tav tm="100000">
                                          <p:val>
                                            <p:strVal val="#ppt_x"/>
                                          </p:val>
                                        </p:tav>
                                      </p:tavLst>
                                    </p:anim>
                                    <p:anim calcmode="lin" valueType="num">
                                      <p:cBhvr>
                                        <p:cTn id="35" dur="400" fill="hold"/>
                                        <p:tgtEl>
                                          <p:spTgt spid="86">
                                            <p:txEl>
                                              <p:pRg st="0" end="0"/>
                                            </p:txEl>
                                          </p:spTgt>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200"/>
                                  </p:stCondLst>
                                  <p:childTnLst>
                                    <p:set>
                                      <p:cBhvr>
                                        <p:cTn id="37" dur="1" fill="hold">
                                          <p:stCondLst>
                                            <p:cond delay="0"/>
                                          </p:stCondLst>
                                        </p:cTn>
                                        <p:tgtEl>
                                          <p:spTgt spid="87">
                                            <p:txEl>
                                              <p:pRg st="0" end="0"/>
                                            </p:txEl>
                                          </p:spTgt>
                                        </p:tgtEl>
                                        <p:attrNameLst>
                                          <p:attrName>style.visibility</p:attrName>
                                        </p:attrNameLst>
                                      </p:cBhvr>
                                      <p:to>
                                        <p:strVal val="visible"/>
                                      </p:to>
                                    </p:set>
                                    <p:animEffect transition="in" filter="fade">
                                      <p:cBhvr>
                                        <p:cTn id="38" dur="500"/>
                                        <p:tgtEl>
                                          <p:spTgt spid="87">
                                            <p:txEl>
                                              <p:pRg st="0" end="0"/>
                                            </p:txEl>
                                          </p:spTgt>
                                        </p:tgtEl>
                                      </p:cBhvr>
                                    </p:animEffect>
                                    <p:anim calcmode="lin" valueType="num">
                                      <p:cBhvr>
                                        <p:cTn id="39" dur="500" fill="hold"/>
                                        <p:tgtEl>
                                          <p:spTgt spid="87">
                                            <p:txEl>
                                              <p:pRg st="0" end="0"/>
                                            </p:txEl>
                                          </p:spTgt>
                                        </p:tgtEl>
                                        <p:attrNameLst>
                                          <p:attrName>ppt_x</p:attrName>
                                        </p:attrNameLst>
                                      </p:cBhvr>
                                      <p:tavLst>
                                        <p:tav tm="0">
                                          <p:val>
                                            <p:strVal val="#ppt_x"/>
                                          </p:val>
                                        </p:tav>
                                        <p:tav tm="100000">
                                          <p:val>
                                            <p:strVal val="#ppt_x"/>
                                          </p:val>
                                        </p:tav>
                                      </p:tavLst>
                                    </p:anim>
                                    <p:anim calcmode="lin" valueType="num">
                                      <p:cBhvr>
                                        <p:cTn id="40" dur="500" fill="hold"/>
                                        <p:tgtEl>
                                          <p:spTgt spid="87">
                                            <p:txEl>
                                              <p:pRg st="0" end="0"/>
                                            </p:txEl>
                                          </p:spTgt>
                                        </p:tgtEl>
                                        <p:attrNameLst>
                                          <p:attrName>ppt_y</p:attrName>
                                        </p:attrNameLst>
                                      </p:cBhvr>
                                      <p:tavLst>
                                        <p:tav tm="0">
                                          <p:val>
                                            <p:strVal val="#ppt_y+.1"/>
                                          </p:val>
                                        </p:tav>
                                        <p:tav tm="100000">
                                          <p:val>
                                            <p:strVal val="#ppt_y"/>
                                          </p:val>
                                        </p:tav>
                                      </p:tavLst>
                                    </p:anim>
                                  </p:childTnLst>
                                </p:cTn>
                              </p:par>
                              <p:par>
                                <p:cTn id="41" presetID="10" presetClass="entr" presetSubtype="0" fill="hold" grpId="0" nodeType="withEffect">
                                  <p:stCondLst>
                                    <p:cond delay="800"/>
                                  </p:stCondLst>
                                  <p:childTnLst>
                                    <p:set>
                                      <p:cBhvr>
                                        <p:cTn id="42" dur="1" fill="hold">
                                          <p:stCondLst>
                                            <p:cond delay="0"/>
                                          </p:stCondLst>
                                        </p:cTn>
                                        <p:tgtEl>
                                          <p:spTgt spid="100">
                                            <p:txEl>
                                              <p:pRg st="0" end="0"/>
                                            </p:txEl>
                                          </p:spTgt>
                                        </p:tgtEl>
                                        <p:attrNameLst>
                                          <p:attrName>style.visibility</p:attrName>
                                        </p:attrNameLst>
                                      </p:cBhvr>
                                      <p:to>
                                        <p:strVal val="visible"/>
                                      </p:to>
                                    </p:set>
                                    <p:animEffect transition="in" filter="fade">
                                      <p:cBhvr>
                                        <p:cTn id="43" dur="500"/>
                                        <p:tgtEl>
                                          <p:spTgt spid="100">
                                            <p:txEl>
                                              <p:pRg st="0" end="0"/>
                                            </p:txEl>
                                          </p:spTgt>
                                        </p:tgtEl>
                                      </p:cBhvr>
                                    </p:animEffect>
                                  </p:childTnLst>
                                </p:cTn>
                              </p:par>
                              <p:par>
                                <p:cTn id="44" presetID="42" presetClass="entr" presetSubtype="0" fill="hold" grpId="0" nodeType="withEffect">
                                  <p:stCondLst>
                                    <p:cond delay="200"/>
                                  </p:stCondLst>
                                  <p:childTnLst>
                                    <p:set>
                                      <p:cBhvr>
                                        <p:cTn id="45" dur="1" fill="hold">
                                          <p:stCondLst>
                                            <p:cond delay="0"/>
                                          </p:stCondLst>
                                        </p:cTn>
                                        <p:tgtEl>
                                          <p:spTgt spid="101">
                                            <p:txEl>
                                              <p:pRg st="0" end="0"/>
                                            </p:txEl>
                                          </p:spTgt>
                                        </p:tgtEl>
                                        <p:attrNameLst>
                                          <p:attrName>style.visibility</p:attrName>
                                        </p:attrNameLst>
                                      </p:cBhvr>
                                      <p:to>
                                        <p:strVal val="visible"/>
                                      </p:to>
                                    </p:set>
                                    <p:animEffect transition="in" filter="fade">
                                      <p:cBhvr>
                                        <p:cTn id="46" dur="400"/>
                                        <p:tgtEl>
                                          <p:spTgt spid="101">
                                            <p:txEl>
                                              <p:pRg st="0" end="0"/>
                                            </p:txEl>
                                          </p:spTgt>
                                        </p:tgtEl>
                                      </p:cBhvr>
                                    </p:animEffect>
                                    <p:anim calcmode="lin" valueType="num">
                                      <p:cBhvr>
                                        <p:cTn id="47" dur="400" fill="hold"/>
                                        <p:tgtEl>
                                          <p:spTgt spid="101">
                                            <p:txEl>
                                              <p:pRg st="0" end="0"/>
                                            </p:txEl>
                                          </p:spTgt>
                                        </p:tgtEl>
                                        <p:attrNameLst>
                                          <p:attrName>ppt_x</p:attrName>
                                        </p:attrNameLst>
                                      </p:cBhvr>
                                      <p:tavLst>
                                        <p:tav tm="0">
                                          <p:val>
                                            <p:strVal val="#ppt_x"/>
                                          </p:val>
                                        </p:tav>
                                        <p:tav tm="100000">
                                          <p:val>
                                            <p:strVal val="#ppt_x"/>
                                          </p:val>
                                        </p:tav>
                                      </p:tavLst>
                                    </p:anim>
                                    <p:anim calcmode="lin" valueType="num">
                                      <p:cBhvr>
                                        <p:cTn id="48" dur="400" fill="hold"/>
                                        <p:tgtEl>
                                          <p:spTgt spid="101">
                                            <p:txEl>
                                              <p:pRg st="0" end="0"/>
                                            </p:txEl>
                                          </p:spTgt>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200"/>
                                  </p:stCondLst>
                                  <p:childTnLst>
                                    <p:set>
                                      <p:cBhvr>
                                        <p:cTn id="50" dur="1" fill="hold">
                                          <p:stCondLst>
                                            <p:cond delay="0"/>
                                          </p:stCondLst>
                                        </p:cTn>
                                        <p:tgtEl>
                                          <p:spTgt spid="102">
                                            <p:txEl>
                                              <p:pRg st="0" end="0"/>
                                            </p:txEl>
                                          </p:spTgt>
                                        </p:tgtEl>
                                        <p:attrNameLst>
                                          <p:attrName>style.visibility</p:attrName>
                                        </p:attrNameLst>
                                      </p:cBhvr>
                                      <p:to>
                                        <p:strVal val="visible"/>
                                      </p:to>
                                    </p:set>
                                    <p:animEffect transition="in" filter="fade">
                                      <p:cBhvr>
                                        <p:cTn id="51" dur="500"/>
                                        <p:tgtEl>
                                          <p:spTgt spid="102">
                                            <p:txEl>
                                              <p:pRg st="0" end="0"/>
                                            </p:txEl>
                                          </p:spTgt>
                                        </p:tgtEl>
                                      </p:cBhvr>
                                    </p:animEffect>
                                    <p:anim calcmode="lin" valueType="num">
                                      <p:cBhvr>
                                        <p:cTn id="52" dur="500" fill="hold"/>
                                        <p:tgtEl>
                                          <p:spTgt spid="102">
                                            <p:txEl>
                                              <p:pRg st="0" end="0"/>
                                            </p:txEl>
                                          </p:spTgt>
                                        </p:tgtEl>
                                        <p:attrNameLst>
                                          <p:attrName>ppt_x</p:attrName>
                                        </p:attrNameLst>
                                      </p:cBhvr>
                                      <p:tavLst>
                                        <p:tav tm="0">
                                          <p:val>
                                            <p:strVal val="#ppt_x"/>
                                          </p:val>
                                        </p:tav>
                                        <p:tav tm="100000">
                                          <p:val>
                                            <p:strVal val="#ppt_x"/>
                                          </p:val>
                                        </p:tav>
                                      </p:tavLst>
                                    </p:anim>
                                    <p:anim calcmode="lin" valueType="num">
                                      <p:cBhvr>
                                        <p:cTn id="53" dur="500" fill="hold"/>
                                        <p:tgtEl>
                                          <p:spTgt spid="102">
                                            <p:txEl>
                                              <p:pRg st="0" end="0"/>
                                            </p:txEl>
                                          </p:spTgt>
                                        </p:tgtEl>
                                        <p:attrNameLst>
                                          <p:attrName>ppt_y</p:attrName>
                                        </p:attrNameLst>
                                      </p:cBhvr>
                                      <p:tavLst>
                                        <p:tav tm="0">
                                          <p:val>
                                            <p:strVal val="#ppt_y+.1"/>
                                          </p:val>
                                        </p:tav>
                                        <p:tav tm="100000">
                                          <p:val>
                                            <p:strVal val="#ppt_y"/>
                                          </p:val>
                                        </p:tav>
                                      </p:tavLst>
                                    </p:anim>
                                  </p:childTnLst>
                                </p:cTn>
                              </p:par>
                              <p:par>
                                <p:cTn id="54" presetID="10" presetClass="entr" presetSubtype="0" fill="hold" grpId="0" nodeType="withEffect">
                                  <p:stCondLst>
                                    <p:cond delay="800"/>
                                  </p:stCondLst>
                                  <p:childTnLst>
                                    <p:set>
                                      <p:cBhvr>
                                        <p:cTn id="55" dur="1" fill="hold">
                                          <p:stCondLst>
                                            <p:cond delay="0"/>
                                          </p:stCondLst>
                                        </p:cTn>
                                        <p:tgtEl>
                                          <p:spTgt spid="109">
                                            <p:txEl>
                                              <p:pRg st="0" end="0"/>
                                            </p:txEl>
                                          </p:spTgt>
                                        </p:tgtEl>
                                        <p:attrNameLst>
                                          <p:attrName>style.visibility</p:attrName>
                                        </p:attrNameLst>
                                      </p:cBhvr>
                                      <p:to>
                                        <p:strVal val="visible"/>
                                      </p:to>
                                    </p:set>
                                    <p:animEffect transition="in" filter="fade">
                                      <p:cBhvr>
                                        <p:cTn id="56" dur="500"/>
                                        <p:tgtEl>
                                          <p:spTgt spid="109">
                                            <p:txEl>
                                              <p:pRg st="0" end="0"/>
                                            </p:txEl>
                                          </p:spTgt>
                                        </p:tgtEl>
                                      </p:cBhvr>
                                    </p:animEffect>
                                  </p:childTnLst>
                                </p:cTn>
                              </p:par>
                              <p:par>
                                <p:cTn id="57" presetID="42" presetClass="entr" presetSubtype="0" fill="hold" grpId="0" nodeType="withEffect">
                                  <p:stCondLst>
                                    <p:cond delay="200"/>
                                  </p:stCondLst>
                                  <p:childTnLst>
                                    <p:set>
                                      <p:cBhvr>
                                        <p:cTn id="58" dur="1" fill="hold">
                                          <p:stCondLst>
                                            <p:cond delay="0"/>
                                          </p:stCondLst>
                                        </p:cTn>
                                        <p:tgtEl>
                                          <p:spTgt spid="110">
                                            <p:txEl>
                                              <p:pRg st="0" end="0"/>
                                            </p:txEl>
                                          </p:spTgt>
                                        </p:tgtEl>
                                        <p:attrNameLst>
                                          <p:attrName>style.visibility</p:attrName>
                                        </p:attrNameLst>
                                      </p:cBhvr>
                                      <p:to>
                                        <p:strVal val="visible"/>
                                      </p:to>
                                    </p:set>
                                    <p:animEffect transition="in" filter="fade">
                                      <p:cBhvr>
                                        <p:cTn id="59" dur="400"/>
                                        <p:tgtEl>
                                          <p:spTgt spid="110">
                                            <p:txEl>
                                              <p:pRg st="0" end="0"/>
                                            </p:txEl>
                                          </p:spTgt>
                                        </p:tgtEl>
                                      </p:cBhvr>
                                    </p:animEffect>
                                    <p:anim calcmode="lin" valueType="num">
                                      <p:cBhvr>
                                        <p:cTn id="60" dur="400" fill="hold"/>
                                        <p:tgtEl>
                                          <p:spTgt spid="110">
                                            <p:txEl>
                                              <p:pRg st="0" end="0"/>
                                            </p:txEl>
                                          </p:spTgt>
                                        </p:tgtEl>
                                        <p:attrNameLst>
                                          <p:attrName>ppt_x</p:attrName>
                                        </p:attrNameLst>
                                      </p:cBhvr>
                                      <p:tavLst>
                                        <p:tav tm="0">
                                          <p:val>
                                            <p:strVal val="#ppt_x"/>
                                          </p:val>
                                        </p:tav>
                                        <p:tav tm="100000">
                                          <p:val>
                                            <p:strVal val="#ppt_x"/>
                                          </p:val>
                                        </p:tav>
                                      </p:tavLst>
                                    </p:anim>
                                    <p:anim calcmode="lin" valueType="num">
                                      <p:cBhvr>
                                        <p:cTn id="61" dur="400" fill="hold"/>
                                        <p:tgtEl>
                                          <p:spTgt spid="110">
                                            <p:txEl>
                                              <p:pRg st="0" end="0"/>
                                            </p:txEl>
                                          </p:spTgt>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200"/>
                                  </p:stCondLst>
                                  <p:childTnLst>
                                    <p:set>
                                      <p:cBhvr>
                                        <p:cTn id="63" dur="1" fill="hold">
                                          <p:stCondLst>
                                            <p:cond delay="0"/>
                                          </p:stCondLst>
                                        </p:cTn>
                                        <p:tgtEl>
                                          <p:spTgt spid="111">
                                            <p:txEl>
                                              <p:pRg st="0" end="0"/>
                                            </p:txEl>
                                          </p:spTgt>
                                        </p:tgtEl>
                                        <p:attrNameLst>
                                          <p:attrName>style.visibility</p:attrName>
                                        </p:attrNameLst>
                                      </p:cBhvr>
                                      <p:to>
                                        <p:strVal val="visible"/>
                                      </p:to>
                                    </p:set>
                                    <p:animEffect transition="in" filter="fade">
                                      <p:cBhvr>
                                        <p:cTn id="64" dur="500"/>
                                        <p:tgtEl>
                                          <p:spTgt spid="111">
                                            <p:txEl>
                                              <p:pRg st="0" end="0"/>
                                            </p:txEl>
                                          </p:spTgt>
                                        </p:tgtEl>
                                      </p:cBhvr>
                                    </p:animEffect>
                                    <p:anim calcmode="lin" valueType="num">
                                      <p:cBhvr>
                                        <p:cTn id="65" dur="500" fill="hold"/>
                                        <p:tgtEl>
                                          <p:spTgt spid="111">
                                            <p:txEl>
                                              <p:pRg st="0" end="0"/>
                                            </p:txEl>
                                          </p:spTgt>
                                        </p:tgtEl>
                                        <p:attrNameLst>
                                          <p:attrName>ppt_x</p:attrName>
                                        </p:attrNameLst>
                                      </p:cBhvr>
                                      <p:tavLst>
                                        <p:tav tm="0">
                                          <p:val>
                                            <p:strVal val="#ppt_x"/>
                                          </p:val>
                                        </p:tav>
                                        <p:tav tm="100000">
                                          <p:val>
                                            <p:strVal val="#ppt_x"/>
                                          </p:val>
                                        </p:tav>
                                      </p:tavLst>
                                    </p:anim>
                                    <p:anim calcmode="lin" valueType="num">
                                      <p:cBhvr>
                                        <p:cTn id="66" dur="500" fill="hold"/>
                                        <p:tgtEl>
                                          <p:spTgt spid="111">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64" grpId="0" build="p">
        <p:tmplLst>
          <p:tmpl lvl="1">
            <p:tnLst>
              <p:par>
                <p:cTn presetID="10" presetClass="entr" presetSubtype="0" fill="hold" nodeType="withEffect">
                  <p:stCondLst>
                    <p:cond delay="80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42" presetClass="entr" presetSubtype="0" fill="hold" nodeType="withEffect">
                  <p:stCondLst>
                    <p:cond delay="200"/>
                  </p:stCondLst>
                  <p:childTnLst>
                    <p:set>
                      <p:cBhvr>
                        <p:cTn dur="1" fill="hold">
                          <p:stCondLst>
                            <p:cond delay="0"/>
                          </p:stCondLst>
                        </p:cTn>
                        <p:tgtEl>
                          <p:spTgt spid="65"/>
                        </p:tgtEl>
                        <p:attrNameLst>
                          <p:attrName>style.visibility</p:attrName>
                        </p:attrNameLst>
                      </p:cBhvr>
                      <p:to>
                        <p:strVal val="visible"/>
                      </p:to>
                    </p:set>
                    <p:animEffect transition="in" filter="fade">
                      <p:cBhvr>
                        <p:cTn dur="400"/>
                        <p:tgtEl>
                          <p:spTgt spid="65"/>
                        </p:tgtEl>
                      </p:cBhvr>
                    </p:animEffect>
                    <p:anim calcmode="lin" valueType="num">
                      <p:cBhvr>
                        <p:cTn dur="400" fill="hold"/>
                        <p:tgtEl>
                          <p:spTgt spid="65"/>
                        </p:tgtEl>
                        <p:attrNameLst>
                          <p:attrName>ppt_x</p:attrName>
                        </p:attrNameLst>
                      </p:cBhvr>
                      <p:tavLst>
                        <p:tav tm="0">
                          <p:val>
                            <p:strVal val="#ppt_x"/>
                          </p:val>
                        </p:tav>
                        <p:tav tm="100000">
                          <p:val>
                            <p:strVal val="#ppt_x"/>
                          </p:val>
                        </p:tav>
                      </p:tavLst>
                    </p:anim>
                    <p:anim calcmode="lin" valueType="num">
                      <p:cBhvr>
                        <p:cTn dur="400" fill="hold"/>
                        <p:tgtEl>
                          <p:spTgt spid="65"/>
                        </p:tgtEl>
                        <p:attrNameLst>
                          <p:attrName>ppt_y</p:attrName>
                        </p:attrNameLst>
                      </p:cBhvr>
                      <p:tavLst>
                        <p:tav tm="0">
                          <p:val>
                            <p:strVal val="#ppt_y+.1"/>
                          </p:val>
                        </p:tav>
                        <p:tav tm="100000">
                          <p:val>
                            <p:strVal val="#ppt_y"/>
                          </p:val>
                        </p:tav>
                      </p:tavLst>
                    </p:anim>
                  </p:childTnLst>
                </p:cTn>
              </p:par>
            </p:tnLst>
          </p:tmpl>
        </p:tmplLst>
      </p:bldP>
      <p:bldP spid="66" grpId="0" build="p">
        <p:tmplLst>
          <p:tmpl lvl="1">
            <p:tnLst>
              <p:par>
                <p:cTn presetID="42" presetClass="entr" presetSubtype="0" fill="hold" nodeType="withEffect">
                  <p:stCondLst>
                    <p:cond delay="20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anim calcmode="lin" valueType="num">
                      <p:cBhvr>
                        <p:cTn dur="500" fill="hold"/>
                        <p:tgtEl>
                          <p:spTgt spid="66"/>
                        </p:tgtEl>
                        <p:attrNameLst>
                          <p:attrName>ppt_x</p:attrName>
                        </p:attrNameLst>
                      </p:cBhvr>
                      <p:tavLst>
                        <p:tav tm="0">
                          <p:val>
                            <p:strVal val="#ppt_x"/>
                          </p:val>
                        </p:tav>
                        <p:tav tm="100000">
                          <p:val>
                            <p:strVal val="#ppt_x"/>
                          </p:val>
                        </p:tav>
                      </p:tavLst>
                    </p:anim>
                    <p:anim calcmode="lin" valueType="num">
                      <p:cBhvr>
                        <p:cTn dur="500" fill="hold"/>
                        <p:tgtEl>
                          <p:spTgt spid="66"/>
                        </p:tgtEl>
                        <p:attrNameLst>
                          <p:attrName>ppt_y</p:attrName>
                        </p:attrNameLst>
                      </p:cBhvr>
                      <p:tavLst>
                        <p:tav tm="0">
                          <p:val>
                            <p:strVal val="#ppt_y+.1"/>
                          </p:val>
                        </p:tav>
                        <p:tav tm="100000">
                          <p:val>
                            <p:strVal val="#ppt_y"/>
                          </p:val>
                        </p:tav>
                      </p:tavLst>
                    </p:anim>
                  </p:childTnLst>
                </p:cTn>
              </p:par>
            </p:tnLst>
          </p:tmpl>
        </p:tmplLst>
      </p:bldP>
      <p:bldP spid="85" grpId="0" build="p">
        <p:tmplLst>
          <p:tmpl lvl="1">
            <p:tnLst>
              <p:par>
                <p:cTn presetID="10" presetClass="entr" presetSubtype="0" fill="hold" nodeType="withEffect">
                  <p:stCondLst>
                    <p:cond delay="800"/>
                  </p:stCondLst>
                  <p:childTnLst>
                    <p:set>
                      <p:cBhvr>
                        <p:cTn dur="1" fill="hold">
                          <p:stCondLst>
                            <p:cond delay="0"/>
                          </p:stCondLst>
                        </p:cTn>
                        <p:tgtEl>
                          <p:spTgt spid="85"/>
                        </p:tgtEl>
                        <p:attrNameLst>
                          <p:attrName>style.visibility</p:attrName>
                        </p:attrNameLst>
                      </p:cBhvr>
                      <p:to>
                        <p:strVal val="visible"/>
                      </p:to>
                    </p:set>
                    <p:animEffect transition="in" filter="fade">
                      <p:cBhvr>
                        <p:cTn dur="500"/>
                        <p:tgtEl>
                          <p:spTgt spid="85"/>
                        </p:tgtEl>
                      </p:cBhvr>
                    </p:animEffect>
                  </p:childTnLst>
                </p:cTn>
              </p:par>
            </p:tnLst>
          </p:tmpl>
        </p:tmplLst>
      </p:bldP>
      <p:bldP spid="86" grpId="0" build="p">
        <p:tmplLst>
          <p:tmpl lvl="1">
            <p:tnLst>
              <p:par>
                <p:cTn presetID="42" presetClass="entr" presetSubtype="0" fill="hold" nodeType="withEffect">
                  <p:stCondLst>
                    <p:cond delay="200"/>
                  </p:stCondLst>
                  <p:childTnLst>
                    <p:set>
                      <p:cBhvr>
                        <p:cTn dur="1" fill="hold">
                          <p:stCondLst>
                            <p:cond delay="0"/>
                          </p:stCondLst>
                        </p:cTn>
                        <p:tgtEl>
                          <p:spTgt spid="86"/>
                        </p:tgtEl>
                        <p:attrNameLst>
                          <p:attrName>style.visibility</p:attrName>
                        </p:attrNameLst>
                      </p:cBhvr>
                      <p:to>
                        <p:strVal val="visible"/>
                      </p:to>
                    </p:set>
                    <p:animEffect transition="in" filter="fade">
                      <p:cBhvr>
                        <p:cTn dur="400"/>
                        <p:tgtEl>
                          <p:spTgt spid="86"/>
                        </p:tgtEl>
                      </p:cBhvr>
                    </p:animEffect>
                    <p:anim calcmode="lin" valueType="num">
                      <p:cBhvr>
                        <p:cTn dur="400" fill="hold"/>
                        <p:tgtEl>
                          <p:spTgt spid="86"/>
                        </p:tgtEl>
                        <p:attrNameLst>
                          <p:attrName>ppt_x</p:attrName>
                        </p:attrNameLst>
                      </p:cBhvr>
                      <p:tavLst>
                        <p:tav tm="0">
                          <p:val>
                            <p:strVal val="#ppt_x"/>
                          </p:val>
                        </p:tav>
                        <p:tav tm="100000">
                          <p:val>
                            <p:strVal val="#ppt_x"/>
                          </p:val>
                        </p:tav>
                      </p:tavLst>
                    </p:anim>
                    <p:anim calcmode="lin" valueType="num">
                      <p:cBhvr>
                        <p:cTn dur="400" fill="hold"/>
                        <p:tgtEl>
                          <p:spTgt spid="86"/>
                        </p:tgtEl>
                        <p:attrNameLst>
                          <p:attrName>ppt_y</p:attrName>
                        </p:attrNameLst>
                      </p:cBhvr>
                      <p:tavLst>
                        <p:tav tm="0">
                          <p:val>
                            <p:strVal val="#ppt_y+.1"/>
                          </p:val>
                        </p:tav>
                        <p:tav tm="100000">
                          <p:val>
                            <p:strVal val="#ppt_y"/>
                          </p:val>
                        </p:tav>
                      </p:tavLst>
                    </p:anim>
                  </p:childTnLst>
                </p:cTn>
              </p:par>
            </p:tnLst>
          </p:tmpl>
        </p:tmplLst>
      </p:bldP>
      <p:bldP spid="87" grpId="0" build="p">
        <p:tmplLst>
          <p:tmpl lvl="1">
            <p:tnLst>
              <p:par>
                <p:cTn presetID="42" presetClass="entr" presetSubtype="0" fill="hold" nodeType="withEffect">
                  <p:stCondLst>
                    <p:cond delay="200"/>
                  </p:stCondLst>
                  <p:childTnLst>
                    <p:set>
                      <p:cBhvr>
                        <p:cTn dur="1" fill="hold">
                          <p:stCondLst>
                            <p:cond delay="0"/>
                          </p:stCondLst>
                        </p:cTn>
                        <p:tgtEl>
                          <p:spTgt spid="87"/>
                        </p:tgtEl>
                        <p:attrNameLst>
                          <p:attrName>style.visibility</p:attrName>
                        </p:attrNameLst>
                      </p:cBhvr>
                      <p:to>
                        <p:strVal val="visible"/>
                      </p:to>
                    </p:set>
                    <p:animEffect transition="in" filter="fade">
                      <p:cBhvr>
                        <p:cTn dur="500"/>
                        <p:tgtEl>
                          <p:spTgt spid="87"/>
                        </p:tgtEl>
                      </p:cBhvr>
                    </p:animEffect>
                    <p:anim calcmode="lin" valueType="num">
                      <p:cBhvr>
                        <p:cTn dur="500" fill="hold"/>
                        <p:tgtEl>
                          <p:spTgt spid="87"/>
                        </p:tgtEl>
                        <p:attrNameLst>
                          <p:attrName>ppt_x</p:attrName>
                        </p:attrNameLst>
                      </p:cBhvr>
                      <p:tavLst>
                        <p:tav tm="0">
                          <p:val>
                            <p:strVal val="#ppt_x"/>
                          </p:val>
                        </p:tav>
                        <p:tav tm="100000">
                          <p:val>
                            <p:strVal val="#ppt_x"/>
                          </p:val>
                        </p:tav>
                      </p:tavLst>
                    </p:anim>
                    <p:anim calcmode="lin" valueType="num">
                      <p:cBhvr>
                        <p:cTn dur="500" fill="hold"/>
                        <p:tgtEl>
                          <p:spTgt spid="87"/>
                        </p:tgtEl>
                        <p:attrNameLst>
                          <p:attrName>ppt_y</p:attrName>
                        </p:attrNameLst>
                      </p:cBhvr>
                      <p:tavLst>
                        <p:tav tm="0">
                          <p:val>
                            <p:strVal val="#ppt_y+.1"/>
                          </p:val>
                        </p:tav>
                        <p:tav tm="100000">
                          <p:val>
                            <p:strVal val="#ppt_y"/>
                          </p:val>
                        </p:tav>
                      </p:tavLst>
                    </p:anim>
                  </p:childTnLst>
                </p:cTn>
              </p:par>
            </p:tnLst>
          </p:tmpl>
        </p:tmplLst>
      </p:bldP>
      <p:bldP spid="100" grpId="0" build="p">
        <p:tmplLst>
          <p:tmpl lvl="1">
            <p:tnLst>
              <p:par>
                <p:cTn presetID="10" presetClass="entr" presetSubtype="0" fill="hold" nodeType="withEffect">
                  <p:stCondLst>
                    <p:cond delay="800"/>
                  </p:stCondLst>
                  <p:childTnLst>
                    <p:set>
                      <p:cBhvr>
                        <p:cTn dur="1" fill="hold">
                          <p:stCondLst>
                            <p:cond delay="0"/>
                          </p:stCondLst>
                        </p:cTn>
                        <p:tgtEl>
                          <p:spTgt spid="100"/>
                        </p:tgtEl>
                        <p:attrNameLst>
                          <p:attrName>style.visibility</p:attrName>
                        </p:attrNameLst>
                      </p:cBhvr>
                      <p:to>
                        <p:strVal val="visible"/>
                      </p:to>
                    </p:set>
                    <p:animEffect transition="in" filter="fade">
                      <p:cBhvr>
                        <p:cTn dur="500"/>
                        <p:tgtEl>
                          <p:spTgt spid="100"/>
                        </p:tgtEl>
                      </p:cBhvr>
                    </p:animEffect>
                  </p:childTnLst>
                </p:cTn>
              </p:par>
            </p:tnLst>
          </p:tmpl>
        </p:tmplLst>
      </p:bldP>
      <p:bldP spid="101" grpId="0" build="p">
        <p:tmplLst>
          <p:tmpl lvl="1">
            <p:tnLst>
              <p:par>
                <p:cTn presetID="42" presetClass="entr" presetSubtype="0" fill="hold" nodeType="withEffect">
                  <p:stCondLst>
                    <p:cond delay="200"/>
                  </p:stCondLst>
                  <p:childTnLst>
                    <p:set>
                      <p:cBhvr>
                        <p:cTn dur="1" fill="hold">
                          <p:stCondLst>
                            <p:cond delay="0"/>
                          </p:stCondLst>
                        </p:cTn>
                        <p:tgtEl>
                          <p:spTgt spid="101"/>
                        </p:tgtEl>
                        <p:attrNameLst>
                          <p:attrName>style.visibility</p:attrName>
                        </p:attrNameLst>
                      </p:cBhvr>
                      <p:to>
                        <p:strVal val="visible"/>
                      </p:to>
                    </p:set>
                    <p:animEffect transition="in" filter="fade">
                      <p:cBhvr>
                        <p:cTn dur="400"/>
                        <p:tgtEl>
                          <p:spTgt spid="101"/>
                        </p:tgtEl>
                      </p:cBhvr>
                    </p:animEffect>
                    <p:anim calcmode="lin" valueType="num">
                      <p:cBhvr>
                        <p:cTn dur="400" fill="hold"/>
                        <p:tgtEl>
                          <p:spTgt spid="101"/>
                        </p:tgtEl>
                        <p:attrNameLst>
                          <p:attrName>ppt_x</p:attrName>
                        </p:attrNameLst>
                      </p:cBhvr>
                      <p:tavLst>
                        <p:tav tm="0">
                          <p:val>
                            <p:strVal val="#ppt_x"/>
                          </p:val>
                        </p:tav>
                        <p:tav tm="100000">
                          <p:val>
                            <p:strVal val="#ppt_x"/>
                          </p:val>
                        </p:tav>
                      </p:tavLst>
                    </p:anim>
                    <p:anim calcmode="lin" valueType="num">
                      <p:cBhvr>
                        <p:cTn dur="400" fill="hold"/>
                        <p:tgtEl>
                          <p:spTgt spid="101"/>
                        </p:tgtEl>
                        <p:attrNameLst>
                          <p:attrName>ppt_y</p:attrName>
                        </p:attrNameLst>
                      </p:cBhvr>
                      <p:tavLst>
                        <p:tav tm="0">
                          <p:val>
                            <p:strVal val="#ppt_y+.1"/>
                          </p:val>
                        </p:tav>
                        <p:tav tm="100000">
                          <p:val>
                            <p:strVal val="#ppt_y"/>
                          </p:val>
                        </p:tav>
                      </p:tavLst>
                    </p:anim>
                  </p:childTnLst>
                </p:cTn>
              </p:par>
            </p:tnLst>
          </p:tmpl>
        </p:tmplLst>
      </p:bldP>
      <p:bldP spid="102" grpId="0" build="p">
        <p:tmplLst>
          <p:tmpl lvl="1">
            <p:tnLst>
              <p:par>
                <p:cTn presetID="42" presetClass="entr" presetSubtype="0" fill="hold" nodeType="withEffect">
                  <p:stCondLst>
                    <p:cond delay="200"/>
                  </p:stCondLst>
                  <p:childTnLst>
                    <p:set>
                      <p:cBhvr>
                        <p:cTn dur="1" fill="hold">
                          <p:stCondLst>
                            <p:cond delay="0"/>
                          </p:stCondLst>
                        </p:cTn>
                        <p:tgtEl>
                          <p:spTgt spid="102"/>
                        </p:tgtEl>
                        <p:attrNameLst>
                          <p:attrName>style.visibility</p:attrName>
                        </p:attrNameLst>
                      </p:cBhvr>
                      <p:to>
                        <p:strVal val="visible"/>
                      </p:to>
                    </p:set>
                    <p:animEffect transition="in" filter="fade">
                      <p:cBhvr>
                        <p:cTn dur="500"/>
                        <p:tgtEl>
                          <p:spTgt spid="102"/>
                        </p:tgtEl>
                      </p:cBhvr>
                    </p:animEffect>
                    <p:anim calcmode="lin" valueType="num">
                      <p:cBhvr>
                        <p:cTn dur="500" fill="hold"/>
                        <p:tgtEl>
                          <p:spTgt spid="102"/>
                        </p:tgtEl>
                        <p:attrNameLst>
                          <p:attrName>ppt_x</p:attrName>
                        </p:attrNameLst>
                      </p:cBhvr>
                      <p:tavLst>
                        <p:tav tm="0">
                          <p:val>
                            <p:strVal val="#ppt_x"/>
                          </p:val>
                        </p:tav>
                        <p:tav tm="100000">
                          <p:val>
                            <p:strVal val="#ppt_x"/>
                          </p:val>
                        </p:tav>
                      </p:tavLst>
                    </p:anim>
                    <p:anim calcmode="lin" valueType="num">
                      <p:cBhvr>
                        <p:cTn dur="500" fill="hold"/>
                        <p:tgtEl>
                          <p:spTgt spid="102"/>
                        </p:tgtEl>
                        <p:attrNameLst>
                          <p:attrName>ppt_y</p:attrName>
                        </p:attrNameLst>
                      </p:cBhvr>
                      <p:tavLst>
                        <p:tav tm="0">
                          <p:val>
                            <p:strVal val="#ppt_y+.1"/>
                          </p:val>
                        </p:tav>
                        <p:tav tm="100000">
                          <p:val>
                            <p:strVal val="#ppt_y"/>
                          </p:val>
                        </p:tav>
                      </p:tavLst>
                    </p:anim>
                  </p:childTnLst>
                </p:cTn>
              </p:par>
            </p:tnLst>
          </p:tmpl>
        </p:tmplLst>
      </p:bldP>
      <p:bldP spid="109" grpId="0" build="p">
        <p:tmplLst>
          <p:tmpl lvl="1">
            <p:tnLst>
              <p:par>
                <p:cTn presetID="10" presetClass="entr" presetSubtype="0" fill="hold" nodeType="withEffect">
                  <p:stCondLst>
                    <p:cond delay="800"/>
                  </p:stCondLst>
                  <p:childTnLst>
                    <p:set>
                      <p:cBhvr>
                        <p:cTn dur="1" fill="hold">
                          <p:stCondLst>
                            <p:cond delay="0"/>
                          </p:stCondLst>
                        </p:cTn>
                        <p:tgtEl>
                          <p:spTgt spid="109"/>
                        </p:tgtEl>
                        <p:attrNameLst>
                          <p:attrName>style.visibility</p:attrName>
                        </p:attrNameLst>
                      </p:cBhvr>
                      <p:to>
                        <p:strVal val="visible"/>
                      </p:to>
                    </p:set>
                    <p:animEffect transition="in" filter="fade">
                      <p:cBhvr>
                        <p:cTn dur="500"/>
                        <p:tgtEl>
                          <p:spTgt spid="109"/>
                        </p:tgtEl>
                      </p:cBhvr>
                    </p:animEffect>
                  </p:childTnLst>
                </p:cTn>
              </p:par>
            </p:tnLst>
          </p:tmpl>
        </p:tmplLst>
      </p:bldP>
      <p:bldP spid="110" grpId="0" build="p">
        <p:tmplLst>
          <p:tmpl lvl="1">
            <p:tnLst>
              <p:par>
                <p:cTn presetID="42" presetClass="entr" presetSubtype="0" fill="hold" nodeType="withEffect">
                  <p:stCondLst>
                    <p:cond delay="200"/>
                  </p:stCondLst>
                  <p:childTnLst>
                    <p:set>
                      <p:cBhvr>
                        <p:cTn dur="1" fill="hold">
                          <p:stCondLst>
                            <p:cond delay="0"/>
                          </p:stCondLst>
                        </p:cTn>
                        <p:tgtEl>
                          <p:spTgt spid="110"/>
                        </p:tgtEl>
                        <p:attrNameLst>
                          <p:attrName>style.visibility</p:attrName>
                        </p:attrNameLst>
                      </p:cBhvr>
                      <p:to>
                        <p:strVal val="visible"/>
                      </p:to>
                    </p:set>
                    <p:animEffect transition="in" filter="fade">
                      <p:cBhvr>
                        <p:cTn dur="400"/>
                        <p:tgtEl>
                          <p:spTgt spid="110"/>
                        </p:tgtEl>
                      </p:cBhvr>
                    </p:animEffect>
                    <p:anim calcmode="lin" valueType="num">
                      <p:cBhvr>
                        <p:cTn dur="400" fill="hold"/>
                        <p:tgtEl>
                          <p:spTgt spid="110"/>
                        </p:tgtEl>
                        <p:attrNameLst>
                          <p:attrName>ppt_x</p:attrName>
                        </p:attrNameLst>
                      </p:cBhvr>
                      <p:tavLst>
                        <p:tav tm="0">
                          <p:val>
                            <p:strVal val="#ppt_x"/>
                          </p:val>
                        </p:tav>
                        <p:tav tm="100000">
                          <p:val>
                            <p:strVal val="#ppt_x"/>
                          </p:val>
                        </p:tav>
                      </p:tavLst>
                    </p:anim>
                    <p:anim calcmode="lin" valueType="num">
                      <p:cBhvr>
                        <p:cTn dur="400" fill="hold"/>
                        <p:tgtEl>
                          <p:spTgt spid="110"/>
                        </p:tgtEl>
                        <p:attrNameLst>
                          <p:attrName>ppt_y</p:attrName>
                        </p:attrNameLst>
                      </p:cBhvr>
                      <p:tavLst>
                        <p:tav tm="0">
                          <p:val>
                            <p:strVal val="#ppt_y+.1"/>
                          </p:val>
                        </p:tav>
                        <p:tav tm="100000">
                          <p:val>
                            <p:strVal val="#ppt_y"/>
                          </p:val>
                        </p:tav>
                      </p:tavLst>
                    </p:anim>
                  </p:childTnLst>
                </p:cTn>
              </p:par>
            </p:tnLst>
          </p:tmpl>
        </p:tmplLst>
      </p:bldP>
      <p:bldP spid="111" grpId="0" build="p">
        <p:tmplLst>
          <p:tmpl lvl="1">
            <p:tnLst>
              <p:par>
                <p:cTn presetID="42" presetClass="entr" presetSubtype="0" fill="hold" nodeType="withEffect">
                  <p:stCondLst>
                    <p:cond delay="200"/>
                  </p:stCondLst>
                  <p:childTnLst>
                    <p:set>
                      <p:cBhvr>
                        <p:cTn dur="1" fill="hold">
                          <p:stCondLst>
                            <p:cond delay="0"/>
                          </p:stCondLst>
                        </p:cTn>
                        <p:tgtEl>
                          <p:spTgt spid="111"/>
                        </p:tgtEl>
                        <p:attrNameLst>
                          <p:attrName>style.visibility</p:attrName>
                        </p:attrNameLst>
                      </p:cBhvr>
                      <p:to>
                        <p:strVal val="visible"/>
                      </p:to>
                    </p:set>
                    <p:animEffect transition="in" filter="fade">
                      <p:cBhvr>
                        <p:cTn dur="500"/>
                        <p:tgtEl>
                          <p:spTgt spid="111"/>
                        </p:tgtEl>
                      </p:cBhvr>
                    </p:animEffect>
                    <p:anim calcmode="lin" valueType="num">
                      <p:cBhvr>
                        <p:cTn dur="500" fill="hold"/>
                        <p:tgtEl>
                          <p:spTgt spid="111"/>
                        </p:tgtEl>
                        <p:attrNameLst>
                          <p:attrName>ppt_x</p:attrName>
                        </p:attrNameLst>
                      </p:cBhvr>
                      <p:tavLst>
                        <p:tav tm="0">
                          <p:val>
                            <p:strVal val="#ppt_x"/>
                          </p:val>
                        </p:tav>
                        <p:tav tm="100000">
                          <p:val>
                            <p:strVal val="#ppt_x"/>
                          </p:val>
                        </p:tav>
                      </p:tavLst>
                    </p:anim>
                    <p:anim calcmode="lin" valueType="num">
                      <p:cBhvr>
                        <p:cTn dur="500" fill="hold"/>
                        <p:tgtEl>
                          <p:spTgt spid="111"/>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ne images with caption">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778374" y="270483"/>
            <a:ext cx="3903663"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778374" y="689252"/>
            <a:ext cx="3903663"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2" name="Picture Placeholder 2"/>
          <p:cNvSpPr>
            <a:spLocks noGrp="1"/>
          </p:cNvSpPr>
          <p:nvPr>
            <p:ph type="pic" sz="quarter" idx="48"/>
          </p:nvPr>
        </p:nvSpPr>
        <p:spPr>
          <a:xfrm>
            <a:off x="0" y="0"/>
            <a:ext cx="4356100" cy="5714999"/>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2" name="Text Placeholder 7"/>
          <p:cNvSpPr>
            <a:spLocks noGrp="1"/>
          </p:cNvSpPr>
          <p:nvPr>
            <p:ph type="body" sz="quarter" idx="40" hasCustomPrompt="1"/>
          </p:nvPr>
        </p:nvSpPr>
        <p:spPr>
          <a:xfrm>
            <a:off x="4763028" y="1223131"/>
            <a:ext cx="3925015" cy="359817"/>
          </a:xfrm>
          <a:prstGeom prst="rect">
            <a:avLst/>
          </a:prstGeom>
        </p:spPr>
        <p:txBody>
          <a:bodyPr vert="horz" lIns="0" tIns="40504" rIns="0" bIns="40504" anchor="ctr"/>
          <a:lstStyle>
            <a:lvl1pPr marL="0" indent="0" algn="l">
              <a:lnSpc>
                <a:spcPct val="100000"/>
              </a:lnSpc>
              <a:spcBef>
                <a:spcPts val="0"/>
              </a:spcBef>
              <a:buNone/>
              <a:defRPr sz="1600" b="1">
                <a:solidFill>
                  <a:schemeClr val="tx1">
                    <a:lumMod val="75000"/>
                    <a:lumOff val="25000"/>
                  </a:schemeClr>
                </a:solidFill>
                <a:latin typeface="Lato Light"/>
                <a:cs typeface="Lato Light"/>
              </a:defRPr>
            </a:lvl1pPr>
          </a:lstStyle>
          <a:p>
            <a:pPr lvl="0"/>
            <a:r>
              <a:rPr lang="es-ES_tradnl" dirty="0" err="1" smtClean="0"/>
              <a:t>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13" name="Text Placeholder 7"/>
          <p:cNvSpPr>
            <a:spLocks noGrp="1"/>
          </p:cNvSpPr>
          <p:nvPr>
            <p:ph type="body" sz="quarter" idx="41" hasCustomPrompt="1"/>
          </p:nvPr>
        </p:nvSpPr>
        <p:spPr>
          <a:xfrm>
            <a:off x="4763028" y="1624963"/>
            <a:ext cx="3925017"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14" name="Text Placeholder 2"/>
          <p:cNvSpPr>
            <a:spLocks noGrp="1"/>
          </p:cNvSpPr>
          <p:nvPr>
            <p:ph type="body" sz="quarter" idx="42" hasCustomPrompt="1"/>
          </p:nvPr>
        </p:nvSpPr>
        <p:spPr>
          <a:xfrm>
            <a:off x="4778374" y="1900775"/>
            <a:ext cx="3903663" cy="1793567"/>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a:p>
            <a:pPr lvl="0"/>
            <a:endParaRPr lang="en-US" dirty="0" smtClean="0"/>
          </a:p>
          <a:p>
            <a:pPr lvl="0"/>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fringillascipit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
        <p:nvSpPr>
          <p:cNvPr id="15" name="Text Placeholder 2"/>
          <p:cNvSpPr>
            <a:spLocks noGrp="1"/>
          </p:cNvSpPr>
          <p:nvPr>
            <p:ph type="body" sz="quarter" idx="64" hasCustomPrompt="1"/>
          </p:nvPr>
        </p:nvSpPr>
        <p:spPr>
          <a:xfrm>
            <a:off x="4778373" y="4523255"/>
            <a:ext cx="3903663"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17" name="Text Placeholder 7"/>
          <p:cNvSpPr>
            <a:spLocks noGrp="1"/>
          </p:cNvSpPr>
          <p:nvPr>
            <p:ph type="body" sz="quarter" idx="18" hasCustomPrompt="1"/>
          </p:nvPr>
        </p:nvSpPr>
        <p:spPr>
          <a:xfrm>
            <a:off x="4778373" y="3974582"/>
            <a:ext cx="3903663" cy="287817"/>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RESULT 1</a:t>
            </a:r>
          </a:p>
        </p:txBody>
      </p:sp>
      <p:sp>
        <p:nvSpPr>
          <p:cNvPr id="24" name="Text Placeholder 7"/>
          <p:cNvSpPr>
            <a:spLocks noGrp="1"/>
          </p:cNvSpPr>
          <p:nvPr>
            <p:ph type="body" sz="quarter" idx="65" hasCustomPrompt="1"/>
          </p:nvPr>
        </p:nvSpPr>
        <p:spPr>
          <a:xfrm>
            <a:off x="4778373" y="4317574"/>
            <a:ext cx="3903663"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85937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22"/>
                                        </p:tgtEl>
                                        <p:attrNameLst>
                                          <p:attrName>style.visibility</p:attrName>
                                        </p:attrNameLst>
                                      </p:cBhvr>
                                      <p:to>
                                        <p:strVal val="visible"/>
                                      </p:to>
                                    </p:set>
                                    <p:anim calcmode="lin" valueType="num">
                                      <p:cBhvr>
                                        <p:cTn id="17" dur="1000" fill="hold"/>
                                        <p:tgtEl>
                                          <p:spTgt spid="22"/>
                                        </p:tgtEl>
                                        <p:attrNameLst>
                                          <p:attrName>ppt_w</p:attrName>
                                        </p:attrNameLst>
                                      </p:cBhvr>
                                      <p:tavLst>
                                        <p:tav tm="0">
                                          <p:val>
                                            <p:fltVal val="0"/>
                                          </p:val>
                                        </p:tav>
                                        <p:tav tm="100000">
                                          <p:val>
                                            <p:strVal val="#ppt_w"/>
                                          </p:val>
                                        </p:tav>
                                      </p:tavLst>
                                    </p:anim>
                                    <p:anim calcmode="lin" valueType="num">
                                      <p:cBhvr>
                                        <p:cTn id="18" dur="1000" fill="hold"/>
                                        <p:tgtEl>
                                          <p:spTgt spid="22"/>
                                        </p:tgtEl>
                                        <p:attrNameLst>
                                          <p:attrName>ppt_h</p:attrName>
                                        </p:attrNameLst>
                                      </p:cBhvr>
                                      <p:tavLst>
                                        <p:tav tm="0">
                                          <p:val>
                                            <p:fltVal val="0"/>
                                          </p:val>
                                        </p:tav>
                                        <p:tav tm="100000">
                                          <p:val>
                                            <p:strVal val="#ppt_h"/>
                                          </p:val>
                                        </p:tav>
                                      </p:tavLst>
                                    </p:anim>
                                    <p:animEffect transition="in" filter="fade">
                                      <p:cBhvr>
                                        <p:cTn id="19" dur="1000"/>
                                        <p:tgtEl>
                                          <p:spTgt spid="22"/>
                                        </p:tgtEl>
                                      </p:cBhvr>
                                    </p:animEffect>
                                  </p:childTnLst>
                                </p:cTn>
                              </p:par>
                              <p:par>
                                <p:cTn id="20" presetID="42" presetClass="entr" presetSubtype="0" fill="hold" grpId="0" nodeType="withEffect">
                                  <p:stCondLst>
                                    <p:cond delay="200"/>
                                  </p:stCondLst>
                                  <p:childTnLst>
                                    <p:set>
                                      <p:cBhvr>
                                        <p:cTn id="21" dur="1" fill="hold">
                                          <p:stCondLst>
                                            <p:cond delay="0"/>
                                          </p:stCondLst>
                                        </p:cTn>
                                        <p:tgtEl>
                                          <p:spTgt spid="12">
                                            <p:txEl>
                                              <p:pRg st="0" end="0"/>
                                            </p:txEl>
                                          </p:spTgt>
                                        </p:tgtEl>
                                        <p:attrNameLst>
                                          <p:attrName>style.visibility</p:attrName>
                                        </p:attrNameLst>
                                      </p:cBhvr>
                                      <p:to>
                                        <p:strVal val="visible"/>
                                      </p:to>
                                    </p:set>
                                    <p:animEffect transition="in" filter="fade">
                                      <p:cBhvr>
                                        <p:cTn id="22" dur="400"/>
                                        <p:tgtEl>
                                          <p:spTgt spid="12">
                                            <p:txEl>
                                              <p:pRg st="0" end="0"/>
                                            </p:txEl>
                                          </p:spTgt>
                                        </p:tgtEl>
                                      </p:cBhvr>
                                    </p:animEffect>
                                    <p:anim calcmode="lin" valueType="num">
                                      <p:cBhvr>
                                        <p:cTn id="23" dur="4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4" dur="400" fill="hold"/>
                                        <p:tgtEl>
                                          <p:spTgt spid="12">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20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fade">
                                      <p:cBhvr>
                                        <p:cTn id="27" dur="500"/>
                                        <p:tgtEl>
                                          <p:spTgt spid="13">
                                            <p:txEl>
                                              <p:pRg st="0" end="0"/>
                                            </p:txEl>
                                          </p:spTgt>
                                        </p:tgtEl>
                                      </p:cBhvr>
                                    </p:animEffect>
                                    <p:anim calcmode="lin" valueType="num">
                                      <p:cBhvr>
                                        <p:cTn id="28"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29" dur="500" fill="hold"/>
                                        <p:tgtEl>
                                          <p:spTgt spid="13">
                                            <p:txEl>
                                              <p:pRg st="0" end="0"/>
                                            </p:txEl>
                                          </p:spTgt>
                                        </p:tgtEl>
                                        <p:attrNameLst>
                                          <p:attrName>ppt_y</p:attrName>
                                        </p:attrNameLst>
                                      </p:cBhvr>
                                      <p:tavLst>
                                        <p:tav tm="0">
                                          <p:val>
                                            <p:strVal val="#ppt_y+.1"/>
                                          </p:val>
                                        </p:tav>
                                        <p:tav tm="100000">
                                          <p:val>
                                            <p:strVal val="#ppt_y"/>
                                          </p:val>
                                        </p:tav>
                                      </p:tavLst>
                                    </p:anim>
                                  </p:childTnLst>
                                </p:cTn>
                              </p:par>
                              <p:par>
                                <p:cTn id="30" presetID="10" presetClass="entr" presetSubtype="0" fill="hold" grpId="0" nodeType="withEffect">
                                  <p:stCondLst>
                                    <p:cond delay="800"/>
                                  </p:stCondLst>
                                  <p:childTnLst>
                                    <p:set>
                                      <p:cBhvr>
                                        <p:cTn id="31" dur="1" fill="hold">
                                          <p:stCondLst>
                                            <p:cond delay="0"/>
                                          </p:stCondLst>
                                        </p:cTn>
                                        <p:tgtEl>
                                          <p:spTgt spid="14">
                                            <p:txEl>
                                              <p:pRg st="0" end="0"/>
                                            </p:txEl>
                                          </p:spTgt>
                                        </p:tgtEl>
                                        <p:attrNameLst>
                                          <p:attrName>style.visibility</p:attrName>
                                        </p:attrNameLst>
                                      </p:cBhvr>
                                      <p:to>
                                        <p:strVal val="visible"/>
                                      </p:to>
                                    </p:set>
                                    <p:animEffect transition="in" filter="fade">
                                      <p:cBhvr>
                                        <p:cTn id="32" dur="500"/>
                                        <p:tgtEl>
                                          <p:spTgt spid="14">
                                            <p:txEl>
                                              <p:pRg st="0" end="0"/>
                                            </p:txEl>
                                          </p:spTgt>
                                        </p:tgtEl>
                                      </p:cBhvr>
                                    </p:animEffect>
                                  </p:childTnLst>
                                </p:cTn>
                              </p:par>
                              <p:par>
                                <p:cTn id="33" presetID="10" presetClass="entr" presetSubtype="0" fill="hold" grpId="0" nodeType="withEffect">
                                  <p:stCondLst>
                                    <p:cond delay="800"/>
                                  </p:stCondLst>
                                  <p:childTnLst>
                                    <p:set>
                                      <p:cBhvr>
                                        <p:cTn id="34" dur="1" fill="hold">
                                          <p:stCondLst>
                                            <p:cond delay="0"/>
                                          </p:stCondLst>
                                        </p:cTn>
                                        <p:tgtEl>
                                          <p:spTgt spid="14">
                                            <p:txEl>
                                              <p:pRg st="2" end="2"/>
                                            </p:txEl>
                                          </p:spTgt>
                                        </p:tgtEl>
                                        <p:attrNameLst>
                                          <p:attrName>style.visibility</p:attrName>
                                        </p:attrNameLst>
                                      </p:cBhvr>
                                      <p:to>
                                        <p:strVal val="visible"/>
                                      </p:to>
                                    </p:set>
                                    <p:animEffect transition="in" filter="fade">
                                      <p:cBhvr>
                                        <p:cTn id="35" dur="500"/>
                                        <p:tgtEl>
                                          <p:spTgt spid="14">
                                            <p:txEl>
                                              <p:pRg st="2" end="2"/>
                                            </p:txEl>
                                          </p:spTgt>
                                        </p:tgtEl>
                                      </p:cBhvr>
                                    </p:animEffect>
                                  </p:childTnLst>
                                </p:cTn>
                              </p:par>
                              <p:par>
                                <p:cTn id="36" presetID="10" presetClass="entr" presetSubtype="0" fill="hold" grpId="0" nodeType="withEffect">
                                  <p:stCondLst>
                                    <p:cond delay="800"/>
                                  </p:stCondLst>
                                  <p:childTnLst>
                                    <p:set>
                                      <p:cBhvr>
                                        <p:cTn id="37" dur="1" fill="hold">
                                          <p:stCondLst>
                                            <p:cond delay="0"/>
                                          </p:stCondLst>
                                        </p:cTn>
                                        <p:tgtEl>
                                          <p:spTgt spid="15">
                                            <p:txEl>
                                              <p:pRg st="0" end="0"/>
                                            </p:txEl>
                                          </p:spTgt>
                                        </p:tgtEl>
                                        <p:attrNameLst>
                                          <p:attrName>style.visibility</p:attrName>
                                        </p:attrNameLst>
                                      </p:cBhvr>
                                      <p:to>
                                        <p:strVal val="visible"/>
                                      </p:to>
                                    </p:set>
                                    <p:animEffect transition="in" filter="fade">
                                      <p:cBhvr>
                                        <p:cTn id="38" dur="500"/>
                                        <p:tgtEl>
                                          <p:spTgt spid="15">
                                            <p:txEl>
                                              <p:pRg st="0" end="0"/>
                                            </p:txEl>
                                          </p:spTgt>
                                        </p:tgtEl>
                                      </p:cBhvr>
                                    </p:animEffect>
                                  </p:childTnLst>
                                </p:cTn>
                              </p:par>
                              <p:par>
                                <p:cTn id="39" presetID="42" presetClass="entr" presetSubtype="0" fill="hold" grpId="0" nodeType="withEffect">
                                  <p:stCondLst>
                                    <p:cond delay="200"/>
                                  </p:stCondLst>
                                  <p:childTnLst>
                                    <p:set>
                                      <p:cBhvr>
                                        <p:cTn id="40" dur="1" fill="hold">
                                          <p:stCondLst>
                                            <p:cond delay="0"/>
                                          </p:stCondLst>
                                        </p:cTn>
                                        <p:tgtEl>
                                          <p:spTgt spid="17">
                                            <p:txEl>
                                              <p:pRg st="0" end="0"/>
                                            </p:txEl>
                                          </p:spTgt>
                                        </p:tgtEl>
                                        <p:attrNameLst>
                                          <p:attrName>style.visibility</p:attrName>
                                        </p:attrNameLst>
                                      </p:cBhvr>
                                      <p:to>
                                        <p:strVal val="visible"/>
                                      </p:to>
                                    </p:set>
                                    <p:animEffect transition="in" filter="fade">
                                      <p:cBhvr>
                                        <p:cTn id="41" dur="400"/>
                                        <p:tgtEl>
                                          <p:spTgt spid="17">
                                            <p:txEl>
                                              <p:pRg st="0" end="0"/>
                                            </p:txEl>
                                          </p:spTgt>
                                        </p:tgtEl>
                                      </p:cBhvr>
                                    </p:animEffect>
                                    <p:anim calcmode="lin" valueType="num">
                                      <p:cBhvr>
                                        <p:cTn id="42" dur="4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43" dur="400" fill="hold"/>
                                        <p:tgtEl>
                                          <p:spTgt spid="17">
                                            <p:txEl>
                                              <p:pRg st="0" end="0"/>
                                            </p:txEl>
                                          </p:spTgt>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200"/>
                                  </p:stCondLst>
                                  <p:childTnLst>
                                    <p:set>
                                      <p:cBhvr>
                                        <p:cTn id="45" dur="1" fill="hold">
                                          <p:stCondLst>
                                            <p:cond delay="0"/>
                                          </p:stCondLst>
                                        </p:cTn>
                                        <p:tgtEl>
                                          <p:spTgt spid="24">
                                            <p:txEl>
                                              <p:pRg st="0" end="0"/>
                                            </p:txEl>
                                          </p:spTgt>
                                        </p:tgtEl>
                                        <p:attrNameLst>
                                          <p:attrName>style.visibility</p:attrName>
                                        </p:attrNameLst>
                                      </p:cBhvr>
                                      <p:to>
                                        <p:strVal val="visible"/>
                                      </p:to>
                                    </p:set>
                                    <p:animEffect transition="in" filter="fade">
                                      <p:cBhvr>
                                        <p:cTn id="46" dur="500"/>
                                        <p:tgtEl>
                                          <p:spTgt spid="24">
                                            <p:txEl>
                                              <p:pRg st="0" end="0"/>
                                            </p:txEl>
                                          </p:spTgt>
                                        </p:tgtEl>
                                      </p:cBhvr>
                                    </p:animEffect>
                                    <p:anim calcmode="lin" valueType="num">
                                      <p:cBhvr>
                                        <p:cTn id="47" dur="500" fill="hold"/>
                                        <p:tgtEl>
                                          <p:spTgt spid="24">
                                            <p:txEl>
                                              <p:pRg st="0" end="0"/>
                                            </p:txEl>
                                          </p:spTgt>
                                        </p:tgtEl>
                                        <p:attrNameLst>
                                          <p:attrName>ppt_x</p:attrName>
                                        </p:attrNameLst>
                                      </p:cBhvr>
                                      <p:tavLst>
                                        <p:tav tm="0">
                                          <p:val>
                                            <p:strVal val="#ppt_x"/>
                                          </p:val>
                                        </p:tav>
                                        <p:tav tm="100000">
                                          <p:val>
                                            <p:strVal val="#ppt_x"/>
                                          </p:val>
                                        </p:tav>
                                      </p:tavLst>
                                    </p:anim>
                                    <p:anim calcmode="lin" valueType="num">
                                      <p:cBhvr>
                                        <p:cTn id="48" dur="500" fill="hold"/>
                                        <p:tgtEl>
                                          <p:spTgt spid="2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22" grpId="0"/>
      <p:bldP spid="12" grpId="0" build="p">
        <p:tmplLst>
          <p:tmpl lvl="1">
            <p:tnLst>
              <p:par>
                <p:cTn presetID="42" presetClass="entr" presetSubtype="0" fill="hold" nodeType="withEffect">
                  <p:stCondLst>
                    <p:cond delay="200"/>
                  </p:stCondLst>
                  <p:childTnLst>
                    <p:set>
                      <p:cBhvr>
                        <p:cTn dur="1" fill="hold">
                          <p:stCondLst>
                            <p:cond delay="0"/>
                          </p:stCondLst>
                        </p:cTn>
                        <p:tgtEl>
                          <p:spTgt spid="12"/>
                        </p:tgtEl>
                        <p:attrNameLst>
                          <p:attrName>style.visibility</p:attrName>
                        </p:attrNameLst>
                      </p:cBhvr>
                      <p:to>
                        <p:strVal val="visible"/>
                      </p:to>
                    </p:set>
                    <p:animEffect transition="in" filter="fade">
                      <p:cBhvr>
                        <p:cTn dur="400"/>
                        <p:tgtEl>
                          <p:spTgt spid="12"/>
                        </p:tgtEl>
                      </p:cBhvr>
                    </p:animEffect>
                    <p:anim calcmode="lin" valueType="num">
                      <p:cBhvr>
                        <p:cTn dur="400" fill="hold"/>
                        <p:tgtEl>
                          <p:spTgt spid="12"/>
                        </p:tgtEl>
                        <p:attrNameLst>
                          <p:attrName>ppt_x</p:attrName>
                        </p:attrNameLst>
                      </p:cBhvr>
                      <p:tavLst>
                        <p:tav tm="0">
                          <p:val>
                            <p:strVal val="#ppt_x"/>
                          </p:val>
                        </p:tav>
                        <p:tav tm="100000">
                          <p:val>
                            <p:strVal val="#ppt_x"/>
                          </p:val>
                        </p:tav>
                      </p:tavLst>
                    </p:anim>
                    <p:anim calcmode="lin" valueType="num">
                      <p:cBhvr>
                        <p:cTn dur="400" fill="hold"/>
                        <p:tgtEl>
                          <p:spTgt spid="12"/>
                        </p:tgtEl>
                        <p:attrNameLst>
                          <p:attrName>ppt_y</p:attrName>
                        </p:attrNameLst>
                      </p:cBhvr>
                      <p:tavLst>
                        <p:tav tm="0">
                          <p:val>
                            <p:strVal val="#ppt_y+.1"/>
                          </p:val>
                        </p:tav>
                        <p:tav tm="100000">
                          <p:val>
                            <p:strVal val="#ppt_y"/>
                          </p:val>
                        </p:tav>
                      </p:tavLst>
                    </p:anim>
                  </p:childTnLst>
                </p:cTn>
              </p:par>
            </p:tnLst>
          </p:tmpl>
        </p:tmplLst>
      </p:bldP>
      <p:bldP spid="13" grpId="0" build="p">
        <p:tmplLst>
          <p:tmpl lvl="1">
            <p:tnLst>
              <p:par>
                <p:cTn presetID="42" presetClass="entr" presetSubtype="0" fill="hold" nodeType="withEffect">
                  <p:stCondLst>
                    <p:cond delay="20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anim calcmode="lin" valueType="num">
                      <p:cBhvr>
                        <p:cTn dur="500" fill="hold"/>
                        <p:tgtEl>
                          <p:spTgt spid="13"/>
                        </p:tgtEl>
                        <p:attrNameLst>
                          <p:attrName>ppt_x</p:attrName>
                        </p:attrNameLst>
                      </p:cBhvr>
                      <p:tavLst>
                        <p:tav tm="0">
                          <p:val>
                            <p:strVal val="#ppt_x"/>
                          </p:val>
                        </p:tav>
                        <p:tav tm="100000">
                          <p:val>
                            <p:strVal val="#ppt_x"/>
                          </p:val>
                        </p:tav>
                      </p:tavLst>
                    </p:anim>
                    <p:anim calcmode="lin" valueType="num">
                      <p:cBhvr>
                        <p:cTn dur="500" fill="hold"/>
                        <p:tgtEl>
                          <p:spTgt spid="13"/>
                        </p:tgtEl>
                        <p:attrNameLst>
                          <p:attrName>ppt_y</p:attrName>
                        </p:attrNameLst>
                      </p:cBhvr>
                      <p:tavLst>
                        <p:tav tm="0">
                          <p:val>
                            <p:strVal val="#ppt_y+.1"/>
                          </p:val>
                        </p:tav>
                        <p:tav tm="100000">
                          <p:val>
                            <p:strVal val="#ppt_y"/>
                          </p:val>
                        </p:tav>
                      </p:tavLst>
                    </p:anim>
                  </p:childTnLst>
                </p:cTn>
              </p:par>
            </p:tnLst>
          </p:tmpl>
        </p:tmplLst>
      </p:bldP>
      <p:bldP spid="14" grpId="0" build="p">
        <p:tmplLst>
          <p:tmpl lvl="1">
            <p:tnLst>
              <p:par>
                <p:cTn presetID="10" presetClass="entr" presetSubtype="0" fill="hold" nodeType="withEffect">
                  <p:stCondLst>
                    <p:cond delay="80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15" grpId="0" build="p">
        <p:tmplLst>
          <p:tmpl lvl="1">
            <p:tnLst>
              <p:par>
                <p:cTn presetID="10" presetClass="entr" presetSubtype="0" fill="hold" nodeType="withEffect">
                  <p:stCondLst>
                    <p:cond delay="80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7" grpId="0" build="p">
        <p:tmplLst>
          <p:tmpl lvl="1">
            <p:tnLst>
              <p:par>
                <p:cTn presetID="42" presetClass="entr" presetSubtype="0" fill="hold" nodeType="withEffect">
                  <p:stCondLst>
                    <p:cond delay="200"/>
                  </p:stCondLst>
                  <p:childTnLst>
                    <p:set>
                      <p:cBhvr>
                        <p:cTn dur="1" fill="hold">
                          <p:stCondLst>
                            <p:cond delay="0"/>
                          </p:stCondLst>
                        </p:cTn>
                        <p:tgtEl>
                          <p:spTgt spid="17"/>
                        </p:tgtEl>
                        <p:attrNameLst>
                          <p:attrName>style.visibility</p:attrName>
                        </p:attrNameLst>
                      </p:cBhvr>
                      <p:to>
                        <p:strVal val="visible"/>
                      </p:to>
                    </p:set>
                    <p:animEffect transition="in" filter="fade">
                      <p:cBhvr>
                        <p:cTn dur="400"/>
                        <p:tgtEl>
                          <p:spTgt spid="17"/>
                        </p:tgtEl>
                      </p:cBhvr>
                    </p:animEffect>
                    <p:anim calcmode="lin" valueType="num">
                      <p:cBhvr>
                        <p:cTn dur="400" fill="hold"/>
                        <p:tgtEl>
                          <p:spTgt spid="17"/>
                        </p:tgtEl>
                        <p:attrNameLst>
                          <p:attrName>ppt_x</p:attrName>
                        </p:attrNameLst>
                      </p:cBhvr>
                      <p:tavLst>
                        <p:tav tm="0">
                          <p:val>
                            <p:strVal val="#ppt_x"/>
                          </p:val>
                        </p:tav>
                        <p:tav tm="100000">
                          <p:val>
                            <p:strVal val="#ppt_x"/>
                          </p:val>
                        </p:tav>
                      </p:tavLst>
                    </p:anim>
                    <p:anim calcmode="lin" valueType="num">
                      <p:cBhvr>
                        <p:cTn dur="400" fill="hold"/>
                        <p:tgtEl>
                          <p:spTgt spid="17"/>
                        </p:tgtEl>
                        <p:attrNameLst>
                          <p:attrName>ppt_y</p:attrName>
                        </p:attrNameLst>
                      </p:cBhvr>
                      <p:tavLst>
                        <p:tav tm="0">
                          <p:val>
                            <p:strVal val="#ppt_y+.1"/>
                          </p:val>
                        </p:tav>
                        <p:tav tm="100000">
                          <p:val>
                            <p:strVal val="#ppt_y"/>
                          </p:val>
                        </p:tav>
                      </p:tavLst>
                    </p:anim>
                  </p:childTnLst>
                </p:cTn>
              </p:par>
            </p:tnLst>
          </p:tmpl>
        </p:tmplLst>
      </p:bldP>
      <p:bldP spid="24" grpId="0" build="p">
        <p:tmplLst>
          <p:tmpl lvl="1">
            <p:tnLst>
              <p:par>
                <p:cTn presetID="42" presetClass="entr" presetSubtype="0" fill="hold" nodeType="withEffect">
                  <p:stCondLst>
                    <p:cond delay="20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anim calcmode="lin" valueType="num">
                      <p:cBhvr>
                        <p:cTn dur="500" fill="hold"/>
                        <p:tgtEl>
                          <p:spTgt spid="24"/>
                        </p:tgtEl>
                        <p:attrNameLst>
                          <p:attrName>ppt_x</p:attrName>
                        </p:attrNameLst>
                      </p:cBhvr>
                      <p:tavLst>
                        <p:tav tm="0">
                          <p:val>
                            <p:strVal val="#ppt_x"/>
                          </p:val>
                        </p:tav>
                        <p:tav tm="100000">
                          <p:val>
                            <p:strVal val="#ppt_x"/>
                          </p:val>
                        </p:tav>
                      </p:tavLst>
                    </p:anim>
                    <p:anim calcmode="lin" valueType="num">
                      <p:cBhvr>
                        <p:cTn dur="500" fill="hold"/>
                        <p:tgtEl>
                          <p:spTgt spid="24"/>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images with caption">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2" name="Picture Placeholder 2"/>
          <p:cNvSpPr>
            <a:spLocks noGrp="1"/>
          </p:cNvSpPr>
          <p:nvPr>
            <p:ph type="pic" sz="quarter" idx="48"/>
          </p:nvPr>
        </p:nvSpPr>
        <p:spPr>
          <a:xfrm>
            <a:off x="452438" y="1151469"/>
            <a:ext cx="3903662" cy="3433231"/>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3" name="Rectangle 22"/>
          <p:cNvSpPr/>
          <p:nvPr userDrawn="1"/>
        </p:nvSpPr>
        <p:spPr>
          <a:xfrm>
            <a:off x="452437" y="4584700"/>
            <a:ext cx="3903663" cy="889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Text Placeholder 7"/>
          <p:cNvSpPr>
            <a:spLocks noGrp="1"/>
          </p:cNvSpPr>
          <p:nvPr>
            <p:ph type="body" sz="quarter" idx="65" hasCustomPrompt="1"/>
          </p:nvPr>
        </p:nvSpPr>
        <p:spPr>
          <a:xfrm>
            <a:off x="588962" y="4666305"/>
            <a:ext cx="3652838" cy="215999"/>
          </a:xfrm>
          <a:prstGeom prst="rect">
            <a:avLst/>
          </a:prstGeom>
        </p:spPr>
        <p:txBody>
          <a:bodyPr vert="horz" lIns="0" tIns="40504" rIns="0" bIns="40504" anchor="ctr"/>
          <a:lstStyle>
            <a:lvl1pPr marL="0" indent="0" algn="l">
              <a:lnSpc>
                <a:spcPct val="100000"/>
              </a:lnSpc>
              <a:spcBef>
                <a:spcPts val="0"/>
              </a:spcBef>
              <a:spcAft>
                <a:spcPts val="0"/>
              </a:spcAft>
              <a:buNone/>
              <a:defRPr sz="16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6" name="Text Placeholder 2"/>
          <p:cNvSpPr>
            <a:spLocks noGrp="1"/>
          </p:cNvSpPr>
          <p:nvPr>
            <p:ph type="body" sz="quarter" idx="64" hasCustomPrompt="1"/>
          </p:nvPr>
        </p:nvSpPr>
        <p:spPr>
          <a:xfrm>
            <a:off x="588962" y="4911957"/>
            <a:ext cx="3652838" cy="510944"/>
          </a:xfrm>
          <a:prstGeom prst="rect">
            <a:avLst/>
          </a:prstGeom>
        </p:spPr>
        <p:txBody>
          <a:bodyPr vert="horz" lIns="0" tIns="0" rIns="0" bIns="0"/>
          <a:lstStyle>
            <a:lvl1pPr marL="0" indent="0" algn="just">
              <a:lnSpc>
                <a:spcPct val="130000"/>
              </a:lnSpc>
              <a:buNone/>
              <a:defRPr sz="9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18" name="Picture Placeholder 2"/>
          <p:cNvSpPr>
            <a:spLocks noGrp="1"/>
          </p:cNvSpPr>
          <p:nvPr>
            <p:ph type="pic" sz="quarter" idx="66"/>
          </p:nvPr>
        </p:nvSpPr>
        <p:spPr>
          <a:xfrm>
            <a:off x="4778376" y="1151469"/>
            <a:ext cx="3903662" cy="3433231"/>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9" name="Rectangle 18"/>
          <p:cNvSpPr/>
          <p:nvPr userDrawn="1"/>
        </p:nvSpPr>
        <p:spPr>
          <a:xfrm>
            <a:off x="4778375" y="4584700"/>
            <a:ext cx="3903663" cy="889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 Placeholder 7"/>
          <p:cNvSpPr>
            <a:spLocks noGrp="1"/>
          </p:cNvSpPr>
          <p:nvPr>
            <p:ph type="body" sz="quarter" idx="67" hasCustomPrompt="1"/>
          </p:nvPr>
        </p:nvSpPr>
        <p:spPr>
          <a:xfrm>
            <a:off x="4914900" y="4666305"/>
            <a:ext cx="3652838" cy="215999"/>
          </a:xfrm>
          <a:prstGeom prst="rect">
            <a:avLst/>
          </a:prstGeom>
        </p:spPr>
        <p:txBody>
          <a:bodyPr vert="horz" lIns="0" tIns="40504" rIns="0" bIns="40504" anchor="ctr"/>
          <a:lstStyle>
            <a:lvl1pPr marL="0" indent="0" algn="l">
              <a:lnSpc>
                <a:spcPct val="100000"/>
              </a:lnSpc>
              <a:spcBef>
                <a:spcPts val="0"/>
              </a:spcBef>
              <a:spcAft>
                <a:spcPts val="0"/>
              </a:spcAft>
              <a:buNone/>
              <a:defRPr sz="16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1" name="Text Placeholder 2"/>
          <p:cNvSpPr>
            <a:spLocks noGrp="1"/>
          </p:cNvSpPr>
          <p:nvPr>
            <p:ph type="body" sz="quarter" idx="68" hasCustomPrompt="1"/>
          </p:nvPr>
        </p:nvSpPr>
        <p:spPr>
          <a:xfrm>
            <a:off x="4914900" y="4911957"/>
            <a:ext cx="3652838" cy="510944"/>
          </a:xfrm>
          <a:prstGeom prst="rect">
            <a:avLst/>
          </a:prstGeom>
        </p:spPr>
        <p:txBody>
          <a:bodyPr vert="horz" lIns="0" tIns="0" rIns="0" bIns="0"/>
          <a:lstStyle>
            <a:lvl1pPr marL="0" indent="0" algn="just">
              <a:lnSpc>
                <a:spcPct val="130000"/>
              </a:lnSpc>
              <a:buNone/>
              <a:defRPr sz="9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Tree>
    <p:extLst>
      <p:ext uri="{BB962C8B-B14F-4D97-AF65-F5344CB8AC3E}">
        <p14:creationId xmlns:p14="http://schemas.microsoft.com/office/powerpoint/2010/main" val="3317302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22"/>
                                        </p:tgtEl>
                                        <p:attrNameLst>
                                          <p:attrName>style.visibility</p:attrName>
                                        </p:attrNameLst>
                                      </p:cBhvr>
                                      <p:to>
                                        <p:strVal val="visible"/>
                                      </p:to>
                                    </p:set>
                                    <p:anim calcmode="lin" valueType="num">
                                      <p:cBhvr>
                                        <p:cTn id="17" dur="1000" fill="hold"/>
                                        <p:tgtEl>
                                          <p:spTgt spid="22"/>
                                        </p:tgtEl>
                                        <p:attrNameLst>
                                          <p:attrName>ppt_w</p:attrName>
                                        </p:attrNameLst>
                                      </p:cBhvr>
                                      <p:tavLst>
                                        <p:tav tm="0">
                                          <p:val>
                                            <p:fltVal val="0"/>
                                          </p:val>
                                        </p:tav>
                                        <p:tav tm="100000">
                                          <p:val>
                                            <p:strVal val="#ppt_w"/>
                                          </p:val>
                                        </p:tav>
                                      </p:tavLst>
                                    </p:anim>
                                    <p:anim calcmode="lin" valueType="num">
                                      <p:cBhvr>
                                        <p:cTn id="18" dur="1000" fill="hold"/>
                                        <p:tgtEl>
                                          <p:spTgt spid="22"/>
                                        </p:tgtEl>
                                        <p:attrNameLst>
                                          <p:attrName>ppt_h</p:attrName>
                                        </p:attrNameLst>
                                      </p:cBhvr>
                                      <p:tavLst>
                                        <p:tav tm="0">
                                          <p:val>
                                            <p:fltVal val="0"/>
                                          </p:val>
                                        </p:tav>
                                        <p:tav tm="100000">
                                          <p:val>
                                            <p:strVal val="#ppt_h"/>
                                          </p:val>
                                        </p:tav>
                                      </p:tavLst>
                                    </p:anim>
                                    <p:animEffect transition="in" filter="fade">
                                      <p:cBhvr>
                                        <p:cTn id="19" dur="1000"/>
                                        <p:tgtEl>
                                          <p:spTgt spid="22"/>
                                        </p:tgtEl>
                                      </p:cBhvr>
                                    </p:animEffect>
                                  </p:childTnLst>
                                </p:cTn>
                              </p:par>
                            </p:childTnLst>
                          </p:cTn>
                        </p:par>
                        <p:par>
                          <p:cTn id="20" fill="hold">
                            <p:stCondLst>
                              <p:cond delay="1800"/>
                            </p:stCondLst>
                            <p:childTnLst>
                              <p:par>
                                <p:cTn id="21" presetID="22" presetClass="entr" presetSubtype="8"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left)">
                                      <p:cBhvr>
                                        <p:cTn id="23" dur="500"/>
                                        <p:tgtEl>
                                          <p:spTgt spid="23"/>
                                        </p:tgtEl>
                                      </p:cBhvr>
                                    </p:animEffect>
                                  </p:childTnLst>
                                </p:cTn>
                              </p:par>
                              <p:par>
                                <p:cTn id="24" presetID="42" presetClass="entr" presetSubtype="0" fill="hold" grpId="0" nodeType="withEffect">
                                  <p:stCondLst>
                                    <p:cond delay="200"/>
                                  </p:stCondLst>
                                  <p:childTnLst>
                                    <p:set>
                                      <p:cBhvr>
                                        <p:cTn id="25" dur="1" fill="hold">
                                          <p:stCondLst>
                                            <p:cond delay="0"/>
                                          </p:stCondLst>
                                        </p:cTn>
                                        <p:tgtEl>
                                          <p:spTgt spid="40">
                                            <p:txEl>
                                              <p:pRg st="0" end="0"/>
                                            </p:txEl>
                                          </p:spTgt>
                                        </p:tgtEl>
                                        <p:attrNameLst>
                                          <p:attrName>style.visibility</p:attrName>
                                        </p:attrNameLst>
                                      </p:cBhvr>
                                      <p:to>
                                        <p:strVal val="visible"/>
                                      </p:to>
                                    </p:set>
                                    <p:animEffect transition="in" filter="fade">
                                      <p:cBhvr>
                                        <p:cTn id="26" dur="500"/>
                                        <p:tgtEl>
                                          <p:spTgt spid="40">
                                            <p:txEl>
                                              <p:pRg st="0" end="0"/>
                                            </p:txEl>
                                          </p:spTgt>
                                        </p:tgtEl>
                                      </p:cBhvr>
                                    </p:animEffect>
                                    <p:anim calcmode="lin" valueType="num">
                                      <p:cBhvr>
                                        <p:cTn id="27" dur="500" fill="hold"/>
                                        <p:tgtEl>
                                          <p:spTgt spid="40">
                                            <p:txEl>
                                              <p:pRg st="0" end="0"/>
                                            </p:txEl>
                                          </p:spTgt>
                                        </p:tgtEl>
                                        <p:attrNameLst>
                                          <p:attrName>ppt_x</p:attrName>
                                        </p:attrNameLst>
                                      </p:cBhvr>
                                      <p:tavLst>
                                        <p:tav tm="0">
                                          <p:val>
                                            <p:strVal val="#ppt_x"/>
                                          </p:val>
                                        </p:tav>
                                        <p:tav tm="100000">
                                          <p:val>
                                            <p:strVal val="#ppt_x"/>
                                          </p:val>
                                        </p:tav>
                                      </p:tavLst>
                                    </p:anim>
                                    <p:anim calcmode="lin" valueType="num">
                                      <p:cBhvr>
                                        <p:cTn id="28" dur="500" fill="hold"/>
                                        <p:tgtEl>
                                          <p:spTgt spid="40">
                                            <p:txEl>
                                              <p:pRg st="0" end="0"/>
                                            </p:txEl>
                                          </p:spTgt>
                                        </p:tgtEl>
                                        <p:attrNameLst>
                                          <p:attrName>ppt_y</p:attrName>
                                        </p:attrNameLst>
                                      </p:cBhvr>
                                      <p:tavLst>
                                        <p:tav tm="0">
                                          <p:val>
                                            <p:strVal val="#ppt_y+.1"/>
                                          </p:val>
                                        </p:tav>
                                        <p:tav tm="100000">
                                          <p:val>
                                            <p:strVal val="#ppt_y"/>
                                          </p:val>
                                        </p:tav>
                                      </p:tavLst>
                                    </p:anim>
                                  </p:childTnLst>
                                </p:cTn>
                              </p:par>
                              <p:par>
                                <p:cTn id="29" presetID="10" presetClass="entr" presetSubtype="0" fill="hold" grpId="0" nodeType="withEffect">
                                  <p:stCondLst>
                                    <p:cond delay="800"/>
                                  </p:stCondLst>
                                  <p:childTnLst>
                                    <p:set>
                                      <p:cBhvr>
                                        <p:cTn id="30" dur="1" fill="hold">
                                          <p:stCondLst>
                                            <p:cond delay="0"/>
                                          </p:stCondLst>
                                        </p:cTn>
                                        <p:tgtEl>
                                          <p:spTgt spid="16">
                                            <p:txEl>
                                              <p:pRg st="0" end="0"/>
                                            </p:txEl>
                                          </p:spTgt>
                                        </p:tgtEl>
                                        <p:attrNameLst>
                                          <p:attrName>style.visibility</p:attrName>
                                        </p:attrNameLst>
                                      </p:cBhvr>
                                      <p:to>
                                        <p:strVal val="visible"/>
                                      </p:to>
                                    </p:set>
                                    <p:animEffect transition="in" filter="fade">
                                      <p:cBhvr>
                                        <p:cTn id="31" dur="500"/>
                                        <p:tgtEl>
                                          <p:spTgt spid="16">
                                            <p:txEl>
                                              <p:pRg st="0" end="0"/>
                                            </p:txEl>
                                          </p:spTgt>
                                        </p:tgtEl>
                                      </p:cBhvr>
                                    </p:animEffect>
                                  </p:childTnLst>
                                </p:cTn>
                              </p:par>
                              <p:par>
                                <p:cTn id="32" presetID="53" presetClass="entr" presetSubtype="16" fill="hold" grpId="0" nodeType="withEffect" nodePh="1">
                                  <p:stCondLst>
                                    <p:cond delay="800"/>
                                  </p:stCondLst>
                                  <p:endCondLst>
                                    <p:cond evt="begin" delay="0">
                                      <p:tn val="32"/>
                                    </p:cond>
                                  </p:endCondLst>
                                  <p:childTnLst>
                                    <p:set>
                                      <p:cBhvr>
                                        <p:cTn id="33" dur="1" fill="hold">
                                          <p:stCondLst>
                                            <p:cond delay="0"/>
                                          </p:stCondLst>
                                        </p:cTn>
                                        <p:tgtEl>
                                          <p:spTgt spid="18"/>
                                        </p:tgtEl>
                                        <p:attrNameLst>
                                          <p:attrName>style.visibility</p:attrName>
                                        </p:attrNameLst>
                                      </p:cBhvr>
                                      <p:to>
                                        <p:strVal val="visible"/>
                                      </p:to>
                                    </p:set>
                                    <p:anim calcmode="lin" valueType="num">
                                      <p:cBhvr>
                                        <p:cTn id="34" dur="1000" fill="hold"/>
                                        <p:tgtEl>
                                          <p:spTgt spid="18"/>
                                        </p:tgtEl>
                                        <p:attrNameLst>
                                          <p:attrName>ppt_w</p:attrName>
                                        </p:attrNameLst>
                                      </p:cBhvr>
                                      <p:tavLst>
                                        <p:tav tm="0">
                                          <p:val>
                                            <p:fltVal val="0"/>
                                          </p:val>
                                        </p:tav>
                                        <p:tav tm="100000">
                                          <p:val>
                                            <p:strVal val="#ppt_w"/>
                                          </p:val>
                                        </p:tav>
                                      </p:tavLst>
                                    </p:anim>
                                    <p:anim calcmode="lin" valueType="num">
                                      <p:cBhvr>
                                        <p:cTn id="35" dur="1000" fill="hold"/>
                                        <p:tgtEl>
                                          <p:spTgt spid="18"/>
                                        </p:tgtEl>
                                        <p:attrNameLst>
                                          <p:attrName>ppt_h</p:attrName>
                                        </p:attrNameLst>
                                      </p:cBhvr>
                                      <p:tavLst>
                                        <p:tav tm="0">
                                          <p:val>
                                            <p:fltVal val="0"/>
                                          </p:val>
                                        </p:tav>
                                        <p:tav tm="100000">
                                          <p:val>
                                            <p:strVal val="#ppt_h"/>
                                          </p:val>
                                        </p:tav>
                                      </p:tavLst>
                                    </p:anim>
                                    <p:animEffect transition="in" filter="fade">
                                      <p:cBhvr>
                                        <p:cTn id="36" dur="1000"/>
                                        <p:tgtEl>
                                          <p:spTgt spid="18"/>
                                        </p:tgtEl>
                                      </p:cBhvr>
                                    </p:animEffect>
                                  </p:childTnLst>
                                </p:cTn>
                              </p:par>
                            </p:childTnLst>
                          </p:cTn>
                        </p:par>
                        <p:par>
                          <p:cTn id="37" fill="hold">
                            <p:stCondLst>
                              <p:cond delay="3600"/>
                            </p:stCondLst>
                            <p:childTnLst>
                              <p:par>
                                <p:cTn id="38" presetID="22" presetClass="entr" presetSubtype="8" fill="hold" grpId="0" nodeType="after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wipe(left)">
                                      <p:cBhvr>
                                        <p:cTn id="40" dur="500"/>
                                        <p:tgtEl>
                                          <p:spTgt spid="19"/>
                                        </p:tgtEl>
                                      </p:cBhvr>
                                    </p:animEffect>
                                  </p:childTnLst>
                                </p:cTn>
                              </p:par>
                              <p:par>
                                <p:cTn id="41" presetID="42" presetClass="entr" presetSubtype="0" fill="hold" grpId="0" nodeType="withEffect">
                                  <p:stCondLst>
                                    <p:cond delay="200"/>
                                  </p:stCondLst>
                                  <p:childTnLst>
                                    <p:set>
                                      <p:cBhvr>
                                        <p:cTn id="42" dur="1" fill="hold">
                                          <p:stCondLst>
                                            <p:cond delay="0"/>
                                          </p:stCondLst>
                                        </p:cTn>
                                        <p:tgtEl>
                                          <p:spTgt spid="20">
                                            <p:txEl>
                                              <p:pRg st="0" end="0"/>
                                            </p:txEl>
                                          </p:spTgt>
                                        </p:tgtEl>
                                        <p:attrNameLst>
                                          <p:attrName>style.visibility</p:attrName>
                                        </p:attrNameLst>
                                      </p:cBhvr>
                                      <p:to>
                                        <p:strVal val="visible"/>
                                      </p:to>
                                    </p:set>
                                    <p:animEffect transition="in" filter="fade">
                                      <p:cBhvr>
                                        <p:cTn id="43" dur="500"/>
                                        <p:tgtEl>
                                          <p:spTgt spid="20">
                                            <p:txEl>
                                              <p:pRg st="0" end="0"/>
                                            </p:txEl>
                                          </p:spTgt>
                                        </p:tgtEl>
                                      </p:cBhvr>
                                    </p:animEffect>
                                    <p:anim calcmode="lin" valueType="num">
                                      <p:cBhvr>
                                        <p:cTn id="44"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45" dur="500" fill="hold"/>
                                        <p:tgtEl>
                                          <p:spTgt spid="20">
                                            <p:txEl>
                                              <p:pRg st="0" end="0"/>
                                            </p:txEl>
                                          </p:spTgt>
                                        </p:tgtEl>
                                        <p:attrNameLst>
                                          <p:attrName>ppt_y</p:attrName>
                                        </p:attrNameLst>
                                      </p:cBhvr>
                                      <p:tavLst>
                                        <p:tav tm="0">
                                          <p:val>
                                            <p:strVal val="#ppt_y+.1"/>
                                          </p:val>
                                        </p:tav>
                                        <p:tav tm="100000">
                                          <p:val>
                                            <p:strVal val="#ppt_y"/>
                                          </p:val>
                                        </p:tav>
                                      </p:tavLst>
                                    </p:anim>
                                  </p:childTnLst>
                                </p:cTn>
                              </p:par>
                              <p:par>
                                <p:cTn id="46" presetID="10" presetClass="entr" presetSubtype="0" fill="hold" grpId="0" nodeType="withEffect">
                                  <p:stCondLst>
                                    <p:cond delay="800"/>
                                  </p:stCondLst>
                                  <p:childTnLst>
                                    <p:set>
                                      <p:cBhvr>
                                        <p:cTn id="47" dur="1" fill="hold">
                                          <p:stCondLst>
                                            <p:cond delay="0"/>
                                          </p:stCondLst>
                                        </p:cTn>
                                        <p:tgtEl>
                                          <p:spTgt spid="21">
                                            <p:txEl>
                                              <p:pRg st="0" end="0"/>
                                            </p:txEl>
                                          </p:spTgt>
                                        </p:tgtEl>
                                        <p:attrNameLst>
                                          <p:attrName>style.visibility</p:attrName>
                                        </p:attrNameLst>
                                      </p:cBhvr>
                                      <p:to>
                                        <p:strVal val="visible"/>
                                      </p:to>
                                    </p:set>
                                    <p:animEffect transition="in" filter="fade">
                                      <p:cBhvr>
                                        <p:cTn id="48"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22" grpId="0"/>
      <p:bldP spid="23" grpId="0" animBg="1"/>
      <p:bldP spid="40" grpId="0" build="p">
        <p:tmplLst>
          <p:tmpl lvl="1">
            <p:tnLst>
              <p:par>
                <p:cTn presetID="42" presetClass="entr" presetSubtype="0" fill="hold" nodeType="withEffect">
                  <p:stCondLst>
                    <p:cond delay="200"/>
                  </p:stCondLst>
                  <p:childTnLst>
                    <p:set>
                      <p:cBhvr>
                        <p:cTn dur="1" fill="hold">
                          <p:stCondLst>
                            <p:cond delay="0"/>
                          </p:stCondLst>
                        </p:cTn>
                        <p:tgtEl>
                          <p:spTgt spid="40"/>
                        </p:tgtEl>
                        <p:attrNameLst>
                          <p:attrName>style.visibility</p:attrName>
                        </p:attrNameLst>
                      </p:cBhvr>
                      <p:to>
                        <p:strVal val="visible"/>
                      </p:to>
                    </p:set>
                    <p:animEffect transition="in" filter="fade">
                      <p:cBhvr>
                        <p:cTn dur="500"/>
                        <p:tgtEl>
                          <p:spTgt spid="40"/>
                        </p:tgtEl>
                      </p:cBhvr>
                    </p:animEffect>
                    <p:anim calcmode="lin" valueType="num">
                      <p:cBhvr>
                        <p:cTn dur="500" fill="hold"/>
                        <p:tgtEl>
                          <p:spTgt spid="40"/>
                        </p:tgtEl>
                        <p:attrNameLst>
                          <p:attrName>ppt_x</p:attrName>
                        </p:attrNameLst>
                      </p:cBhvr>
                      <p:tavLst>
                        <p:tav tm="0">
                          <p:val>
                            <p:strVal val="#ppt_x"/>
                          </p:val>
                        </p:tav>
                        <p:tav tm="100000">
                          <p:val>
                            <p:strVal val="#ppt_x"/>
                          </p:val>
                        </p:tav>
                      </p:tavLst>
                    </p:anim>
                    <p:anim calcmode="lin" valueType="num">
                      <p:cBhvr>
                        <p:cTn dur="500" fill="hold"/>
                        <p:tgtEl>
                          <p:spTgt spid="40"/>
                        </p:tgtEl>
                        <p:attrNameLst>
                          <p:attrName>ppt_y</p:attrName>
                        </p:attrNameLst>
                      </p:cBhvr>
                      <p:tavLst>
                        <p:tav tm="0">
                          <p:val>
                            <p:strVal val="#ppt_y+.1"/>
                          </p:val>
                        </p:tav>
                        <p:tav tm="100000">
                          <p:val>
                            <p:strVal val="#ppt_y"/>
                          </p:val>
                        </p:tav>
                      </p:tavLst>
                    </p:anim>
                  </p:childTnLst>
                </p:cTn>
              </p:par>
            </p:tnLst>
          </p:tmpl>
        </p:tmplLst>
      </p:bldP>
      <p:bldP spid="16" grpId="0" build="p">
        <p:tmplLst>
          <p:tmpl lvl="1">
            <p:tnLst>
              <p:par>
                <p:cTn presetID="10" presetClass="entr" presetSubtype="0" fill="hold" nodeType="withEffect">
                  <p:stCondLst>
                    <p:cond delay="80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P spid="18" grpId="0"/>
      <p:bldP spid="19" grpId="0" animBg="1"/>
      <p:bldP spid="20" grpId="0" build="p">
        <p:tmplLst>
          <p:tmpl lvl="1">
            <p:tnLst>
              <p:par>
                <p:cTn presetID="42" presetClass="entr" presetSubtype="0" fill="hold" nodeType="withEffect">
                  <p:stCondLst>
                    <p:cond delay="20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anim calcmode="lin" valueType="num">
                      <p:cBhvr>
                        <p:cTn dur="500" fill="hold"/>
                        <p:tgtEl>
                          <p:spTgt spid="20"/>
                        </p:tgtEl>
                        <p:attrNameLst>
                          <p:attrName>ppt_x</p:attrName>
                        </p:attrNameLst>
                      </p:cBhvr>
                      <p:tavLst>
                        <p:tav tm="0">
                          <p:val>
                            <p:strVal val="#ppt_x"/>
                          </p:val>
                        </p:tav>
                        <p:tav tm="100000">
                          <p:val>
                            <p:strVal val="#ppt_x"/>
                          </p:val>
                        </p:tav>
                      </p:tavLst>
                    </p:anim>
                    <p:anim calcmode="lin" valueType="num">
                      <p:cBhvr>
                        <p:cTn dur="500" fill="hold"/>
                        <p:tgtEl>
                          <p:spTgt spid="20"/>
                        </p:tgtEl>
                        <p:attrNameLst>
                          <p:attrName>ppt_y</p:attrName>
                        </p:attrNameLst>
                      </p:cBhvr>
                      <p:tavLst>
                        <p:tav tm="0">
                          <p:val>
                            <p:strVal val="#ppt_y+.1"/>
                          </p:val>
                        </p:tav>
                        <p:tav tm="100000">
                          <p:val>
                            <p:strVal val="#ppt_y"/>
                          </p:val>
                        </p:tav>
                      </p:tavLst>
                    </p:anim>
                  </p:childTnLst>
                </p:cTn>
              </p:par>
            </p:tnLst>
          </p:tmpl>
        </p:tmplLst>
      </p:bldP>
      <p:bldP spid="21" grpId="0" build="p">
        <p:tmplLst>
          <p:tmpl lvl="1">
            <p:tnLst>
              <p:par>
                <p:cTn presetID="10" presetClass="entr" presetSubtype="0" fill="hold" nodeType="withEffect">
                  <p:stCondLst>
                    <p:cond delay="80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Big image with description">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 name="Picture Placeholder 2"/>
          <p:cNvSpPr>
            <a:spLocks noGrp="1"/>
          </p:cNvSpPr>
          <p:nvPr>
            <p:ph type="pic" sz="quarter" idx="17"/>
          </p:nvPr>
        </p:nvSpPr>
        <p:spPr>
          <a:xfrm>
            <a:off x="0" y="1278123"/>
            <a:ext cx="9144000" cy="250647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 name="Text Placeholder 2"/>
          <p:cNvSpPr>
            <a:spLocks noGrp="1"/>
          </p:cNvSpPr>
          <p:nvPr>
            <p:ph type="body" sz="quarter" idx="16" hasCustomPrompt="1"/>
          </p:nvPr>
        </p:nvSpPr>
        <p:spPr>
          <a:xfrm>
            <a:off x="443971" y="4501987"/>
            <a:ext cx="8230129" cy="649977"/>
          </a:xfrm>
          <a:prstGeom prst="rect">
            <a:avLst/>
          </a:prstGeom>
        </p:spPr>
        <p:txBody>
          <a:bodyPr vert="horz" lIns="0" tIns="0" rIns="0" bIns="0" numCol="2" spcCol="36000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
        <p:nvSpPr>
          <p:cNvPr id="6" name="Text Placeholder 7"/>
          <p:cNvSpPr>
            <a:spLocks noGrp="1"/>
          </p:cNvSpPr>
          <p:nvPr>
            <p:ph type="body" sz="quarter" idx="18" hasCustomPrompt="1"/>
          </p:nvPr>
        </p:nvSpPr>
        <p:spPr>
          <a:xfrm>
            <a:off x="427038" y="4050409"/>
            <a:ext cx="4157662" cy="359817"/>
          </a:xfrm>
          <a:prstGeom prst="rect">
            <a:avLst/>
          </a:prstGeom>
        </p:spPr>
        <p:txBody>
          <a:bodyPr vert="horz" lIns="0" tIns="40504" rIns="0" bIns="40504" anchor="ctr"/>
          <a:lstStyle>
            <a:lvl1pPr marL="0" indent="0" algn="l">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Put</a:t>
            </a:r>
            <a:r>
              <a:rPr lang="es-ES_tradnl" dirty="0" smtClean="0"/>
              <a:t> </a:t>
            </a:r>
            <a:r>
              <a:rPr lang="es-ES_tradnl" dirty="0" err="1" smtClean="0"/>
              <a:t>your</a:t>
            </a:r>
            <a:r>
              <a:rPr lang="es-ES_tradnl" dirty="0" smtClean="0"/>
              <a:t> </a:t>
            </a:r>
            <a:r>
              <a:rPr lang="es-ES_tradnl" dirty="0" err="1" smtClean="0"/>
              <a:t>title</a:t>
            </a:r>
            <a:r>
              <a:rPr lang="es-ES_tradnl" dirty="0" smtClean="0"/>
              <a:t> </a:t>
            </a:r>
            <a:r>
              <a:rPr lang="es-ES_tradnl" dirty="0" err="1" smtClean="0"/>
              <a:t>here</a:t>
            </a:r>
            <a:endParaRPr lang="es-ES_tradnl" dirty="0" smtClean="0"/>
          </a:p>
        </p:txBody>
      </p:sp>
    </p:spTree>
    <p:extLst>
      <p:ext uri="{BB962C8B-B14F-4D97-AF65-F5344CB8AC3E}">
        <p14:creationId xmlns:p14="http://schemas.microsoft.com/office/powerpoint/2010/main" val="530939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nodePh="1">
                                  <p:stCondLst>
                                    <p:cond delay="800"/>
                                  </p:stCondLst>
                                  <p:endCondLst>
                                    <p:cond evt="begin" delay="0">
                                      <p:tn val="15"/>
                                    </p:cond>
                                  </p:end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grpId="0" nodeType="withEffect">
                                  <p:stCondLst>
                                    <p:cond delay="80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500"/>
                                        <p:tgtEl>
                                          <p:spTgt spid="5">
                                            <p:txEl>
                                              <p:pRg st="0" end="0"/>
                                            </p:txEl>
                                          </p:spTgt>
                                        </p:tgtEl>
                                      </p:cBhvr>
                                    </p:animEffect>
                                  </p:childTnLst>
                                </p:cTn>
                              </p:par>
                              <p:par>
                                <p:cTn id="21" presetID="42" presetClass="entr" presetSubtype="0" fill="hold" grpId="0" nodeType="withEffect">
                                  <p:stCondLst>
                                    <p:cond delay="200"/>
                                  </p:stCondLst>
                                  <p:childTnLst>
                                    <p:set>
                                      <p:cBhvr>
                                        <p:cTn id="22" dur="1" fill="hold">
                                          <p:stCondLst>
                                            <p:cond delay="0"/>
                                          </p:stCondLst>
                                        </p:cTn>
                                        <p:tgtEl>
                                          <p:spTgt spid="6">
                                            <p:txEl>
                                              <p:pRg st="0" end="0"/>
                                            </p:txEl>
                                          </p:spTgt>
                                        </p:tgtEl>
                                        <p:attrNameLst>
                                          <p:attrName>style.visibility</p:attrName>
                                        </p:attrNameLst>
                                      </p:cBhvr>
                                      <p:to>
                                        <p:strVal val="visible"/>
                                      </p:to>
                                    </p:set>
                                    <p:animEffect transition="in" filter="fade">
                                      <p:cBhvr>
                                        <p:cTn id="23" dur="400"/>
                                        <p:tgtEl>
                                          <p:spTgt spid="6">
                                            <p:txEl>
                                              <p:pRg st="0" end="0"/>
                                            </p:txEl>
                                          </p:spTgt>
                                        </p:tgtEl>
                                      </p:cBhvr>
                                    </p:animEffect>
                                    <p:anim calcmode="lin" valueType="num">
                                      <p:cBhvr>
                                        <p:cTn id="24" dur="4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5" dur="4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4" grpId="0"/>
      <p:bldP spid="5" grpId="0" build="p">
        <p:tmplLst>
          <p:tmpl lvl="1">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400"/>
                        <p:tgtEl>
                          <p:spTgt spid="6"/>
                        </p:tgtEl>
                      </p:cBhvr>
                    </p:animEffect>
                    <p:anim calcmode="lin" valueType="num">
                      <p:cBhvr>
                        <p:cTn dur="400" fill="hold"/>
                        <p:tgtEl>
                          <p:spTgt spid="6"/>
                        </p:tgtEl>
                        <p:attrNameLst>
                          <p:attrName>ppt_x</p:attrName>
                        </p:attrNameLst>
                      </p:cBhvr>
                      <p:tavLst>
                        <p:tav tm="0">
                          <p:val>
                            <p:strVal val="#ppt_x"/>
                          </p:val>
                        </p:tav>
                        <p:tav tm="100000">
                          <p:val>
                            <p:strVal val="#ppt_x"/>
                          </p:val>
                        </p:tav>
                      </p:tavLst>
                    </p:anim>
                    <p:anim calcmode="lin" valueType="num">
                      <p:cBhvr>
                        <p:cTn dur="400" fill="hold"/>
                        <p:tgtEl>
                          <p:spTgt spid="6"/>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hree images with results">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5" name="Picture Placeholder 2"/>
          <p:cNvSpPr>
            <a:spLocks noGrp="1"/>
          </p:cNvSpPr>
          <p:nvPr>
            <p:ph type="pic" sz="quarter" idx="48"/>
          </p:nvPr>
        </p:nvSpPr>
        <p:spPr>
          <a:xfrm>
            <a:off x="452437" y="1253067"/>
            <a:ext cx="2397131" cy="2455333"/>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5" name="Rectangle 54"/>
          <p:cNvSpPr/>
          <p:nvPr userDrawn="1"/>
        </p:nvSpPr>
        <p:spPr>
          <a:xfrm>
            <a:off x="452438" y="3708401"/>
            <a:ext cx="2397130" cy="1016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Picture Placeholder 2"/>
          <p:cNvSpPr>
            <a:spLocks noGrp="1"/>
          </p:cNvSpPr>
          <p:nvPr>
            <p:ph type="pic" sz="quarter" idx="74"/>
          </p:nvPr>
        </p:nvSpPr>
        <p:spPr>
          <a:xfrm>
            <a:off x="3381900" y="1253067"/>
            <a:ext cx="2397131" cy="2455333"/>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68" name="Rectangle 67"/>
          <p:cNvSpPr/>
          <p:nvPr userDrawn="1"/>
        </p:nvSpPr>
        <p:spPr>
          <a:xfrm>
            <a:off x="3381900" y="3708401"/>
            <a:ext cx="2397130" cy="1016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Text Placeholder 2"/>
          <p:cNvSpPr>
            <a:spLocks noGrp="1"/>
          </p:cNvSpPr>
          <p:nvPr>
            <p:ph type="body" sz="quarter" idx="64" hasCustomPrompt="1"/>
          </p:nvPr>
        </p:nvSpPr>
        <p:spPr>
          <a:xfrm>
            <a:off x="972610" y="4598991"/>
            <a:ext cx="1876959"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77" name="Text Placeholder 7"/>
          <p:cNvSpPr>
            <a:spLocks noGrp="1"/>
          </p:cNvSpPr>
          <p:nvPr>
            <p:ph type="body" sz="quarter" idx="18" hasCustomPrompt="1"/>
          </p:nvPr>
        </p:nvSpPr>
        <p:spPr>
          <a:xfrm>
            <a:off x="972610" y="4050318"/>
            <a:ext cx="1876959" cy="287817"/>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RESULT 1</a:t>
            </a:r>
          </a:p>
        </p:txBody>
      </p:sp>
      <p:sp>
        <p:nvSpPr>
          <p:cNvPr id="78" name="Text Placeholder 7"/>
          <p:cNvSpPr>
            <a:spLocks noGrp="1"/>
          </p:cNvSpPr>
          <p:nvPr>
            <p:ph type="body" sz="quarter" idx="65" hasCustomPrompt="1"/>
          </p:nvPr>
        </p:nvSpPr>
        <p:spPr>
          <a:xfrm>
            <a:off x="972610" y="4393310"/>
            <a:ext cx="1876959"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79" name="Text Placeholder 7"/>
          <p:cNvSpPr>
            <a:spLocks noGrp="1"/>
          </p:cNvSpPr>
          <p:nvPr>
            <p:ph type="body" sz="quarter" idx="39" hasCustomPrompt="1"/>
          </p:nvPr>
        </p:nvSpPr>
        <p:spPr>
          <a:xfrm>
            <a:off x="452438" y="4106253"/>
            <a:ext cx="486306" cy="467234"/>
          </a:xfrm>
          <a:prstGeom prst="rect">
            <a:avLst/>
          </a:prstGeom>
        </p:spPr>
        <p:txBody>
          <a:bodyPr vert="horz" lIns="0" tIns="103884" rIns="0" bIns="103884" anchor="b"/>
          <a:lstStyle>
            <a:lvl1pPr marL="0" indent="0" algn="l">
              <a:lnSpc>
                <a:spcPct val="100000"/>
              </a:lnSpc>
              <a:spcBef>
                <a:spcPts val="0"/>
              </a:spcBef>
              <a:buNone/>
              <a:defRPr sz="3000" b="0">
                <a:solidFill>
                  <a:schemeClr val="bg1">
                    <a:lumMod val="65000"/>
                  </a:schemeClr>
                </a:solidFill>
                <a:latin typeface="FontAwesome"/>
                <a:cs typeface="FontAwesome"/>
              </a:defRPr>
            </a:lvl1pPr>
          </a:lstStyle>
          <a:p>
            <a:pPr lvl="0"/>
            <a:r>
              <a:rPr lang="es-ES_tradnl" dirty="0" err="1" smtClean="0"/>
              <a:t>ico</a:t>
            </a:r>
            <a:endParaRPr lang="es-ES_tradnl" dirty="0" smtClean="0"/>
          </a:p>
        </p:txBody>
      </p:sp>
      <p:sp>
        <p:nvSpPr>
          <p:cNvPr id="80" name="Text Placeholder 2"/>
          <p:cNvSpPr>
            <a:spLocks noGrp="1"/>
          </p:cNvSpPr>
          <p:nvPr>
            <p:ph type="body" sz="quarter" idx="66" hasCustomPrompt="1"/>
          </p:nvPr>
        </p:nvSpPr>
        <p:spPr>
          <a:xfrm>
            <a:off x="3902072" y="4598991"/>
            <a:ext cx="1876959"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81" name="Text Placeholder 7"/>
          <p:cNvSpPr>
            <a:spLocks noGrp="1"/>
          </p:cNvSpPr>
          <p:nvPr>
            <p:ph type="body" sz="quarter" idx="67" hasCustomPrompt="1"/>
          </p:nvPr>
        </p:nvSpPr>
        <p:spPr>
          <a:xfrm>
            <a:off x="3902072" y="4050318"/>
            <a:ext cx="1876959" cy="287817"/>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RESULT 1</a:t>
            </a:r>
          </a:p>
        </p:txBody>
      </p:sp>
      <p:sp>
        <p:nvSpPr>
          <p:cNvPr id="82" name="Text Placeholder 7"/>
          <p:cNvSpPr>
            <a:spLocks noGrp="1"/>
          </p:cNvSpPr>
          <p:nvPr>
            <p:ph type="body" sz="quarter" idx="68" hasCustomPrompt="1"/>
          </p:nvPr>
        </p:nvSpPr>
        <p:spPr>
          <a:xfrm>
            <a:off x="3902072" y="4393310"/>
            <a:ext cx="1876959"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83" name="Text Placeholder 7"/>
          <p:cNvSpPr>
            <a:spLocks noGrp="1"/>
          </p:cNvSpPr>
          <p:nvPr>
            <p:ph type="body" sz="quarter" idx="69" hasCustomPrompt="1"/>
          </p:nvPr>
        </p:nvSpPr>
        <p:spPr>
          <a:xfrm>
            <a:off x="3381900" y="4106253"/>
            <a:ext cx="486306" cy="467234"/>
          </a:xfrm>
          <a:prstGeom prst="rect">
            <a:avLst/>
          </a:prstGeom>
        </p:spPr>
        <p:txBody>
          <a:bodyPr vert="horz" lIns="0" tIns="103884" rIns="0" bIns="103884" anchor="b"/>
          <a:lstStyle>
            <a:lvl1pPr marL="0" indent="0" algn="l">
              <a:lnSpc>
                <a:spcPct val="100000"/>
              </a:lnSpc>
              <a:spcBef>
                <a:spcPts val="0"/>
              </a:spcBef>
              <a:buNone/>
              <a:defRPr sz="3000" b="0">
                <a:solidFill>
                  <a:schemeClr val="bg1">
                    <a:lumMod val="65000"/>
                  </a:schemeClr>
                </a:solidFill>
                <a:latin typeface="FontAwesome"/>
                <a:cs typeface="FontAwesome"/>
              </a:defRPr>
            </a:lvl1pPr>
          </a:lstStyle>
          <a:p>
            <a:pPr lvl="0"/>
            <a:r>
              <a:rPr lang="es-ES_tradnl" dirty="0" err="1" smtClean="0"/>
              <a:t>ico</a:t>
            </a:r>
            <a:endParaRPr lang="es-ES_tradnl" dirty="0" smtClean="0"/>
          </a:p>
        </p:txBody>
      </p:sp>
      <p:sp>
        <p:nvSpPr>
          <p:cNvPr id="100" name="Picture Placeholder 2"/>
          <p:cNvSpPr>
            <a:spLocks noGrp="1"/>
          </p:cNvSpPr>
          <p:nvPr>
            <p:ph type="pic" sz="quarter" idx="75"/>
          </p:nvPr>
        </p:nvSpPr>
        <p:spPr>
          <a:xfrm>
            <a:off x="6289671" y="1253067"/>
            <a:ext cx="2397131" cy="2455333"/>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01" name="Rectangle 100"/>
          <p:cNvSpPr/>
          <p:nvPr userDrawn="1"/>
        </p:nvSpPr>
        <p:spPr>
          <a:xfrm>
            <a:off x="6284907" y="3708401"/>
            <a:ext cx="2397130" cy="1016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 Placeholder 2"/>
          <p:cNvSpPr>
            <a:spLocks noGrp="1"/>
          </p:cNvSpPr>
          <p:nvPr>
            <p:ph type="body" sz="quarter" idx="70" hasCustomPrompt="1"/>
          </p:nvPr>
        </p:nvSpPr>
        <p:spPr>
          <a:xfrm>
            <a:off x="6805079" y="4598991"/>
            <a:ext cx="1876959" cy="701161"/>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p>
        </p:txBody>
      </p:sp>
      <p:sp>
        <p:nvSpPr>
          <p:cNvPr id="103" name="Text Placeholder 7"/>
          <p:cNvSpPr>
            <a:spLocks noGrp="1"/>
          </p:cNvSpPr>
          <p:nvPr>
            <p:ph type="body" sz="quarter" idx="71" hasCustomPrompt="1"/>
          </p:nvPr>
        </p:nvSpPr>
        <p:spPr>
          <a:xfrm>
            <a:off x="6805079" y="4050318"/>
            <a:ext cx="1876959" cy="287817"/>
          </a:xfrm>
          <a:prstGeom prst="rect">
            <a:avLst/>
          </a:prstGeom>
        </p:spPr>
        <p:txBody>
          <a:bodyPr vert="horz" lIns="0" tIns="40504" rIns="0" bIns="40504" anchor="ctr"/>
          <a:lstStyle>
            <a:lvl1pPr marL="0" indent="0" algn="l">
              <a:lnSpc>
                <a:spcPct val="100000"/>
              </a:lnSpc>
              <a:spcBef>
                <a:spcPts val="0"/>
              </a:spcBef>
              <a:buNone/>
              <a:defRPr sz="2000" b="1" baseline="0">
                <a:solidFill>
                  <a:schemeClr val="tx1">
                    <a:lumMod val="50000"/>
                    <a:lumOff val="50000"/>
                  </a:schemeClr>
                </a:solidFill>
                <a:latin typeface="Lato Regular"/>
                <a:cs typeface="Lato Regular"/>
              </a:defRPr>
            </a:lvl1pPr>
          </a:lstStyle>
          <a:p>
            <a:pPr lvl="0"/>
            <a:r>
              <a:rPr lang="es-ES_tradnl" dirty="0" smtClean="0"/>
              <a:t>RESULT 1</a:t>
            </a:r>
          </a:p>
        </p:txBody>
      </p:sp>
      <p:sp>
        <p:nvSpPr>
          <p:cNvPr id="104" name="Text Placeholder 7"/>
          <p:cNvSpPr>
            <a:spLocks noGrp="1"/>
          </p:cNvSpPr>
          <p:nvPr>
            <p:ph type="body" sz="quarter" idx="72" hasCustomPrompt="1"/>
          </p:nvPr>
        </p:nvSpPr>
        <p:spPr>
          <a:xfrm>
            <a:off x="6805079" y="4393310"/>
            <a:ext cx="1876959"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05" name="Text Placeholder 7"/>
          <p:cNvSpPr>
            <a:spLocks noGrp="1"/>
          </p:cNvSpPr>
          <p:nvPr>
            <p:ph type="body" sz="quarter" idx="73" hasCustomPrompt="1"/>
          </p:nvPr>
        </p:nvSpPr>
        <p:spPr>
          <a:xfrm>
            <a:off x="6284907" y="4106253"/>
            <a:ext cx="486306" cy="467234"/>
          </a:xfrm>
          <a:prstGeom prst="rect">
            <a:avLst/>
          </a:prstGeom>
        </p:spPr>
        <p:txBody>
          <a:bodyPr vert="horz" lIns="0" tIns="103884" rIns="0" bIns="103884" anchor="b"/>
          <a:lstStyle>
            <a:lvl1pPr marL="0" indent="0" algn="l">
              <a:lnSpc>
                <a:spcPct val="100000"/>
              </a:lnSpc>
              <a:spcBef>
                <a:spcPts val="0"/>
              </a:spcBef>
              <a:buNone/>
              <a:defRPr sz="3000" b="0">
                <a:solidFill>
                  <a:schemeClr val="bg1">
                    <a:lumMod val="65000"/>
                  </a:schemeClr>
                </a:solidFill>
                <a:latin typeface="FontAwesome"/>
                <a:cs typeface="FontAwesome"/>
              </a:defRPr>
            </a:lvl1pPr>
          </a:lstStyle>
          <a:p>
            <a:pPr lvl="0"/>
            <a:r>
              <a:rPr lang="es-ES_tradnl" dirty="0" err="1" smtClean="0"/>
              <a:t>ico</a:t>
            </a:r>
            <a:endParaRPr lang="es-ES_tradnl" dirty="0" smtClean="0"/>
          </a:p>
        </p:txBody>
      </p:sp>
    </p:spTree>
    <p:extLst>
      <p:ext uri="{BB962C8B-B14F-4D97-AF65-F5344CB8AC3E}">
        <p14:creationId xmlns:p14="http://schemas.microsoft.com/office/powerpoint/2010/main" val="3404859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25"/>
                                        </p:tgtEl>
                                        <p:attrNameLst>
                                          <p:attrName>style.visibility</p:attrName>
                                        </p:attrNameLst>
                                      </p:cBhvr>
                                      <p:to>
                                        <p:strVal val="visible"/>
                                      </p:to>
                                    </p:set>
                                    <p:anim calcmode="lin" valueType="num">
                                      <p:cBhvr>
                                        <p:cTn id="17" dur="1000" fill="hold"/>
                                        <p:tgtEl>
                                          <p:spTgt spid="25"/>
                                        </p:tgtEl>
                                        <p:attrNameLst>
                                          <p:attrName>ppt_w</p:attrName>
                                        </p:attrNameLst>
                                      </p:cBhvr>
                                      <p:tavLst>
                                        <p:tav tm="0">
                                          <p:val>
                                            <p:fltVal val="0"/>
                                          </p:val>
                                        </p:tav>
                                        <p:tav tm="100000">
                                          <p:val>
                                            <p:strVal val="#ppt_w"/>
                                          </p:val>
                                        </p:tav>
                                      </p:tavLst>
                                    </p:anim>
                                    <p:anim calcmode="lin" valueType="num">
                                      <p:cBhvr>
                                        <p:cTn id="18" dur="1000" fill="hold"/>
                                        <p:tgtEl>
                                          <p:spTgt spid="25"/>
                                        </p:tgtEl>
                                        <p:attrNameLst>
                                          <p:attrName>ppt_h</p:attrName>
                                        </p:attrNameLst>
                                      </p:cBhvr>
                                      <p:tavLst>
                                        <p:tav tm="0">
                                          <p:val>
                                            <p:fltVal val="0"/>
                                          </p:val>
                                        </p:tav>
                                        <p:tav tm="100000">
                                          <p:val>
                                            <p:strVal val="#ppt_h"/>
                                          </p:val>
                                        </p:tav>
                                      </p:tavLst>
                                    </p:anim>
                                    <p:animEffect transition="in" filter="fade">
                                      <p:cBhvr>
                                        <p:cTn id="19" dur="1000"/>
                                        <p:tgtEl>
                                          <p:spTgt spid="25"/>
                                        </p:tgtEl>
                                      </p:cBhvr>
                                    </p:animEffect>
                                  </p:childTnLst>
                                </p:cTn>
                              </p:par>
                            </p:childTnLst>
                          </p:cTn>
                        </p:par>
                        <p:par>
                          <p:cTn id="20" fill="hold">
                            <p:stCondLst>
                              <p:cond delay="1800"/>
                            </p:stCondLst>
                            <p:childTnLst>
                              <p:par>
                                <p:cTn id="21" presetID="22" presetClass="entr" presetSubtype="8" fill="hold" grpId="0" nodeType="afterEffect">
                                  <p:stCondLst>
                                    <p:cond delay="0"/>
                                  </p:stCondLst>
                                  <p:childTnLst>
                                    <p:set>
                                      <p:cBhvr>
                                        <p:cTn id="22" dur="1" fill="hold">
                                          <p:stCondLst>
                                            <p:cond delay="0"/>
                                          </p:stCondLst>
                                        </p:cTn>
                                        <p:tgtEl>
                                          <p:spTgt spid="55"/>
                                        </p:tgtEl>
                                        <p:attrNameLst>
                                          <p:attrName>style.visibility</p:attrName>
                                        </p:attrNameLst>
                                      </p:cBhvr>
                                      <p:to>
                                        <p:strVal val="visible"/>
                                      </p:to>
                                    </p:set>
                                    <p:animEffect transition="in" filter="wipe(left)">
                                      <p:cBhvr>
                                        <p:cTn id="23" dur="500"/>
                                        <p:tgtEl>
                                          <p:spTgt spid="55"/>
                                        </p:tgtEl>
                                      </p:cBhvr>
                                    </p:animEffect>
                                  </p:childTnLst>
                                </p:cTn>
                              </p:par>
                              <p:par>
                                <p:cTn id="24" presetID="53" presetClass="entr" presetSubtype="16" fill="hold" grpId="0" nodeType="withEffect" nodePh="1">
                                  <p:stCondLst>
                                    <p:cond delay="800"/>
                                  </p:stCondLst>
                                  <p:endCondLst>
                                    <p:cond evt="begin" delay="0">
                                      <p:tn val="24"/>
                                    </p:cond>
                                  </p:endCondLst>
                                  <p:childTnLst>
                                    <p:set>
                                      <p:cBhvr>
                                        <p:cTn id="25" dur="1" fill="hold">
                                          <p:stCondLst>
                                            <p:cond delay="0"/>
                                          </p:stCondLst>
                                        </p:cTn>
                                        <p:tgtEl>
                                          <p:spTgt spid="58"/>
                                        </p:tgtEl>
                                        <p:attrNameLst>
                                          <p:attrName>style.visibility</p:attrName>
                                        </p:attrNameLst>
                                      </p:cBhvr>
                                      <p:to>
                                        <p:strVal val="visible"/>
                                      </p:to>
                                    </p:set>
                                    <p:anim calcmode="lin" valueType="num">
                                      <p:cBhvr>
                                        <p:cTn id="26" dur="1000" fill="hold"/>
                                        <p:tgtEl>
                                          <p:spTgt spid="58"/>
                                        </p:tgtEl>
                                        <p:attrNameLst>
                                          <p:attrName>ppt_w</p:attrName>
                                        </p:attrNameLst>
                                      </p:cBhvr>
                                      <p:tavLst>
                                        <p:tav tm="0">
                                          <p:val>
                                            <p:fltVal val="0"/>
                                          </p:val>
                                        </p:tav>
                                        <p:tav tm="100000">
                                          <p:val>
                                            <p:strVal val="#ppt_w"/>
                                          </p:val>
                                        </p:tav>
                                      </p:tavLst>
                                    </p:anim>
                                    <p:anim calcmode="lin" valueType="num">
                                      <p:cBhvr>
                                        <p:cTn id="27" dur="1000" fill="hold"/>
                                        <p:tgtEl>
                                          <p:spTgt spid="58"/>
                                        </p:tgtEl>
                                        <p:attrNameLst>
                                          <p:attrName>ppt_h</p:attrName>
                                        </p:attrNameLst>
                                      </p:cBhvr>
                                      <p:tavLst>
                                        <p:tav tm="0">
                                          <p:val>
                                            <p:fltVal val="0"/>
                                          </p:val>
                                        </p:tav>
                                        <p:tav tm="100000">
                                          <p:val>
                                            <p:strVal val="#ppt_h"/>
                                          </p:val>
                                        </p:tav>
                                      </p:tavLst>
                                    </p:anim>
                                    <p:animEffect transition="in" filter="fade">
                                      <p:cBhvr>
                                        <p:cTn id="28" dur="1000"/>
                                        <p:tgtEl>
                                          <p:spTgt spid="58"/>
                                        </p:tgtEl>
                                      </p:cBhvr>
                                    </p:animEffect>
                                  </p:childTnLst>
                                </p:cTn>
                              </p:par>
                            </p:childTnLst>
                          </p:cTn>
                        </p:par>
                        <p:par>
                          <p:cTn id="29" fill="hold">
                            <p:stCondLst>
                              <p:cond delay="3600"/>
                            </p:stCondLst>
                            <p:childTnLst>
                              <p:par>
                                <p:cTn id="30" presetID="22" presetClass="entr" presetSubtype="8" fill="hold" grpId="0" nodeType="afterEffect">
                                  <p:stCondLst>
                                    <p:cond delay="0"/>
                                  </p:stCondLst>
                                  <p:childTnLst>
                                    <p:set>
                                      <p:cBhvr>
                                        <p:cTn id="31" dur="1" fill="hold">
                                          <p:stCondLst>
                                            <p:cond delay="0"/>
                                          </p:stCondLst>
                                        </p:cTn>
                                        <p:tgtEl>
                                          <p:spTgt spid="68"/>
                                        </p:tgtEl>
                                        <p:attrNameLst>
                                          <p:attrName>style.visibility</p:attrName>
                                        </p:attrNameLst>
                                      </p:cBhvr>
                                      <p:to>
                                        <p:strVal val="visible"/>
                                      </p:to>
                                    </p:set>
                                    <p:animEffect transition="in" filter="wipe(left)">
                                      <p:cBhvr>
                                        <p:cTn id="32" dur="500"/>
                                        <p:tgtEl>
                                          <p:spTgt spid="68"/>
                                        </p:tgtEl>
                                      </p:cBhvr>
                                    </p:animEffect>
                                  </p:childTnLst>
                                </p:cTn>
                              </p:par>
                              <p:par>
                                <p:cTn id="33" presetID="10" presetClass="entr" presetSubtype="0" fill="hold" grpId="0" nodeType="withEffect">
                                  <p:stCondLst>
                                    <p:cond delay="800"/>
                                  </p:stCondLst>
                                  <p:childTnLst>
                                    <p:set>
                                      <p:cBhvr>
                                        <p:cTn id="34" dur="1" fill="hold">
                                          <p:stCondLst>
                                            <p:cond delay="0"/>
                                          </p:stCondLst>
                                        </p:cTn>
                                        <p:tgtEl>
                                          <p:spTgt spid="76">
                                            <p:txEl>
                                              <p:pRg st="0" end="0"/>
                                            </p:txEl>
                                          </p:spTgt>
                                        </p:tgtEl>
                                        <p:attrNameLst>
                                          <p:attrName>style.visibility</p:attrName>
                                        </p:attrNameLst>
                                      </p:cBhvr>
                                      <p:to>
                                        <p:strVal val="visible"/>
                                      </p:to>
                                    </p:set>
                                    <p:animEffect transition="in" filter="fade">
                                      <p:cBhvr>
                                        <p:cTn id="35" dur="500"/>
                                        <p:tgtEl>
                                          <p:spTgt spid="76">
                                            <p:txEl>
                                              <p:pRg st="0" end="0"/>
                                            </p:txEl>
                                          </p:spTgt>
                                        </p:tgtEl>
                                      </p:cBhvr>
                                    </p:animEffect>
                                  </p:childTnLst>
                                </p:cTn>
                              </p:par>
                              <p:par>
                                <p:cTn id="36" presetID="42" presetClass="entr" presetSubtype="0" fill="hold" grpId="0" nodeType="withEffect">
                                  <p:stCondLst>
                                    <p:cond delay="200"/>
                                  </p:stCondLst>
                                  <p:childTnLst>
                                    <p:set>
                                      <p:cBhvr>
                                        <p:cTn id="37" dur="1" fill="hold">
                                          <p:stCondLst>
                                            <p:cond delay="0"/>
                                          </p:stCondLst>
                                        </p:cTn>
                                        <p:tgtEl>
                                          <p:spTgt spid="77">
                                            <p:txEl>
                                              <p:pRg st="0" end="0"/>
                                            </p:txEl>
                                          </p:spTgt>
                                        </p:tgtEl>
                                        <p:attrNameLst>
                                          <p:attrName>style.visibility</p:attrName>
                                        </p:attrNameLst>
                                      </p:cBhvr>
                                      <p:to>
                                        <p:strVal val="visible"/>
                                      </p:to>
                                    </p:set>
                                    <p:animEffect transition="in" filter="fade">
                                      <p:cBhvr>
                                        <p:cTn id="38" dur="400"/>
                                        <p:tgtEl>
                                          <p:spTgt spid="77">
                                            <p:txEl>
                                              <p:pRg st="0" end="0"/>
                                            </p:txEl>
                                          </p:spTgt>
                                        </p:tgtEl>
                                      </p:cBhvr>
                                    </p:animEffect>
                                    <p:anim calcmode="lin" valueType="num">
                                      <p:cBhvr>
                                        <p:cTn id="39" dur="400" fill="hold"/>
                                        <p:tgtEl>
                                          <p:spTgt spid="77">
                                            <p:txEl>
                                              <p:pRg st="0" end="0"/>
                                            </p:txEl>
                                          </p:spTgt>
                                        </p:tgtEl>
                                        <p:attrNameLst>
                                          <p:attrName>ppt_x</p:attrName>
                                        </p:attrNameLst>
                                      </p:cBhvr>
                                      <p:tavLst>
                                        <p:tav tm="0">
                                          <p:val>
                                            <p:strVal val="#ppt_x"/>
                                          </p:val>
                                        </p:tav>
                                        <p:tav tm="100000">
                                          <p:val>
                                            <p:strVal val="#ppt_x"/>
                                          </p:val>
                                        </p:tav>
                                      </p:tavLst>
                                    </p:anim>
                                    <p:anim calcmode="lin" valueType="num">
                                      <p:cBhvr>
                                        <p:cTn id="40" dur="400" fill="hold"/>
                                        <p:tgtEl>
                                          <p:spTgt spid="77">
                                            <p:txEl>
                                              <p:pRg st="0" end="0"/>
                                            </p:txEl>
                                          </p:spTgt>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200"/>
                                  </p:stCondLst>
                                  <p:childTnLst>
                                    <p:set>
                                      <p:cBhvr>
                                        <p:cTn id="42" dur="1" fill="hold">
                                          <p:stCondLst>
                                            <p:cond delay="0"/>
                                          </p:stCondLst>
                                        </p:cTn>
                                        <p:tgtEl>
                                          <p:spTgt spid="78">
                                            <p:txEl>
                                              <p:pRg st="0" end="0"/>
                                            </p:txEl>
                                          </p:spTgt>
                                        </p:tgtEl>
                                        <p:attrNameLst>
                                          <p:attrName>style.visibility</p:attrName>
                                        </p:attrNameLst>
                                      </p:cBhvr>
                                      <p:to>
                                        <p:strVal val="visible"/>
                                      </p:to>
                                    </p:set>
                                    <p:animEffect transition="in" filter="fade">
                                      <p:cBhvr>
                                        <p:cTn id="43" dur="500"/>
                                        <p:tgtEl>
                                          <p:spTgt spid="78">
                                            <p:txEl>
                                              <p:pRg st="0" end="0"/>
                                            </p:txEl>
                                          </p:spTgt>
                                        </p:tgtEl>
                                      </p:cBhvr>
                                    </p:animEffect>
                                    <p:anim calcmode="lin" valueType="num">
                                      <p:cBhvr>
                                        <p:cTn id="44"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p:cTn id="45" dur="500" fill="hold"/>
                                        <p:tgtEl>
                                          <p:spTgt spid="78">
                                            <p:txEl>
                                              <p:pRg st="0" end="0"/>
                                            </p:txEl>
                                          </p:spTgt>
                                        </p:tgtEl>
                                        <p:attrNameLst>
                                          <p:attrName>ppt_y</p:attrName>
                                        </p:attrNameLst>
                                      </p:cBhvr>
                                      <p:tavLst>
                                        <p:tav tm="0">
                                          <p:val>
                                            <p:strVal val="#ppt_y+.1"/>
                                          </p:val>
                                        </p:tav>
                                        <p:tav tm="100000">
                                          <p:val>
                                            <p:strVal val="#ppt_y"/>
                                          </p:val>
                                        </p:tav>
                                      </p:tavLst>
                                    </p:anim>
                                  </p:childTnLst>
                                </p:cTn>
                              </p:par>
                            </p:childTnLst>
                          </p:cTn>
                        </p:par>
                        <p:par>
                          <p:cTn id="46" fill="hold">
                            <p:stCondLst>
                              <p:cond delay="4900"/>
                            </p:stCondLst>
                            <p:childTnLst>
                              <p:par>
                                <p:cTn id="47" presetID="53" presetClass="entr" presetSubtype="16" fill="hold" grpId="0" nodeType="afterEffect">
                                  <p:stCondLst>
                                    <p:cond delay="0"/>
                                  </p:stCondLst>
                                  <p:childTnLst>
                                    <p:set>
                                      <p:cBhvr>
                                        <p:cTn id="48" dur="1" fill="hold">
                                          <p:stCondLst>
                                            <p:cond delay="0"/>
                                          </p:stCondLst>
                                        </p:cTn>
                                        <p:tgtEl>
                                          <p:spTgt spid="79">
                                            <p:txEl>
                                              <p:pRg st="0" end="0"/>
                                            </p:txEl>
                                          </p:spTgt>
                                        </p:tgtEl>
                                        <p:attrNameLst>
                                          <p:attrName>style.visibility</p:attrName>
                                        </p:attrNameLst>
                                      </p:cBhvr>
                                      <p:to>
                                        <p:strVal val="visible"/>
                                      </p:to>
                                    </p:set>
                                    <p:anim calcmode="lin" valueType="num">
                                      <p:cBhvr>
                                        <p:cTn id="49" dur="300" fill="hold"/>
                                        <p:tgtEl>
                                          <p:spTgt spid="79">
                                            <p:txEl>
                                              <p:pRg st="0" end="0"/>
                                            </p:txEl>
                                          </p:spTgt>
                                        </p:tgtEl>
                                        <p:attrNameLst>
                                          <p:attrName>ppt_w</p:attrName>
                                        </p:attrNameLst>
                                      </p:cBhvr>
                                      <p:tavLst>
                                        <p:tav tm="0">
                                          <p:val>
                                            <p:fltVal val="0"/>
                                          </p:val>
                                        </p:tav>
                                        <p:tav tm="100000">
                                          <p:val>
                                            <p:strVal val="#ppt_w"/>
                                          </p:val>
                                        </p:tav>
                                      </p:tavLst>
                                    </p:anim>
                                    <p:anim calcmode="lin" valueType="num">
                                      <p:cBhvr>
                                        <p:cTn id="50" dur="300" fill="hold"/>
                                        <p:tgtEl>
                                          <p:spTgt spid="79">
                                            <p:txEl>
                                              <p:pRg st="0" end="0"/>
                                            </p:txEl>
                                          </p:spTgt>
                                        </p:tgtEl>
                                        <p:attrNameLst>
                                          <p:attrName>ppt_h</p:attrName>
                                        </p:attrNameLst>
                                      </p:cBhvr>
                                      <p:tavLst>
                                        <p:tav tm="0">
                                          <p:val>
                                            <p:fltVal val="0"/>
                                          </p:val>
                                        </p:tav>
                                        <p:tav tm="100000">
                                          <p:val>
                                            <p:strVal val="#ppt_h"/>
                                          </p:val>
                                        </p:tav>
                                      </p:tavLst>
                                    </p:anim>
                                    <p:animEffect transition="in" filter="fade">
                                      <p:cBhvr>
                                        <p:cTn id="51" dur="300"/>
                                        <p:tgtEl>
                                          <p:spTgt spid="79">
                                            <p:txEl>
                                              <p:pRg st="0" end="0"/>
                                            </p:txEl>
                                          </p:spTgt>
                                        </p:tgtEl>
                                      </p:cBhvr>
                                    </p:animEffect>
                                  </p:childTnLst>
                                </p:cTn>
                              </p:par>
                              <p:par>
                                <p:cTn id="52" presetID="10" presetClass="entr" presetSubtype="0" fill="hold" grpId="0" nodeType="withEffect">
                                  <p:stCondLst>
                                    <p:cond delay="800"/>
                                  </p:stCondLst>
                                  <p:childTnLst>
                                    <p:set>
                                      <p:cBhvr>
                                        <p:cTn id="53" dur="1" fill="hold">
                                          <p:stCondLst>
                                            <p:cond delay="0"/>
                                          </p:stCondLst>
                                        </p:cTn>
                                        <p:tgtEl>
                                          <p:spTgt spid="80">
                                            <p:txEl>
                                              <p:pRg st="0" end="0"/>
                                            </p:txEl>
                                          </p:spTgt>
                                        </p:tgtEl>
                                        <p:attrNameLst>
                                          <p:attrName>style.visibility</p:attrName>
                                        </p:attrNameLst>
                                      </p:cBhvr>
                                      <p:to>
                                        <p:strVal val="visible"/>
                                      </p:to>
                                    </p:set>
                                    <p:animEffect transition="in" filter="fade">
                                      <p:cBhvr>
                                        <p:cTn id="54" dur="500"/>
                                        <p:tgtEl>
                                          <p:spTgt spid="80">
                                            <p:txEl>
                                              <p:pRg st="0" end="0"/>
                                            </p:txEl>
                                          </p:spTgt>
                                        </p:tgtEl>
                                      </p:cBhvr>
                                    </p:animEffect>
                                  </p:childTnLst>
                                </p:cTn>
                              </p:par>
                              <p:par>
                                <p:cTn id="55" presetID="42" presetClass="entr" presetSubtype="0" fill="hold" grpId="0" nodeType="withEffect">
                                  <p:stCondLst>
                                    <p:cond delay="200"/>
                                  </p:stCondLst>
                                  <p:childTnLst>
                                    <p:set>
                                      <p:cBhvr>
                                        <p:cTn id="56" dur="1" fill="hold">
                                          <p:stCondLst>
                                            <p:cond delay="0"/>
                                          </p:stCondLst>
                                        </p:cTn>
                                        <p:tgtEl>
                                          <p:spTgt spid="81">
                                            <p:txEl>
                                              <p:pRg st="0" end="0"/>
                                            </p:txEl>
                                          </p:spTgt>
                                        </p:tgtEl>
                                        <p:attrNameLst>
                                          <p:attrName>style.visibility</p:attrName>
                                        </p:attrNameLst>
                                      </p:cBhvr>
                                      <p:to>
                                        <p:strVal val="visible"/>
                                      </p:to>
                                    </p:set>
                                    <p:animEffect transition="in" filter="fade">
                                      <p:cBhvr>
                                        <p:cTn id="57" dur="400"/>
                                        <p:tgtEl>
                                          <p:spTgt spid="81">
                                            <p:txEl>
                                              <p:pRg st="0" end="0"/>
                                            </p:txEl>
                                          </p:spTgt>
                                        </p:tgtEl>
                                      </p:cBhvr>
                                    </p:animEffect>
                                    <p:anim calcmode="lin" valueType="num">
                                      <p:cBhvr>
                                        <p:cTn id="58" dur="400" fill="hold"/>
                                        <p:tgtEl>
                                          <p:spTgt spid="81">
                                            <p:txEl>
                                              <p:pRg st="0" end="0"/>
                                            </p:txEl>
                                          </p:spTgt>
                                        </p:tgtEl>
                                        <p:attrNameLst>
                                          <p:attrName>ppt_x</p:attrName>
                                        </p:attrNameLst>
                                      </p:cBhvr>
                                      <p:tavLst>
                                        <p:tav tm="0">
                                          <p:val>
                                            <p:strVal val="#ppt_x"/>
                                          </p:val>
                                        </p:tav>
                                        <p:tav tm="100000">
                                          <p:val>
                                            <p:strVal val="#ppt_x"/>
                                          </p:val>
                                        </p:tav>
                                      </p:tavLst>
                                    </p:anim>
                                    <p:anim calcmode="lin" valueType="num">
                                      <p:cBhvr>
                                        <p:cTn id="59" dur="400" fill="hold"/>
                                        <p:tgtEl>
                                          <p:spTgt spid="81">
                                            <p:txEl>
                                              <p:pRg st="0" end="0"/>
                                            </p:txEl>
                                          </p:spTgt>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200"/>
                                  </p:stCondLst>
                                  <p:childTnLst>
                                    <p:set>
                                      <p:cBhvr>
                                        <p:cTn id="61" dur="1" fill="hold">
                                          <p:stCondLst>
                                            <p:cond delay="0"/>
                                          </p:stCondLst>
                                        </p:cTn>
                                        <p:tgtEl>
                                          <p:spTgt spid="82">
                                            <p:txEl>
                                              <p:pRg st="0" end="0"/>
                                            </p:txEl>
                                          </p:spTgt>
                                        </p:tgtEl>
                                        <p:attrNameLst>
                                          <p:attrName>style.visibility</p:attrName>
                                        </p:attrNameLst>
                                      </p:cBhvr>
                                      <p:to>
                                        <p:strVal val="visible"/>
                                      </p:to>
                                    </p:set>
                                    <p:animEffect transition="in" filter="fade">
                                      <p:cBhvr>
                                        <p:cTn id="62" dur="500"/>
                                        <p:tgtEl>
                                          <p:spTgt spid="82">
                                            <p:txEl>
                                              <p:pRg st="0" end="0"/>
                                            </p:txEl>
                                          </p:spTgt>
                                        </p:tgtEl>
                                      </p:cBhvr>
                                    </p:animEffect>
                                    <p:anim calcmode="lin" valueType="num">
                                      <p:cBhvr>
                                        <p:cTn id="63" dur="500" fill="hold"/>
                                        <p:tgtEl>
                                          <p:spTgt spid="82">
                                            <p:txEl>
                                              <p:pRg st="0" end="0"/>
                                            </p:txEl>
                                          </p:spTgt>
                                        </p:tgtEl>
                                        <p:attrNameLst>
                                          <p:attrName>ppt_x</p:attrName>
                                        </p:attrNameLst>
                                      </p:cBhvr>
                                      <p:tavLst>
                                        <p:tav tm="0">
                                          <p:val>
                                            <p:strVal val="#ppt_x"/>
                                          </p:val>
                                        </p:tav>
                                        <p:tav tm="100000">
                                          <p:val>
                                            <p:strVal val="#ppt_x"/>
                                          </p:val>
                                        </p:tav>
                                      </p:tavLst>
                                    </p:anim>
                                    <p:anim calcmode="lin" valueType="num">
                                      <p:cBhvr>
                                        <p:cTn id="64" dur="500" fill="hold"/>
                                        <p:tgtEl>
                                          <p:spTgt spid="82">
                                            <p:txEl>
                                              <p:pRg st="0" end="0"/>
                                            </p:txEl>
                                          </p:spTgt>
                                        </p:tgtEl>
                                        <p:attrNameLst>
                                          <p:attrName>ppt_y</p:attrName>
                                        </p:attrNameLst>
                                      </p:cBhvr>
                                      <p:tavLst>
                                        <p:tav tm="0">
                                          <p:val>
                                            <p:strVal val="#ppt_y+.1"/>
                                          </p:val>
                                        </p:tav>
                                        <p:tav tm="100000">
                                          <p:val>
                                            <p:strVal val="#ppt_y"/>
                                          </p:val>
                                        </p:tav>
                                      </p:tavLst>
                                    </p:anim>
                                  </p:childTnLst>
                                </p:cTn>
                              </p:par>
                            </p:childTnLst>
                          </p:cTn>
                        </p:par>
                        <p:par>
                          <p:cTn id="65" fill="hold">
                            <p:stCondLst>
                              <p:cond delay="6200"/>
                            </p:stCondLst>
                            <p:childTnLst>
                              <p:par>
                                <p:cTn id="66" presetID="53" presetClass="entr" presetSubtype="16" fill="hold" grpId="0" nodeType="afterEffect">
                                  <p:stCondLst>
                                    <p:cond delay="0"/>
                                  </p:stCondLst>
                                  <p:childTnLst>
                                    <p:set>
                                      <p:cBhvr>
                                        <p:cTn id="67" dur="1" fill="hold">
                                          <p:stCondLst>
                                            <p:cond delay="0"/>
                                          </p:stCondLst>
                                        </p:cTn>
                                        <p:tgtEl>
                                          <p:spTgt spid="83">
                                            <p:txEl>
                                              <p:pRg st="0" end="0"/>
                                            </p:txEl>
                                          </p:spTgt>
                                        </p:tgtEl>
                                        <p:attrNameLst>
                                          <p:attrName>style.visibility</p:attrName>
                                        </p:attrNameLst>
                                      </p:cBhvr>
                                      <p:to>
                                        <p:strVal val="visible"/>
                                      </p:to>
                                    </p:set>
                                    <p:anim calcmode="lin" valueType="num">
                                      <p:cBhvr>
                                        <p:cTn id="68" dur="300" fill="hold"/>
                                        <p:tgtEl>
                                          <p:spTgt spid="83">
                                            <p:txEl>
                                              <p:pRg st="0" end="0"/>
                                            </p:txEl>
                                          </p:spTgt>
                                        </p:tgtEl>
                                        <p:attrNameLst>
                                          <p:attrName>ppt_w</p:attrName>
                                        </p:attrNameLst>
                                      </p:cBhvr>
                                      <p:tavLst>
                                        <p:tav tm="0">
                                          <p:val>
                                            <p:fltVal val="0"/>
                                          </p:val>
                                        </p:tav>
                                        <p:tav tm="100000">
                                          <p:val>
                                            <p:strVal val="#ppt_w"/>
                                          </p:val>
                                        </p:tav>
                                      </p:tavLst>
                                    </p:anim>
                                    <p:anim calcmode="lin" valueType="num">
                                      <p:cBhvr>
                                        <p:cTn id="69" dur="300" fill="hold"/>
                                        <p:tgtEl>
                                          <p:spTgt spid="83">
                                            <p:txEl>
                                              <p:pRg st="0" end="0"/>
                                            </p:txEl>
                                          </p:spTgt>
                                        </p:tgtEl>
                                        <p:attrNameLst>
                                          <p:attrName>ppt_h</p:attrName>
                                        </p:attrNameLst>
                                      </p:cBhvr>
                                      <p:tavLst>
                                        <p:tav tm="0">
                                          <p:val>
                                            <p:fltVal val="0"/>
                                          </p:val>
                                        </p:tav>
                                        <p:tav tm="100000">
                                          <p:val>
                                            <p:strVal val="#ppt_h"/>
                                          </p:val>
                                        </p:tav>
                                      </p:tavLst>
                                    </p:anim>
                                    <p:animEffect transition="in" filter="fade">
                                      <p:cBhvr>
                                        <p:cTn id="70" dur="300"/>
                                        <p:tgtEl>
                                          <p:spTgt spid="83">
                                            <p:txEl>
                                              <p:pRg st="0" end="0"/>
                                            </p:txEl>
                                          </p:spTgt>
                                        </p:tgtEl>
                                      </p:cBhvr>
                                    </p:animEffect>
                                  </p:childTnLst>
                                </p:cTn>
                              </p:par>
                              <p:par>
                                <p:cTn id="71" presetID="53" presetClass="entr" presetSubtype="16" fill="hold" grpId="0" nodeType="withEffect" nodePh="1">
                                  <p:stCondLst>
                                    <p:cond delay="800"/>
                                  </p:stCondLst>
                                  <p:endCondLst>
                                    <p:cond evt="begin" delay="0">
                                      <p:tn val="71"/>
                                    </p:cond>
                                  </p:endCondLst>
                                  <p:childTnLst>
                                    <p:set>
                                      <p:cBhvr>
                                        <p:cTn id="72" dur="1" fill="hold">
                                          <p:stCondLst>
                                            <p:cond delay="0"/>
                                          </p:stCondLst>
                                        </p:cTn>
                                        <p:tgtEl>
                                          <p:spTgt spid="100"/>
                                        </p:tgtEl>
                                        <p:attrNameLst>
                                          <p:attrName>style.visibility</p:attrName>
                                        </p:attrNameLst>
                                      </p:cBhvr>
                                      <p:to>
                                        <p:strVal val="visible"/>
                                      </p:to>
                                    </p:set>
                                    <p:anim calcmode="lin" valueType="num">
                                      <p:cBhvr>
                                        <p:cTn id="73" dur="1000" fill="hold"/>
                                        <p:tgtEl>
                                          <p:spTgt spid="100"/>
                                        </p:tgtEl>
                                        <p:attrNameLst>
                                          <p:attrName>ppt_w</p:attrName>
                                        </p:attrNameLst>
                                      </p:cBhvr>
                                      <p:tavLst>
                                        <p:tav tm="0">
                                          <p:val>
                                            <p:fltVal val="0"/>
                                          </p:val>
                                        </p:tav>
                                        <p:tav tm="100000">
                                          <p:val>
                                            <p:strVal val="#ppt_w"/>
                                          </p:val>
                                        </p:tav>
                                      </p:tavLst>
                                    </p:anim>
                                    <p:anim calcmode="lin" valueType="num">
                                      <p:cBhvr>
                                        <p:cTn id="74" dur="1000" fill="hold"/>
                                        <p:tgtEl>
                                          <p:spTgt spid="100"/>
                                        </p:tgtEl>
                                        <p:attrNameLst>
                                          <p:attrName>ppt_h</p:attrName>
                                        </p:attrNameLst>
                                      </p:cBhvr>
                                      <p:tavLst>
                                        <p:tav tm="0">
                                          <p:val>
                                            <p:fltVal val="0"/>
                                          </p:val>
                                        </p:tav>
                                        <p:tav tm="100000">
                                          <p:val>
                                            <p:strVal val="#ppt_h"/>
                                          </p:val>
                                        </p:tav>
                                      </p:tavLst>
                                    </p:anim>
                                    <p:animEffect transition="in" filter="fade">
                                      <p:cBhvr>
                                        <p:cTn id="75" dur="1000"/>
                                        <p:tgtEl>
                                          <p:spTgt spid="100"/>
                                        </p:tgtEl>
                                      </p:cBhvr>
                                    </p:animEffect>
                                  </p:childTnLst>
                                </p:cTn>
                              </p:par>
                            </p:childTnLst>
                          </p:cTn>
                        </p:par>
                        <p:par>
                          <p:cTn id="76" fill="hold">
                            <p:stCondLst>
                              <p:cond delay="8000"/>
                            </p:stCondLst>
                            <p:childTnLst>
                              <p:par>
                                <p:cTn id="77" presetID="22" presetClass="entr" presetSubtype="8" fill="hold" grpId="0" nodeType="afterEffect">
                                  <p:stCondLst>
                                    <p:cond delay="0"/>
                                  </p:stCondLst>
                                  <p:childTnLst>
                                    <p:set>
                                      <p:cBhvr>
                                        <p:cTn id="78" dur="1" fill="hold">
                                          <p:stCondLst>
                                            <p:cond delay="0"/>
                                          </p:stCondLst>
                                        </p:cTn>
                                        <p:tgtEl>
                                          <p:spTgt spid="101"/>
                                        </p:tgtEl>
                                        <p:attrNameLst>
                                          <p:attrName>style.visibility</p:attrName>
                                        </p:attrNameLst>
                                      </p:cBhvr>
                                      <p:to>
                                        <p:strVal val="visible"/>
                                      </p:to>
                                    </p:set>
                                    <p:animEffect transition="in" filter="wipe(left)">
                                      <p:cBhvr>
                                        <p:cTn id="79" dur="500"/>
                                        <p:tgtEl>
                                          <p:spTgt spid="101"/>
                                        </p:tgtEl>
                                      </p:cBhvr>
                                    </p:animEffect>
                                  </p:childTnLst>
                                </p:cTn>
                              </p:par>
                              <p:par>
                                <p:cTn id="80" presetID="10" presetClass="entr" presetSubtype="0" fill="hold" grpId="0" nodeType="withEffect">
                                  <p:stCondLst>
                                    <p:cond delay="800"/>
                                  </p:stCondLst>
                                  <p:childTnLst>
                                    <p:set>
                                      <p:cBhvr>
                                        <p:cTn id="81" dur="1" fill="hold">
                                          <p:stCondLst>
                                            <p:cond delay="0"/>
                                          </p:stCondLst>
                                        </p:cTn>
                                        <p:tgtEl>
                                          <p:spTgt spid="102">
                                            <p:txEl>
                                              <p:pRg st="0" end="0"/>
                                            </p:txEl>
                                          </p:spTgt>
                                        </p:tgtEl>
                                        <p:attrNameLst>
                                          <p:attrName>style.visibility</p:attrName>
                                        </p:attrNameLst>
                                      </p:cBhvr>
                                      <p:to>
                                        <p:strVal val="visible"/>
                                      </p:to>
                                    </p:set>
                                    <p:animEffect transition="in" filter="fade">
                                      <p:cBhvr>
                                        <p:cTn id="82" dur="500"/>
                                        <p:tgtEl>
                                          <p:spTgt spid="102">
                                            <p:txEl>
                                              <p:pRg st="0" end="0"/>
                                            </p:txEl>
                                          </p:spTgt>
                                        </p:tgtEl>
                                      </p:cBhvr>
                                    </p:animEffect>
                                  </p:childTnLst>
                                </p:cTn>
                              </p:par>
                              <p:par>
                                <p:cTn id="83" presetID="42" presetClass="entr" presetSubtype="0" fill="hold" grpId="0" nodeType="withEffect">
                                  <p:stCondLst>
                                    <p:cond delay="200"/>
                                  </p:stCondLst>
                                  <p:childTnLst>
                                    <p:set>
                                      <p:cBhvr>
                                        <p:cTn id="84" dur="1" fill="hold">
                                          <p:stCondLst>
                                            <p:cond delay="0"/>
                                          </p:stCondLst>
                                        </p:cTn>
                                        <p:tgtEl>
                                          <p:spTgt spid="103">
                                            <p:txEl>
                                              <p:pRg st="0" end="0"/>
                                            </p:txEl>
                                          </p:spTgt>
                                        </p:tgtEl>
                                        <p:attrNameLst>
                                          <p:attrName>style.visibility</p:attrName>
                                        </p:attrNameLst>
                                      </p:cBhvr>
                                      <p:to>
                                        <p:strVal val="visible"/>
                                      </p:to>
                                    </p:set>
                                    <p:animEffect transition="in" filter="fade">
                                      <p:cBhvr>
                                        <p:cTn id="85" dur="400"/>
                                        <p:tgtEl>
                                          <p:spTgt spid="103">
                                            <p:txEl>
                                              <p:pRg st="0" end="0"/>
                                            </p:txEl>
                                          </p:spTgt>
                                        </p:tgtEl>
                                      </p:cBhvr>
                                    </p:animEffect>
                                    <p:anim calcmode="lin" valueType="num">
                                      <p:cBhvr>
                                        <p:cTn id="86" dur="400" fill="hold"/>
                                        <p:tgtEl>
                                          <p:spTgt spid="103">
                                            <p:txEl>
                                              <p:pRg st="0" end="0"/>
                                            </p:txEl>
                                          </p:spTgt>
                                        </p:tgtEl>
                                        <p:attrNameLst>
                                          <p:attrName>ppt_x</p:attrName>
                                        </p:attrNameLst>
                                      </p:cBhvr>
                                      <p:tavLst>
                                        <p:tav tm="0">
                                          <p:val>
                                            <p:strVal val="#ppt_x"/>
                                          </p:val>
                                        </p:tav>
                                        <p:tav tm="100000">
                                          <p:val>
                                            <p:strVal val="#ppt_x"/>
                                          </p:val>
                                        </p:tav>
                                      </p:tavLst>
                                    </p:anim>
                                    <p:anim calcmode="lin" valueType="num">
                                      <p:cBhvr>
                                        <p:cTn id="87" dur="400" fill="hold"/>
                                        <p:tgtEl>
                                          <p:spTgt spid="103">
                                            <p:txEl>
                                              <p:pRg st="0" end="0"/>
                                            </p:txEl>
                                          </p:spTgt>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200"/>
                                  </p:stCondLst>
                                  <p:childTnLst>
                                    <p:set>
                                      <p:cBhvr>
                                        <p:cTn id="89" dur="1" fill="hold">
                                          <p:stCondLst>
                                            <p:cond delay="0"/>
                                          </p:stCondLst>
                                        </p:cTn>
                                        <p:tgtEl>
                                          <p:spTgt spid="104">
                                            <p:txEl>
                                              <p:pRg st="0" end="0"/>
                                            </p:txEl>
                                          </p:spTgt>
                                        </p:tgtEl>
                                        <p:attrNameLst>
                                          <p:attrName>style.visibility</p:attrName>
                                        </p:attrNameLst>
                                      </p:cBhvr>
                                      <p:to>
                                        <p:strVal val="visible"/>
                                      </p:to>
                                    </p:set>
                                    <p:animEffect transition="in" filter="fade">
                                      <p:cBhvr>
                                        <p:cTn id="90" dur="500"/>
                                        <p:tgtEl>
                                          <p:spTgt spid="104">
                                            <p:txEl>
                                              <p:pRg st="0" end="0"/>
                                            </p:txEl>
                                          </p:spTgt>
                                        </p:tgtEl>
                                      </p:cBhvr>
                                    </p:animEffect>
                                    <p:anim calcmode="lin" valueType="num">
                                      <p:cBhvr>
                                        <p:cTn id="91" dur="500" fill="hold"/>
                                        <p:tgtEl>
                                          <p:spTgt spid="104">
                                            <p:txEl>
                                              <p:pRg st="0" end="0"/>
                                            </p:txEl>
                                          </p:spTgt>
                                        </p:tgtEl>
                                        <p:attrNameLst>
                                          <p:attrName>ppt_x</p:attrName>
                                        </p:attrNameLst>
                                      </p:cBhvr>
                                      <p:tavLst>
                                        <p:tav tm="0">
                                          <p:val>
                                            <p:strVal val="#ppt_x"/>
                                          </p:val>
                                        </p:tav>
                                        <p:tav tm="100000">
                                          <p:val>
                                            <p:strVal val="#ppt_x"/>
                                          </p:val>
                                        </p:tav>
                                      </p:tavLst>
                                    </p:anim>
                                    <p:anim calcmode="lin" valueType="num">
                                      <p:cBhvr>
                                        <p:cTn id="92" dur="500" fill="hold"/>
                                        <p:tgtEl>
                                          <p:spTgt spid="104">
                                            <p:txEl>
                                              <p:pRg st="0" end="0"/>
                                            </p:txEl>
                                          </p:spTgt>
                                        </p:tgtEl>
                                        <p:attrNameLst>
                                          <p:attrName>ppt_y</p:attrName>
                                        </p:attrNameLst>
                                      </p:cBhvr>
                                      <p:tavLst>
                                        <p:tav tm="0">
                                          <p:val>
                                            <p:strVal val="#ppt_y+.1"/>
                                          </p:val>
                                        </p:tav>
                                        <p:tav tm="100000">
                                          <p:val>
                                            <p:strVal val="#ppt_y"/>
                                          </p:val>
                                        </p:tav>
                                      </p:tavLst>
                                    </p:anim>
                                  </p:childTnLst>
                                </p:cTn>
                              </p:par>
                            </p:childTnLst>
                          </p:cTn>
                        </p:par>
                        <p:par>
                          <p:cTn id="93" fill="hold">
                            <p:stCondLst>
                              <p:cond delay="9300"/>
                            </p:stCondLst>
                            <p:childTnLst>
                              <p:par>
                                <p:cTn id="94" presetID="53" presetClass="entr" presetSubtype="16" fill="hold" grpId="0" nodeType="afterEffect">
                                  <p:stCondLst>
                                    <p:cond delay="0"/>
                                  </p:stCondLst>
                                  <p:childTnLst>
                                    <p:set>
                                      <p:cBhvr>
                                        <p:cTn id="95" dur="1" fill="hold">
                                          <p:stCondLst>
                                            <p:cond delay="0"/>
                                          </p:stCondLst>
                                        </p:cTn>
                                        <p:tgtEl>
                                          <p:spTgt spid="105">
                                            <p:txEl>
                                              <p:pRg st="0" end="0"/>
                                            </p:txEl>
                                          </p:spTgt>
                                        </p:tgtEl>
                                        <p:attrNameLst>
                                          <p:attrName>style.visibility</p:attrName>
                                        </p:attrNameLst>
                                      </p:cBhvr>
                                      <p:to>
                                        <p:strVal val="visible"/>
                                      </p:to>
                                    </p:set>
                                    <p:anim calcmode="lin" valueType="num">
                                      <p:cBhvr>
                                        <p:cTn id="96" dur="300" fill="hold"/>
                                        <p:tgtEl>
                                          <p:spTgt spid="105">
                                            <p:txEl>
                                              <p:pRg st="0" end="0"/>
                                            </p:txEl>
                                          </p:spTgt>
                                        </p:tgtEl>
                                        <p:attrNameLst>
                                          <p:attrName>ppt_w</p:attrName>
                                        </p:attrNameLst>
                                      </p:cBhvr>
                                      <p:tavLst>
                                        <p:tav tm="0">
                                          <p:val>
                                            <p:fltVal val="0"/>
                                          </p:val>
                                        </p:tav>
                                        <p:tav tm="100000">
                                          <p:val>
                                            <p:strVal val="#ppt_w"/>
                                          </p:val>
                                        </p:tav>
                                      </p:tavLst>
                                    </p:anim>
                                    <p:anim calcmode="lin" valueType="num">
                                      <p:cBhvr>
                                        <p:cTn id="97" dur="300" fill="hold"/>
                                        <p:tgtEl>
                                          <p:spTgt spid="105">
                                            <p:txEl>
                                              <p:pRg st="0" end="0"/>
                                            </p:txEl>
                                          </p:spTgt>
                                        </p:tgtEl>
                                        <p:attrNameLst>
                                          <p:attrName>ppt_h</p:attrName>
                                        </p:attrNameLst>
                                      </p:cBhvr>
                                      <p:tavLst>
                                        <p:tav tm="0">
                                          <p:val>
                                            <p:fltVal val="0"/>
                                          </p:val>
                                        </p:tav>
                                        <p:tav tm="100000">
                                          <p:val>
                                            <p:strVal val="#ppt_h"/>
                                          </p:val>
                                        </p:tav>
                                      </p:tavLst>
                                    </p:anim>
                                    <p:animEffect transition="in" filter="fade">
                                      <p:cBhvr>
                                        <p:cTn id="98" dur="300"/>
                                        <p:tgtEl>
                                          <p:spTgt spid="10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25" grpId="0"/>
      <p:bldP spid="55" grpId="0" animBg="1"/>
      <p:bldP spid="58" grpId="0"/>
      <p:bldP spid="68" grpId="0" animBg="1"/>
      <p:bldP spid="76" grpId="0" build="p">
        <p:tmplLst>
          <p:tmpl lvl="1">
            <p:tnLst>
              <p:par>
                <p:cTn presetID="10" presetClass="entr" presetSubtype="0" fill="hold" nodeType="withEffect">
                  <p:stCondLst>
                    <p:cond delay="800"/>
                  </p:stCondLst>
                  <p:childTnLst>
                    <p:set>
                      <p:cBhvr>
                        <p:cTn dur="1" fill="hold">
                          <p:stCondLst>
                            <p:cond delay="0"/>
                          </p:stCondLst>
                        </p:cTn>
                        <p:tgtEl>
                          <p:spTgt spid="76"/>
                        </p:tgtEl>
                        <p:attrNameLst>
                          <p:attrName>style.visibility</p:attrName>
                        </p:attrNameLst>
                      </p:cBhvr>
                      <p:to>
                        <p:strVal val="visible"/>
                      </p:to>
                    </p:set>
                    <p:animEffect transition="in" filter="fade">
                      <p:cBhvr>
                        <p:cTn dur="500"/>
                        <p:tgtEl>
                          <p:spTgt spid="76"/>
                        </p:tgtEl>
                      </p:cBhvr>
                    </p:animEffect>
                  </p:childTnLst>
                </p:cTn>
              </p:par>
            </p:tnLst>
          </p:tmpl>
        </p:tmplLst>
      </p:bldP>
      <p:bldP spid="77" grpId="0" build="p">
        <p:tmplLst>
          <p:tmpl lvl="1">
            <p:tnLst>
              <p:par>
                <p:cTn presetID="42" presetClass="entr" presetSubtype="0" fill="hold" nodeType="withEffect">
                  <p:stCondLst>
                    <p:cond delay="200"/>
                  </p:stCondLst>
                  <p:childTnLst>
                    <p:set>
                      <p:cBhvr>
                        <p:cTn dur="1" fill="hold">
                          <p:stCondLst>
                            <p:cond delay="0"/>
                          </p:stCondLst>
                        </p:cTn>
                        <p:tgtEl>
                          <p:spTgt spid="77"/>
                        </p:tgtEl>
                        <p:attrNameLst>
                          <p:attrName>style.visibility</p:attrName>
                        </p:attrNameLst>
                      </p:cBhvr>
                      <p:to>
                        <p:strVal val="visible"/>
                      </p:to>
                    </p:set>
                    <p:animEffect transition="in" filter="fade">
                      <p:cBhvr>
                        <p:cTn dur="400"/>
                        <p:tgtEl>
                          <p:spTgt spid="77"/>
                        </p:tgtEl>
                      </p:cBhvr>
                    </p:animEffect>
                    <p:anim calcmode="lin" valueType="num">
                      <p:cBhvr>
                        <p:cTn dur="400" fill="hold"/>
                        <p:tgtEl>
                          <p:spTgt spid="77"/>
                        </p:tgtEl>
                        <p:attrNameLst>
                          <p:attrName>ppt_x</p:attrName>
                        </p:attrNameLst>
                      </p:cBhvr>
                      <p:tavLst>
                        <p:tav tm="0">
                          <p:val>
                            <p:strVal val="#ppt_x"/>
                          </p:val>
                        </p:tav>
                        <p:tav tm="100000">
                          <p:val>
                            <p:strVal val="#ppt_x"/>
                          </p:val>
                        </p:tav>
                      </p:tavLst>
                    </p:anim>
                    <p:anim calcmode="lin" valueType="num">
                      <p:cBhvr>
                        <p:cTn dur="400" fill="hold"/>
                        <p:tgtEl>
                          <p:spTgt spid="77"/>
                        </p:tgtEl>
                        <p:attrNameLst>
                          <p:attrName>ppt_y</p:attrName>
                        </p:attrNameLst>
                      </p:cBhvr>
                      <p:tavLst>
                        <p:tav tm="0">
                          <p:val>
                            <p:strVal val="#ppt_y+.1"/>
                          </p:val>
                        </p:tav>
                        <p:tav tm="100000">
                          <p:val>
                            <p:strVal val="#ppt_y"/>
                          </p:val>
                        </p:tav>
                      </p:tavLst>
                    </p:anim>
                  </p:childTnLst>
                </p:cTn>
              </p:par>
            </p:tnLst>
          </p:tmpl>
        </p:tmplLst>
      </p:bldP>
      <p:bldP spid="78" grpId="0" build="p">
        <p:tmplLst>
          <p:tmpl lvl="1">
            <p:tnLst>
              <p:par>
                <p:cTn presetID="42" presetClass="entr" presetSubtype="0" fill="hold" nodeType="withEffect">
                  <p:stCondLst>
                    <p:cond delay="200"/>
                  </p:stCondLst>
                  <p:childTnLst>
                    <p:set>
                      <p:cBhvr>
                        <p:cTn dur="1" fill="hold">
                          <p:stCondLst>
                            <p:cond delay="0"/>
                          </p:stCondLst>
                        </p:cTn>
                        <p:tgtEl>
                          <p:spTgt spid="78"/>
                        </p:tgtEl>
                        <p:attrNameLst>
                          <p:attrName>style.visibility</p:attrName>
                        </p:attrNameLst>
                      </p:cBhvr>
                      <p:to>
                        <p:strVal val="visible"/>
                      </p:to>
                    </p:set>
                    <p:animEffect transition="in" filter="fade">
                      <p:cBhvr>
                        <p:cTn dur="500"/>
                        <p:tgtEl>
                          <p:spTgt spid="78"/>
                        </p:tgtEl>
                      </p:cBhvr>
                    </p:animEffect>
                    <p:anim calcmode="lin" valueType="num">
                      <p:cBhvr>
                        <p:cTn dur="500" fill="hold"/>
                        <p:tgtEl>
                          <p:spTgt spid="78"/>
                        </p:tgtEl>
                        <p:attrNameLst>
                          <p:attrName>ppt_x</p:attrName>
                        </p:attrNameLst>
                      </p:cBhvr>
                      <p:tavLst>
                        <p:tav tm="0">
                          <p:val>
                            <p:strVal val="#ppt_x"/>
                          </p:val>
                        </p:tav>
                        <p:tav tm="100000">
                          <p:val>
                            <p:strVal val="#ppt_x"/>
                          </p:val>
                        </p:tav>
                      </p:tavLst>
                    </p:anim>
                    <p:anim calcmode="lin" valueType="num">
                      <p:cBhvr>
                        <p:cTn dur="500" fill="hold"/>
                        <p:tgtEl>
                          <p:spTgt spid="78"/>
                        </p:tgtEl>
                        <p:attrNameLst>
                          <p:attrName>ppt_y</p:attrName>
                        </p:attrNameLst>
                      </p:cBhvr>
                      <p:tavLst>
                        <p:tav tm="0">
                          <p:val>
                            <p:strVal val="#ppt_y+.1"/>
                          </p:val>
                        </p:tav>
                        <p:tav tm="100000">
                          <p:val>
                            <p:strVal val="#ppt_y"/>
                          </p:val>
                        </p:tav>
                      </p:tavLst>
                    </p:anim>
                  </p:childTnLst>
                </p:cTn>
              </p:par>
            </p:tnLst>
          </p:tmpl>
        </p:tmplLst>
      </p:bldP>
      <p:bldP spid="79" grpId="0" build="p">
        <p:tmplLst>
          <p:tmpl lvl="1">
            <p:tnLst>
              <p:par>
                <p:cTn presetID="53" presetClass="entr" presetSubtype="16" fill="hold" nodeType="afterEffect">
                  <p:stCondLst>
                    <p:cond delay="0"/>
                  </p:stCondLst>
                  <p:childTnLst>
                    <p:set>
                      <p:cBhvr>
                        <p:cTn dur="1" fill="hold">
                          <p:stCondLst>
                            <p:cond delay="0"/>
                          </p:stCondLst>
                        </p:cTn>
                        <p:tgtEl>
                          <p:spTgt spid="79"/>
                        </p:tgtEl>
                        <p:attrNameLst>
                          <p:attrName>style.visibility</p:attrName>
                        </p:attrNameLst>
                      </p:cBhvr>
                      <p:to>
                        <p:strVal val="visible"/>
                      </p:to>
                    </p:set>
                    <p:anim calcmode="lin" valueType="num">
                      <p:cBhvr>
                        <p:cTn dur="300" fill="hold"/>
                        <p:tgtEl>
                          <p:spTgt spid="79"/>
                        </p:tgtEl>
                        <p:attrNameLst>
                          <p:attrName>ppt_w</p:attrName>
                        </p:attrNameLst>
                      </p:cBhvr>
                      <p:tavLst>
                        <p:tav tm="0">
                          <p:val>
                            <p:fltVal val="0"/>
                          </p:val>
                        </p:tav>
                        <p:tav tm="100000">
                          <p:val>
                            <p:strVal val="#ppt_w"/>
                          </p:val>
                        </p:tav>
                      </p:tavLst>
                    </p:anim>
                    <p:anim calcmode="lin" valueType="num">
                      <p:cBhvr>
                        <p:cTn dur="300" fill="hold"/>
                        <p:tgtEl>
                          <p:spTgt spid="79"/>
                        </p:tgtEl>
                        <p:attrNameLst>
                          <p:attrName>ppt_h</p:attrName>
                        </p:attrNameLst>
                      </p:cBhvr>
                      <p:tavLst>
                        <p:tav tm="0">
                          <p:val>
                            <p:fltVal val="0"/>
                          </p:val>
                        </p:tav>
                        <p:tav tm="100000">
                          <p:val>
                            <p:strVal val="#ppt_h"/>
                          </p:val>
                        </p:tav>
                      </p:tavLst>
                    </p:anim>
                    <p:animEffect transition="in" filter="fade">
                      <p:cBhvr>
                        <p:cTn dur="300"/>
                        <p:tgtEl>
                          <p:spTgt spid="79"/>
                        </p:tgtEl>
                      </p:cBhvr>
                    </p:animEffect>
                  </p:childTnLst>
                </p:cTn>
              </p:par>
            </p:tnLst>
          </p:tmpl>
        </p:tmplLst>
      </p:bldP>
      <p:bldP spid="80" grpId="0" build="p">
        <p:tmplLst>
          <p:tmpl lvl="1">
            <p:tnLst>
              <p:par>
                <p:cTn presetID="10" presetClass="entr" presetSubtype="0" fill="hold" nodeType="withEffect">
                  <p:stCondLst>
                    <p:cond delay="800"/>
                  </p:stCondLst>
                  <p:childTnLst>
                    <p:set>
                      <p:cBhvr>
                        <p:cTn dur="1" fill="hold">
                          <p:stCondLst>
                            <p:cond delay="0"/>
                          </p:stCondLst>
                        </p:cTn>
                        <p:tgtEl>
                          <p:spTgt spid="80"/>
                        </p:tgtEl>
                        <p:attrNameLst>
                          <p:attrName>style.visibility</p:attrName>
                        </p:attrNameLst>
                      </p:cBhvr>
                      <p:to>
                        <p:strVal val="visible"/>
                      </p:to>
                    </p:set>
                    <p:animEffect transition="in" filter="fade">
                      <p:cBhvr>
                        <p:cTn dur="500"/>
                        <p:tgtEl>
                          <p:spTgt spid="80"/>
                        </p:tgtEl>
                      </p:cBhvr>
                    </p:animEffect>
                  </p:childTnLst>
                </p:cTn>
              </p:par>
            </p:tnLst>
          </p:tmpl>
        </p:tmplLst>
      </p:bldP>
      <p:bldP spid="81" grpId="0" build="p">
        <p:tmplLst>
          <p:tmpl lvl="1">
            <p:tnLst>
              <p:par>
                <p:cTn presetID="42" presetClass="entr" presetSubtype="0" fill="hold" nodeType="withEffect">
                  <p:stCondLst>
                    <p:cond delay="200"/>
                  </p:stCondLst>
                  <p:childTnLst>
                    <p:set>
                      <p:cBhvr>
                        <p:cTn dur="1" fill="hold">
                          <p:stCondLst>
                            <p:cond delay="0"/>
                          </p:stCondLst>
                        </p:cTn>
                        <p:tgtEl>
                          <p:spTgt spid="81"/>
                        </p:tgtEl>
                        <p:attrNameLst>
                          <p:attrName>style.visibility</p:attrName>
                        </p:attrNameLst>
                      </p:cBhvr>
                      <p:to>
                        <p:strVal val="visible"/>
                      </p:to>
                    </p:set>
                    <p:animEffect transition="in" filter="fade">
                      <p:cBhvr>
                        <p:cTn dur="400"/>
                        <p:tgtEl>
                          <p:spTgt spid="81"/>
                        </p:tgtEl>
                      </p:cBhvr>
                    </p:animEffect>
                    <p:anim calcmode="lin" valueType="num">
                      <p:cBhvr>
                        <p:cTn dur="400" fill="hold"/>
                        <p:tgtEl>
                          <p:spTgt spid="81"/>
                        </p:tgtEl>
                        <p:attrNameLst>
                          <p:attrName>ppt_x</p:attrName>
                        </p:attrNameLst>
                      </p:cBhvr>
                      <p:tavLst>
                        <p:tav tm="0">
                          <p:val>
                            <p:strVal val="#ppt_x"/>
                          </p:val>
                        </p:tav>
                        <p:tav tm="100000">
                          <p:val>
                            <p:strVal val="#ppt_x"/>
                          </p:val>
                        </p:tav>
                      </p:tavLst>
                    </p:anim>
                    <p:anim calcmode="lin" valueType="num">
                      <p:cBhvr>
                        <p:cTn dur="400" fill="hold"/>
                        <p:tgtEl>
                          <p:spTgt spid="81"/>
                        </p:tgtEl>
                        <p:attrNameLst>
                          <p:attrName>ppt_y</p:attrName>
                        </p:attrNameLst>
                      </p:cBhvr>
                      <p:tavLst>
                        <p:tav tm="0">
                          <p:val>
                            <p:strVal val="#ppt_y+.1"/>
                          </p:val>
                        </p:tav>
                        <p:tav tm="100000">
                          <p:val>
                            <p:strVal val="#ppt_y"/>
                          </p:val>
                        </p:tav>
                      </p:tavLst>
                    </p:anim>
                  </p:childTnLst>
                </p:cTn>
              </p:par>
            </p:tnLst>
          </p:tmpl>
        </p:tmplLst>
      </p:bldP>
      <p:bldP spid="82" grpId="0" build="p">
        <p:tmplLst>
          <p:tmpl lvl="1">
            <p:tnLst>
              <p:par>
                <p:cTn presetID="42" presetClass="entr" presetSubtype="0" fill="hold" nodeType="withEffect">
                  <p:stCondLst>
                    <p:cond delay="200"/>
                  </p:stCondLst>
                  <p:childTnLst>
                    <p:set>
                      <p:cBhvr>
                        <p:cTn dur="1" fill="hold">
                          <p:stCondLst>
                            <p:cond delay="0"/>
                          </p:stCondLst>
                        </p:cTn>
                        <p:tgtEl>
                          <p:spTgt spid="82"/>
                        </p:tgtEl>
                        <p:attrNameLst>
                          <p:attrName>style.visibility</p:attrName>
                        </p:attrNameLst>
                      </p:cBhvr>
                      <p:to>
                        <p:strVal val="visible"/>
                      </p:to>
                    </p:set>
                    <p:animEffect transition="in" filter="fade">
                      <p:cBhvr>
                        <p:cTn dur="500"/>
                        <p:tgtEl>
                          <p:spTgt spid="82"/>
                        </p:tgtEl>
                      </p:cBhvr>
                    </p:animEffect>
                    <p:anim calcmode="lin" valueType="num">
                      <p:cBhvr>
                        <p:cTn dur="500" fill="hold"/>
                        <p:tgtEl>
                          <p:spTgt spid="82"/>
                        </p:tgtEl>
                        <p:attrNameLst>
                          <p:attrName>ppt_x</p:attrName>
                        </p:attrNameLst>
                      </p:cBhvr>
                      <p:tavLst>
                        <p:tav tm="0">
                          <p:val>
                            <p:strVal val="#ppt_x"/>
                          </p:val>
                        </p:tav>
                        <p:tav tm="100000">
                          <p:val>
                            <p:strVal val="#ppt_x"/>
                          </p:val>
                        </p:tav>
                      </p:tavLst>
                    </p:anim>
                    <p:anim calcmode="lin" valueType="num">
                      <p:cBhvr>
                        <p:cTn dur="500" fill="hold"/>
                        <p:tgtEl>
                          <p:spTgt spid="82"/>
                        </p:tgtEl>
                        <p:attrNameLst>
                          <p:attrName>ppt_y</p:attrName>
                        </p:attrNameLst>
                      </p:cBhvr>
                      <p:tavLst>
                        <p:tav tm="0">
                          <p:val>
                            <p:strVal val="#ppt_y+.1"/>
                          </p:val>
                        </p:tav>
                        <p:tav tm="100000">
                          <p:val>
                            <p:strVal val="#ppt_y"/>
                          </p:val>
                        </p:tav>
                      </p:tavLst>
                    </p:anim>
                  </p:childTnLst>
                </p:cTn>
              </p:par>
            </p:tnLst>
          </p:tmpl>
        </p:tmplLst>
      </p:bldP>
      <p:bldP spid="83" grpId="0" build="p">
        <p:tmplLst>
          <p:tmpl lvl="1">
            <p:tnLst>
              <p:par>
                <p:cTn presetID="53" presetClass="entr" presetSubtype="16" fill="hold" nodeType="afterEffect">
                  <p:stCondLst>
                    <p:cond delay="0"/>
                  </p:stCondLst>
                  <p:childTnLst>
                    <p:set>
                      <p:cBhvr>
                        <p:cTn dur="1" fill="hold">
                          <p:stCondLst>
                            <p:cond delay="0"/>
                          </p:stCondLst>
                        </p:cTn>
                        <p:tgtEl>
                          <p:spTgt spid="83"/>
                        </p:tgtEl>
                        <p:attrNameLst>
                          <p:attrName>style.visibility</p:attrName>
                        </p:attrNameLst>
                      </p:cBhvr>
                      <p:to>
                        <p:strVal val="visible"/>
                      </p:to>
                    </p:set>
                    <p:anim calcmode="lin" valueType="num">
                      <p:cBhvr>
                        <p:cTn dur="300" fill="hold"/>
                        <p:tgtEl>
                          <p:spTgt spid="83"/>
                        </p:tgtEl>
                        <p:attrNameLst>
                          <p:attrName>ppt_w</p:attrName>
                        </p:attrNameLst>
                      </p:cBhvr>
                      <p:tavLst>
                        <p:tav tm="0">
                          <p:val>
                            <p:fltVal val="0"/>
                          </p:val>
                        </p:tav>
                        <p:tav tm="100000">
                          <p:val>
                            <p:strVal val="#ppt_w"/>
                          </p:val>
                        </p:tav>
                      </p:tavLst>
                    </p:anim>
                    <p:anim calcmode="lin" valueType="num">
                      <p:cBhvr>
                        <p:cTn dur="300" fill="hold"/>
                        <p:tgtEl>
                          <p:spTgt spid="83"/>
                        </p:tgtEl>
                        <p:attrNameLst>
                          <p:attrName>ppt_h</p:attrName>
                        </p:attrNameLst>
                      </p:cBhvr>
                      <p:tavLst>
                        <p:tav tm="0">
                          <p:val>
                            <p:fltVal val="0"/>
                          </p:val>
                        </p:tav>
                        <p:tav tm="100000">
                          <p:val>
                            <p:strVal val="#ppt_h"/>
                          </p:val>
                        </p:tav>
                      </p:tavLst>
                    </p:anim>
                    <p:animEffect transition="in" filter="fade">
                      <p:cBhvr>
                        <p:cTn dur="300"/>
                        <p:tgtEl>
                          <p:spTgt spid="83"/>
                        </p:tgtEl>
                      </p:cBhvr>
                    </p:animEffect>
                  </p:childTnLst>
                </p:cTn>
              </p:par>
            </p:tnLst>
          </p:tmpl>
        </p:tmplLst>
      </p:bldP>
      <p:bldP spid="100" grpId="0"/>
      <p:bldP spid="101" grpId="0" animBg="1"/>
      <p:bldP spid="102" grpId="0" build="p">
        <p:tmplLst>
          <p:tmpl lvl="1">
            <p:tnLst>
              <p:par>
                <p:cTn presetID="10" presetClass="entr" presetSubtype="0" fill="hold" nodeType="withEffect">
                  <p:stCondLst>
                    <p:cond delay="800"/>
                  </p:stCondLst>
                  <p:childTnLst>
                    <p:set>
                      <p:cBhvr>
                        <p:cTn dur="1" fill="hold">
                          <p:stCondLst>
                            <p:cond delay="0"/>
                          </p:stCondLst>
                        </p:cTn>
                        <p:tgtEl>
                          <p:spTgt spid="102"/>
                        </p:tgtEl>
                        <p:attrNameLst>
                          <p:attrName>style.visibility</p:attrName>
                        </p:attrNameLst>
                      </p:cBhvr>
                      <p:to>
                        <p:strVal val="visible"/>
                      </p:to>
                    </p:set>
                    <p:animEffect transition="in" filter="fade">
                      <p:cBhvr>
                        <p:cTn dur="500"/>
                        <p:tgtEl>
                          <p:spTgt spid="102"/>
                        </p:tgtEl>
                      </p:cBhvr>
                    </p:animEffect>
                  </p:childTnLst>
                </p:cTn>
              </p:par>
            </p:tnLst>
          </p:tmpl>
        </p:tmplLst>
      </p:bldP>
      <p:bldP spid="103" grpId="0" build="p">
        <p:tmplLst>
          <p:tmpl lvl="1">
            <p:tnLst>
              <p:par>
                <p:cTn presetID="42" presetClass="entr" presetSubtype="0" fill="hold" nodeType="withEffect">
                  <p:stCondLst>
                    <p:cond delay="200"/>
                  </p:stCondLst>
                  <p:childTnLst>
                    <p:set>
                      <p:cBhvr>
                        <p:cTn dur="1" fill="hold">
                          <p:stCondLst>
                            <p:cond delay="0"/>
                          </p:stCondLst>
                        </p:cTn>
                        <p:tgtEl>
                          <p:spTgt spid="103"/>
                        </p:tgtEl>
                        <p:attrNameLst>
                          <p:attrName>style.visibility</p:attrName>
                        </p:attrNameLst>
                      </p:cBhvr>
                      <p:to>
                        <p:strVal val="visible"/>
                      </p:to>
                    </p:set>
                    <p:animEffect transition="in" filter="fade">
                      <p:cBhvr>
                        <p:cTn dur="400"/>
                        <p:tgtEl>
                          <p:spTgt spid="103"/>
                        </p:tgtEl>
                      </p:cBhvr>
                    </p:animEffect>
                    <p:anim calcmode="lin" valueType="num">
                      <p:cBhvr>
                        <p:cTn dur="400" fill="hold"/>
                        <p:tgtEl>
                          <p:spTgt spid="103"/>
                        </p:tgtEl>
                        <p:attrNameLst>
                          <p:attrName>ppt_x</p:attrName>
                        </p:attrNameLst>
                      </p:cBhvr>
                      <p:tavLst>
                        <p:tav tm="0">
                          <p:val>
                            <p:strVal val="#ppt_x"/>
                          </p:val>
                        </p:tav>
                        <p:tav tm="100000">
                          <p:val>
                            <p:strVal val="#ppt_x"/>
                          </p:val>
                        </p:tav>
                      </p:tavLst>
                    </p:anim>
                    <p:anim calcmode="lin" valueType="num">
                      <p:cBhvr>
                        <p:cTn dur="400" fill="hold"/>
                        <p:tgtEl>
                          <p:spTgt spid="103"/>
                        </p:tgtEl>
                        <p:attrNameLst>
                          <p:attrName>ppt_y</p:attrName>
                        </p:attrNameLst>
                      </p:cBhvr>
                      <p:tavLst>
                        <p:tav tm="0">
                          <p:val>
                            <p:strVal val="#ppt_y+.1"/>
                          </p:val>
                        </p:tav>
                        <p:tav tm="100000">
                          <p:val>
                            <p:strVal val="#ppt_y"/>
                          </p:val>
                        </p:tav>
                      </p:tavLst>
                    </p:anim>
                  </p:childTnLst>
                </p:cTn>
              </p:par>
            </p:tnLst>
          </p:tmpl>
        </p:tmplLst>
      </p:bldP>
      <p:bldP spid="104" grpId="0" build="p">
        <p:tmplLst>
          <p:tmpl lvl="1">
            <p:tnLst>
              <p:par>
                <p:cTn presetID="42" presetClass="entr" presetSubtype="0" fill="hold" nodeType="withEffect">
                  <p:stCondLst>
                    <p:cond delay="200"/>
                  </p:stCondLst>
                  <p:childTnLst>
                    <p:set>
                      <p:cBhvr>
                        <p:cTn dur="1" fill="hold">
                          <p:stCondLst>
                            <p:cond delay="0"/>
                          </p:stCondLst>
                        </p:cTn>
                        <p:tgtEl>
                          <p:spTgt spid="104"/>
                        </p:tgtEl>
                        <p:attrNameLst>
                          <p:attrName>style.visibility</p:attrName>
                        </p:attrNameLst>
                      </p:cBhvr>
                      <p:to>
                        <p:strVal val="visible"/>
                      </p:to>
                    </p:set>
                    <p:animEffect transition="in" filter="fade">
                      <p:cBhvr>
                        <p:cTn dur="500"/>
                        <p:tgtEl>
                          <p:spTgt spid="104"/>
                        </p:tgtEl>
                      </p:cBhvr>
                    </p:animEffect>
                    <p:anim calcmode="lin" valueType="num">
                      <p:cBhvr>
                        <p:cTn dur="500" fill="hold"/>
                        <p:tgtEl>
                          <p:spTgt spid="104"/>
                        </p:tgtEl>
                        <p:attrNameLst>
                          <p:attrName>ppt_x</p:attrName>
                        </p:attrNameLst>
                      </p:cBhvr>
                      <p:tavLst>
                        <p:tav tm="0">
                          <p:val>
                            <p:strVal val="#ppt_x"/>
                          </p:val>
                        </p:tav>
                        <p:tav tm="100000">
                          <p:val>
                            <p:strVal val="#ppt_x"/>
                          </p:val>
                        </p:tav>
                      </p:tavLst>
                    </p:anim>
                    <p:anim calcmode="lin" valueType="num">
                      <p:cBhvr>
                        <p:cTn dur="500" fill="hold"/>
                        <p:tgtEl>
                          <p:spTgt spid="104"/>
                        </p:tgtEl>
                        <p:attrNameLst>
                          <p:attrName>ppt_y</p:attrName>
                        </p:attrNameLst>
                      </p:cBhvr>
                      <p:tavLst>
                        <p:tav tm="0">
                          <p:val>
                            <p:strVal val="#ppt_y+.1"/>
                          </p:val>
                        </p:tav>
                        <p:tav tm="100000">
                          <p:val>
                            <p:strVal val="#ppt_y"/>
                          </p:val>
                        </p:tav>
                      </p:tavLst>
                    </p:anim>
                  </p:childTnLst>
                </p:cTn>
              </p:par>
            </p:tnLst>
          </p:tmpl>
        </p:tmplLst>
      </p:bldP>
      <p:bldP spid="105" grpId="0" build="p">
        <p:tmplLst>
          <p:tmpl lvl="1">
            <p:tnLst>
              <p:par>
                <p:cTn presetID="53" presetClass="entr" presetSubtype="16" fill="hold" nodeType="afterEffect">
                  <p:stCondLst>
                    <p:cond delay="0"/>
                  </p:stCondLst>
                  <p:childTnLst>
                    <p:set>
                      <p:cBhvr>
                        <p:cTn dur="1" fill="hold">
                          <p:stCondLst>
                            <p:cond delay="0"/>
                          </p:stCondLst>
                        </p:cTn>
                        <p:tgtEl>
                          <p:spTgt spid="105"/>
                        </p:tgtEl>
                        <p:attrNameLst>
                          <p:attrName>style.visibility</p:attrName>
                        </p:attrNameLst>
                      </p:cBhvr>
                      <p:to>
                        <p:strVal val="visible"/>
                      </p:to>
                    </p:set>
                    <p:anim calcmode="lin" valueType="num">
                      <p:cBhvr>
                        <p:cTn dur="300" fill="hold"/>
                        <p:tgtEl>
                          <p:spTgt spid="105"/>
                        </p:tgtEl>
                        <p:attrNameLst>
                          <p:attrName>ppt_w</p:attrName>
                        </p:attrNameLst>
                      </p:cBhvr>
                      <p:tavLst>
                        <p:tav tm="0">
                          <p:val>
                            <p:fltVal val="0"/>
                          </p:val>
                        </p:tav>
                        <p:tav tm="100000">
                          <p:val>
                            <p:strVal val="#ppt_w"/>
                          </p:val>
                        </p:tav>
                      </p:tavLst>
                    </p:anim>
                    <p:anim calcmode="lin" valueType="num">
                      <p:cBhvr>
                        <p:cTn dur="300" fill="hold"/>
                        <p:tgtEl>
                          <p:spTgt spid="105"/>
                        </p:tgtEl>
                        <p:attrNameLst>
                          <p:attrName>ppt_h</p:attrName>
                        </p:attrNameLst>
                      </p:cBhvr>
                      <p:tavLst>
                        <p:tav tm="0">
                          <p:val>
                            <p:fltVal val="0"/>
                          </p:val>
                        </p:tav>
                        <p:tav tm="100000">
                          <p:val>
                            <p:strVal val="#ppt_h"/>
                          </p:val>
                        </p:tav>
                      </p:tavLst>
                    </p:anim>
                    <p:animEffect transition="in" filter="fade">
                      <p:cBhvr>
                        <p:cTn dur="300"/>
                        <p:tgtEl>
                          <p:spTgt spid="105"/>
                        </p:tgtEl>
                      </p:cBhvr>
                    </p:animEffect>
                  </p:childTnLst>
                </p:cTn>
              </p:par>
            </p:tnLst>
          </p:tmpl>
        </p:tmplLst>
      </p:bldP>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images with caption">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2" name="Picture Placeholder 2"/>
          <p:cNvSpPr>
            <a:spLocks noGrp="1"/>
          </p:cNvSpPr>
          <p:nvPr>
            <p:ph type="pic" sz="quarter" idx="48"/>
          </p:nvPr>
        </p:nvSpPr>
        <p:spPr>
          <a:xfrm>
            <a:off x="452438" y="1151469"/>
            <a:ext cx="2607735" cy="3268134"/>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3" name="Rectangle 22"/>
          <p:cNvSpPr/>
          <p:nvPr userDrawn="1"/>
        </p:nvSpPr>
        <p:spPr>
          <a:xfrm>
            <a:off x="452437" y="4419603"/>
            <a:ext cx="2607735" cy="89746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 Placeholder 7"/>
          <p:cNvSpPr>
            <a:spLocks noGrp="1"/>
          </p:cNvSpPr>
          <p:nvPr>
            <p:ph type="body" sz="quarter" idx="18" hasCustomPrompt="1"/>
          </p:nvPr>
        </p:nvSpPr>
        <p:spPr>
          <a:xfrm>
            <a:off x="596371" y="4476123"/>
            <a:ext cx="1898661" cy="433170"/>
          </a:xfrm>
          <a:prstGeom prst="rect">
            <a:avLst/>
          </a:prstGeom>
        </p:spPr>
        <p:txBody>
          <a:bodyPr vert="horz" lIns="0" tIns="40504" rIns="0" bIns="40504" anchor="ctr"/>
          <a:lstStyle>
            <a:lvl1pPr marL="0" indent="0" algn="l">
              <a:lnSpc>
                <a:spcPct val="100000"/>
              </a:lnSpc>
              <a:spcBef>
                <a:spcPts val="0"/>
              </a:spcBef>
              <a:buNone/>
              <a:defRPr sz="2000" b="1" baseline="0">
                <a:solidFill>
                  <a:schemeClr val="bg1"/>
                </a:solidFill>
                <a:latin typeface="Lato Regular"/>
                <a:cs typeface="Lato Regular"/>
              </a:defRPr>
            </a:lvl1pPr>
          </a:lstStyle>
          <a:p>
            <a:pPr lvl="0"/>
            <a:r>
              <a:rPr lang="es-ES_tradnl" dirty="0" smtClean="0"/>
              <a:t>2015</a:t>
            </a:r>
          </a:p>
        </p:txBody>
      </p:sp>
      <p:sp>
        <p:nvSpPr>
          <p:cNvPr id="25" name="Text Placeholder 7"/>
          <p:cNvSpPr>
            <a:spLocks noGrp="1"/>
          </p:cNvSpPr>
          <p:nvPr>
            <p:ph type="body" sz="quarter" idx="65" hasCustomPrompt="1"/>
          </p:nvPr>
        </p:nvSpPr>
        <p:spPr>
          <a:xfrm>
            <a:off x="587905" y="5010892"/>
            <a:ext cx="2324629" cy="21778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cxnSp>
        <p:nvCxnSpPr>
          <p:cNvPr id="26" name="Straight Connector 25"/>
          <p:cNvCxnSpPr/>
          <p:nvPr userDrawn="1"/>
        </p:nvCxnSpPr>
        <p:spPr>
          <a:xfrm>
            <a:off x="596371" y="4947392"/>
            <a:ext cx="2339771" cy="0"/>
          </a:xfrm>
          <a:prstGeom prst="line">
            <a:avLst/>
          </a:prstGeom>
          <a:ln>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7" name="Text Placeholder 7"/>
          <p:cNvSpPr>
            <a:spLocks noGrp="1"/>
          </p:cNvSpPr>
          <p:nvPr>
            <p:ph type="body" sz="quarter" idx="39" hasCustomPrompt="1"/>
          </p:nvPr>
        </p:nvSpPr>
        <p:spPr>
          <a:xfrm>
            <a:off x="2495032" y="4476123"/>
            <a:ext cx="441110" cy="433170"/>
          </a:xfrm>
          <a:prstGeom prst="rect">
            <a:avLst/>
          </a:prstGeom>
        </p:spPr>
        <p:txBody>
          <a:bodyPr vert="horz" lIns="0" tIns="103884" rIns="0" bIns="103884" anchor="ctr"/>
          <a:lstStyle>
            <a:lvl1pPr marL="0" indent="0" algn="r">
              <a:lnSpc>
                <a:spcPct val="100000"/>
              </a:lnSpc>
              <a:spcBef>
                <a:spcPts val="0"/>
              </a:spcBef>
              <a:buNone/>
              <a:defRPr sz="2000" b="0">
                <a:solidFill>
                  <a:schemeClr val="bg1"/>
                </a:solidFill>
                <a:latin typeface="FontAwesome"/>
                <a:cs typeface="FontAwesome"/>
              </a:defRPr>
            </a:lvl1pPr>
          </a:lstStyle>
          <a:p>
            <a:pPr lvl="0"/>
            <a:r>
              <a:rPr lang="es-ES_tradnl" dirty="0" err="1" smtClean="0"/>
              <a:t>ico</a:t>
            </a:r>
            <a:endParaRPr lang="es-ES_tradnl" dirty="0" smtClean="0"/>
          </a:p>
        </p:txBody>
      </p:sp>
      <p:sp>
        <p:nvSpPr>
          <p:cNvPr id="28" name="Picture Placeholder 2"/>
          <p:cNvSpPr>
            <a:spLocks noGrp="1"/>
          </p:cNvSpPr>
          <p:nvPr>
            <p:ph type="pic" sz="quarter" idx="74"/>
          </p:nvPr>
        </p:nvSpPr>
        <p:spPr>
          <a:xfrm>
            <a:off x="3255961" y="1151469"/>
            <a:ext cx="2607735" cy="3268134"/>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9" name="Rectangle 28"/>
          <p:cNvSpPr/>
          <p:nvPr userDrawn="1"/>
        </p:nvSpPr>
        <p:spPr>
          <a:xfrm>
            <a:off x="3255960" y="4419603"/>
            <a:ext cx="2607735" cy="89746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 Placeholder 7"/>
          <p:cNvSpPr>
            <a:spLocks noGrp="1"/>
          </p:cNvSpPr>
          <p:nvPr>
            <p:ph type="body" sz="quarter" idx="76" hasCustomPrompt="1"/>
          </p:nvPr>
        </p:nvSpPr>
        <p:spPr>
          <a:xfrm>
            <a:off x="3388460" y="4476123"/>
            <a:ext cx="1898661" cy="433170"/>
          </a:xfrm>
          <a:prstGeom prst="rect">
            <a:avLst/>
          </a:prstGeom>
        </p:spPr>
        <p:txBody>
          <a:bodyPr vert="horz" lIns="0" tIns="40504" rIns="0" bIns="40504" anchor="ctr"/>
          <a:lstStyle>
            <a:lvl1pPr marL="0" indent="0" algn="l">
              <a:lnSpc>
                <a:spcPct val="100000"/>
              </a:lnSpc>
              <a:spcBef>
                <a:spcPts val="0"/>
              </a:spcBef>
              <a:buNone/>
              <a:defRPr sz="2000" b="1" baseline="0">
                <a:solidFill>
                  <a:schemeClr val="bg1"/>
                </a:solidFill>
                <a:latin typeface="Lato Regular"/>
                <a:cs typeface="Lato Regular"/>
              </a:defRPr>
            </a:lvl1pPr>
          </a:lstStyle>
          <a:p>
            <a:pPr lvl="0"/>
            <a:r>
              <a:rPr lang="es-ES_tradnl" dirty="0" smtClean="0"/>
              <a:t>2015</a:t>
            </a:r>
          </a:p>
        </p:txBody>
      </p:sp>
      <p:sp>
        <p:nvSpPr>
          <p:cNvPr id="31" name="Text Placeholder 7"/>
          <p:cNvSpPr>
            <a:spLocks noGrp="1"/>
          </p:cNvSpPr>
          <p:nvPr>
            <p:ph type="body" sz="quarter" idx="77" hasCustomPrompt="1"/>
          </p:nvPr>
        </p:nvSpPr>
        <p:spPr>
          <a:xfrm>
            <a:off x="3379994" y="5010892"/>
            <a:ext cx="2324629" cy="21778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cxnSp>
        <p:nvCxnSpPr>
          <p:cNvPr id="32" name="Straight Connector 31"/>
          <p:cNvCxnSpPr/>
          <p:nvPr userDrawn="1"/>
        </p:nvCxnSpPr>
        <p:spPr>
          <a:xfrm>
            <a:off x="3379994" y="4947392"/>
            <a:ext cx="2339771" cy="0"/>
          </a:xfrm>
          <a:prstGeom prst="line">
            <a:avLst/>
          </a:prstGeom>
          <a:ln>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3" name="Text Placeholder 7"/>
          <p:cNvSpPr>
            <a:spLocks noGrp="1"/>
          </p:cNvSpPr>
          <p:nvPr>
            <p:ph type="body" sz="quarter" idx="80" hasCustomPrompt="1"/>
          </p:nvPr>
        </p:nvSpPr>
        <p:spPr>
          <a:xfrm>
            <a:off x="5263513" y="4476123"/>
            <a:ext cx="441110" cy="433170"/>
          </a:xfrm>
          <a:prstGeom prst="rect">
            <a:avLst/>
          </a:prstGeom>
        </p:spPr>
        <p:txBody>
          <a:bodyPr vert="horz" lIns="0" tIns="103884" rIns="0" bIns="103884" anchor="ctr"/>
          <a:lstStyle>
            <a:lvl1pPr marL="0" indent="0" algn="r">
              <a:lnSpc>
                <a:spcPct val="100000"/>
              </a:lnSpc>
              <a:spcBef>
                <a:spcPts val="0"/>
              </a:spcBef>
              <a:buNone/>
              <a:defRPr sz="2000" b="0">
                <a:solidFill>
                  <a:schemeClr val="bg1"/>
                </a:solidFill>
                <a:latin typeface="FontAwesome"/>
                <a:cs typeface="FontAwesome"/>
              </a:defRPr>
            </a:lvl1pPr>
          </a:lstStyle>
          <a:p>
            <a:pPr lvl="0"/>
            <a:r>
              <a:rPr lang="es-ES_tradnl" dirty="0" err="1" smtClean="0"/>
              <a:t>ico</a:t>
            </a:r>
            <a:endParaRPr lang="es-ES_tradnl" dirty="0" smtClean="0"/>
          </a:p>
        </p:txBody>
      </p:sp>
      <p:sp>
        <p:nvSpPr>
          <p:cNvPr id="41" name="Picture Placeholder 2"/>
          <p:cNvSpPr>
            <a:spLocks noGrp="1"/>
          </p:cNvSpPr>
          <p:nvPr>
            <p:ph type="pic" sz="quarter" idx="75"/>
          </p:nvPr>
        </p:nvSpPr>
        <p:spPr>
          <a:xfrm>
            <a:off x="6043076" y="1151469"/>
            <a:ext cx="2607735" cy="3268134"/>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42" name="Rectangle 41"/>
          <p:cNvSpPr/>
          <p:nvPr userDrawn="1"/>
        </p:nvSpPr>
        <p:spPr>
          <a:xfrm>
            <a:off x="6043075" y="4419603"/>
            <a:ext cx="2607735" cy="89746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 Placeholder 7"/>
          <p:cNvSpPr>
            <a:spLocks noGrp="1"/>
          </p:cNvSpPr>
          <p:nvPr>
            <p:ph type="body" sz="quarter" idx="78" hasCustomPrompt="1"/>
          </p:nvPr>
        </p:nvSpPr>
        <p:spPr>
          <a:xfrm>
            <a:off x="6178539" y="4476123"/>
            <a:ext cx="1898661" cy="433170"/>
          </a:xfrm>
          <a:prstGeom prst="rect">
            <a:avLst/>
          </a:prstGeom>
        </p:spPr>
        <p:txBody>
          <a:bodyPr vert="horz" lIns="0" tIns="40504" rIns="0" bIns="40504" anchor="ctr"/>
          <a:lstStyle>
            <a:lvl1pPr marL="0" indent="0" algn="l">
              <a:lnSpc>
                <a:spcPct val="100000"/>
              </a:lnSpc>
              <a:spcBef>
                <a:spcPts val="0"/>
              </a:spcBef>
              <a:buNone/>
              <a:defRPr sz="2000" b="1" baseline="0">
                <a:solidFill>
                  <a:schemeClr val="bg1"/>
                </a:solidFill>
                <a:latin typeface="Lato Regular"/>
                <a:cs typeface="Lato Regular"/>
              </a:defRPr>
            </a:lvl1pPr>
          </a:lstStyle>
          <a:p>
            <a:pPr lvl="0"/>
            <a:r>
              <a:rPr lang="es-ES_tradnl" dirty="0" smtClean="0"/>
              <a:t>2015</a:t>
            </a:r>
          </a:p>
        </p:txBody>
      </p:sp>
      <p:sp>
        <p:nvSpPr>
          <p:cNvPr id="46" name="Text Placeholder 7"/>
          <p:cNvSpPr>
            <a:spLocks noGrp="1"/>
          </p:cNvSpPr>
          <p:nvPr>
            <p:ph type="body" sz="quarter" idx="79" hasCustomPrompt="1"/>
          </p:nvPr>
        </p:nvSpPr>
        <p:spPr>
          <a:xfrm>
            <a:off x="6170073" y="5010892"/>
            <a:ext cx="2324629" cy="21778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cxnSp>
        <p:nvCxnSpPr>
          <p:cNvPr id="48" name="Straight Connector 47"/>
          <p:cNvCxnSpPr/>
          <p:nvPr userDrawn="1"/>
        </p:nvCxnSpPr>
        <p:spPr>
          <a:xfrm>
            <a:off x="6178539" y="4947392"/>
            <a:ext cx="2339771" cy="0"/>
          </a:xfrm>
          <a:prstGeom prst="line">
            <a:avLst/>
          </a:prstGeom>
          <a:ln>
            <a:solidFill>
              <a:schemeClr val="accent3">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5" name="Text Placeholder 7"/>
          <p:cNvSpPr>
            <a:spLocks noGrp="1"/>
          </p:cNvSpPr>
          <p:nvPr>
            <p:ph type="body" sz="quarter" idx="81" hasCustomPrompt="1"/>
          </p:nvPr>
        </p:nvSpPr>
        <p:spPr>
          <a:xfrm>
            <a:off x="8092223" y="4476123"/>
            <a:ext cx="441110" cy="433170"/>
          </a:xfrm>
          <a:prstGeom prst="rect">
            <a:avLst/>
          </a:prstGeom>
        </p:spPr>
        <p:txBody>
          <a:bodyPr vert="horz" lIns="0" tIns="103884" rIns="0" bIns="103884" anchor="ctr"/>
          <a:lstStyle>
            <a:lvl1pPr marL="0" indent="0" algn="r">
              <a:lnSpc>
                <a:spcPct val="100000"/>
              </a:lnSpc>
              <a:spcBef>
                <a:spcPts val="0"/>
              </a:spcBef>
              <a:buNone/>
              <a:defRPr sz="2000" b="0">
                <a:solidFill>
                  <a:schemeClr val="bg1"/>
                </a:solidFill>
                <a:latin typeface="FontAwesome"/>
                <a:cs typeface="FontAwesome"/>
              </a:defRPr>
            </a:lvl1pPr>
          </a:lstStyle>
          <a:p>
            <a:pPr lvl="0"/>
            <a:r>
              <a:rPr lang="es-ES_tradnl" dirty="0" err="1" smtClean="0"/>
              <a:t>ico</a:t>
            </a:r>
            <a:endParaRPr lang="es-ES_tradnl" dirty="0" smtClean="0"/>
          </a:p>
        </p:txBody>
      </p:sp>
    </p:spTree>
    <p:extLst>
      <p:ext uri="{BB962C8B-B14F-4D97-AF65-F5344CB8AC3E}">
        <p14:creationId xmlns:p14="http://schemas.microsoft.com/office/powerpoint/2010/main" val="1324700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22"/>
                                        </p:tgtEl>
                                        <p:attrNameLst>
                                          <p:attrName>style.visibility</p:attrName>
                                        </p:attrNameLst>
                                      </p:cBhvr>
                                      <p:to>
                                        <p:strVal val="visible"/>
                                      </p:to>
                                    </p:set>
                                    <p:anim calcmode="lin" valueType="num">
                                      <p:cBhvr>
                                        <p:cTn id="17" dur="1000" fill="hold"/>
                                        <p:tgtEl>
                                          <p:spTgt spid="22"/>
                                        </p:tgtEl>
                                        <p:attrNameLst>
                                          <p:attrName>ppt_w</p:attrName>
                                        </p:attrNameLst>
                                      </p:cBhvr>
                                      <p:tavLst>
                                        <p:tav tm="0">
                                          <p:val>
                                            <p:fltVal val="0"/>
                                          </p:val>
                                        </p:tav>
                                        <p:tav tm="100000">
                                          <p:val>
                                            <p:strVal val="#ppt_w"/>
                                          </p:val>
                                        </p:tav>
                                      </p:tavLst>
                                    </p:anim>
                                    <p:anim calcmode="lin" valueType="num">
                                      <p:cBhvr>
                                        <p:cTn id="18" dur="1000" fill="hold"/>
                                        <p:tgtEl>
                                          <p:spTgt spid="22"/>
                                        </p:tgtEl>
                                        <p:attrNameLst>
                                          <p:attrName>ppt_h</p:attrName>
                                        </p:attrNameLst>
                                      </p:cBhvr>
                                      <p:tavLst>
                                        <p:tav tm="0">
                                          <p:val>
                                            <p:fltVal val="0"/>
                                          </p:val>
                                        </p:tav>
                                        <p:tav tm="100000">
                                          <p:val>
                                            <p:strVal val="#ppt_h"/>
                                          </p:val>
                                        </p:tav>
                                      </p:tavLst>
                                    </p:anim>
                                    <p:animEffect transition="in" filter="fade">
                                      <p:cBhvr>
                                        <p:cTn id="19" dur="1000"/>
                                        <p:tgtEl>
                                          <p:spTgt spid="22"/>
                                        </p:tgtEl>
                                      </p:cBhvr>
                                    </p:animEffect>
                                  </p:childTnLst>
                                </p:cTn>
                              </p:par>
                            </p:childTnLst>
                          </p:cTn>
                        </p:par>
                        <p:par>
                          <p:cTn id="20" fill="hold">
                            <p:stCondLst>
                              <p:cond delay="1800"/>
                            </p:stCondLst>
                            <p:childTnLst>
                              <p:par>
                                <p:cTn id="21" presetID="22" presetClass="entr" presetSubtype="8"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left)">
                                      <p:cBhvr>
                                        <p:cTn id="23" dur="500"/>
                                        <p:tgtEl>
                                          <p:spTgt spid="23"/>
                                        </p:tgtEl>
                                      </p:cBhvr>
                                    </p:animEffect>
                                  </p:childTnLst>
                                </p:cTn>
                              </p:par>
                              <p:par>
                                <p:cTn id="24" presetID="42" presetClass="entr" presetSubtype="0" fill="hold" grpId="0" nodeType="withEffect">
                                  <p:stCondLst>
                                    <p:cond delay="200"/>
                                  </p:stCondLst>
                                  <p:childTnLst>
                                    <p:set>
                                      <p:cBhvr>
                                        <p:cTn id="25" dur="1" fill="hold">
                                          <p:stCondLst>
                                            <p:cond delay="0"/>
                                          </p:stCondLst>
                                        </p:cTn>
                                        <p:tgtEl>
                                          <p:spTgt spid="24">
                                            <p:txEl>
                                              <p:pRg st="0" end="0"/>
                                            </p:txEl>
                                          </p:spTgt>
                                        </p:tgtEl>
                                        <p:attrNameLst>
                                          <p:attrName>style.visibility</p:attrName>
                                        </p:attrNameLst>
                                      </p:cBhvr>
                                      <p:to>
                                        <p:strVal val="visible"/>
                                      </p:to>
                                    </p:set>
                                    <p:animEffect transition="in" filter="fade">
                                      <p:cBhvr>
                                        <p:cTn id="26" dur="400"/>
                                        <p:tgtEl>
                                          <p:spTgt spid="24">
                                            <p:txEl>
                                              <p:pRg st="0" end="0"/>
                                            </p:txEl>
                                          </p:spTgt>
                                        </p:tgtEl>
                                      </p:cBhvr>
                                    </p:animEffect>
                                    <p:anim calcmode="lin" valueType="num">
                                      <p:cBhvr>
                                        <p:cTn id="27" dur="400" fill="hold"/>
                                        <p:tgtEl>
                                          <p:spTgt spid="24">
                                            <p:txEl>
                                              <p:pRg st="0" end="0"/>
                                            </p:txEl>
                                          </p:spTgt>
                                        </p:tgtEl>
                                        <p:attrNameLst>
                                          <p:attrName>ppt_x</p:attrName>
                                        </p:attrNameLst>
                                      </p:cBhvr>
                                      <p:tavLst>
                                        <p:tav tm="0">
                                          <p:val>
                                            <p:strVal val="#ppt_x"/>
                                          </p:val>
                                        </p:tav>
                                        <p:tav tm="100000">
                                          <p:val>
                                            <p:strVal val="#ppt_x"/>
                                          </p:val>
                                        </p:tav>
                                      </p:tavLst>
                                    </p:anim>
                                    <p:anim calcmode="lin" valueType="num">
                                      <p:cBhvr>
                                        <p:cTn id="28" dur="400" fill="hold"/>
                                        <p:tgtEl>
                                          <p:spTgt spid="24">
                                            <p:txEl>
                                              <p:pRg st="0" end="0"/>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200"/>
                                  </p:stCondLst>
                                  <p:childTnLst>
                                    <p:set>
                                      <p:cBhvr>
                                        <p:cTn id="30" dur="1" fill="hold">
                                          <p:stCondLst>
                                            <p:cond delay="0"/>
                                          </p:stCondLst>
                                        </p:cTn>
                                        <p:tgtEl>
                                          <p:spTgt spid="25">
                                            <p:txEl>
                                              <p:pRg st="0" end="0"/>
                                            </p:txEl>
                                          </p:spTgt>
                                        </p:tgtEl>
                                        <p:attrNameLst>
                                          <p:attrName>style.visibility</p:attrName>
                                        </p:attrNameLst>
                                      </p:cBhvr>
                                      <p:to>
                                        <p:strVal val="visible"/>
                                      </p:to>
                                    </p:set>
                                    <p:animEffect transition="in" filter="fade">
                                      <p:cBhvr>
                                        <p:cTn id="31" dur="500"/>
                                        <p:tgtEl>
                                          <p:spTgt spid="25">
                                            <p:txEl>
                                              <p:pRg st="0" end="0"/>
                                            </p:txEl>
                                          </p:spTgt>
                                        </p:tgtEl>
                                      </p:cBhvr>
                                    </p:animEffect>
                                    <p:anim calcmode="lin" valueType="num">
                                      <p:cBhvr>
                                        <p:cTn id="32"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33" dur="500" fill="hold"/>
                                        <p:tgtEl>
                                          <p:spTgt spid="25">
                                            <p:txEl>
                                              <p:pRg st="0" end="0"/>
                                            </p:txEl>
                                          </p:spTgt>
                                        </p:tgtEl>
                                        <p:attrNameLst>
                                          <p:attrName>ppt_y</p:attrName>
                                        </p:attrNameLst>
                                      </p:cBhvr>
                                      <p:tavLst>
                                        <p:tav tm="0">
                                          <p:val>
                                            <p:strVal val="#ppt_y+.1"/>
                                          </p:val>
                                        </p:tav>
                                        <p:tav tm="100000">
                                          <p:val>
                                            <p:strVal val="#ppt_y"/>
                                          </p:val>
                                        </p:tav>
                                      </p:tavLst>
                                    </p:anim>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left)">
                                      <p:cBhvr>
                                        <p:cTn id="37" dur="500"/>
                                        <p:tgtEl>
                                          <p:spTgt spid="26"/>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27">
                                            <p:txEl>
                                              <p:pRg st="0" end="0"/>
                                            </p:txEl>
                                          </p:spTgt>
                                        </p:tgtEl>
                                        <p:attrNameLst>
                                          <p:attrName>style.visibility</p:attrName>
                                        </p:attrNameLst>
                                      </p:cBhvr>
                                      <p:to>
                                        <p:strVal val="visible"/>
                                      </p:to>
                                    </p:set>
                                    <p:anim calcmode="lin" valueType="num">
                                      <p:cBhvr>
                                        <p:cTn id="41" dur="300" fill="hold"/>
                                        <p:tgtEl>
                                          <p:spTgt spid="27">
                                            <p:txEl>
                                              <p:pRg st="0" end="0"/>
                                            </p:txEl>
                                          </p:spTgt>
                                        </p:tgtEl>
                                        <p:attrNameLst>
                                          <p:attrName>ppt_w</p:attrName>
                                        </p:attrNameLst>
                                      </p:cBhvr>
                                      <p:tavLst>
                                        <p:tav tm="0">
                                          <p:val>
                                            <p:fltVal val="0"/>
                                          </p:val>
                                        </p:tav>
                                        <p:tav tm="100000">
                                          <p:val>
                                            <p:strVal val="#ppt_w"/>
                                          </p:val>
                                        </p:tav>
                                      </p:tavLst>
                                    </p:anim>
                                    <p:anim calcmode="lin" valueType="num">
                                      <p:cBhvr>
                                        <p:cTn id="42" dur="300" fill="hold"/>
                                        <p:tgtEl>
                                          <p:spTgt spid="27">
                                            <p:txEl>
                                              <p:pRg st="0" end="0"/>
                                            </p:txEl>
                                          </p:spTgt>
                                        </p:tgtEl>
                                        <p:attrNameLst>
                                          <p:attrName>ppt_h</p:attrName>
                                        </p:attrNameLst>
                                      </p:cBhvr>
                                      <p:tavLst>
                                        <p:tav tm="0">
                                          <p:val>
                                            <p:fltVal val="0"/>
                                          </p:val>
                                        </p:tav>
                                        <p:tav tm="100000">
                                          <p:val>
                                            <p:strVal val="#ppt_h"/>
                                          </p:val>
                                        </p:tav>
                                      </p:tavLst>
                                    </p:anim>
                                    <p:animEffect transition="in" filter="fade">
                                      <p:cBhvr>
                                        <p:cTn id="43" dur="300"/>
                                        <p:tgtEl>
                                          <p:spTgt spid="27">
                                            <p:txEl>
                                              <p:pRg st="0" end="0"/>
                                            </p:txEl>
                                          </p:spTgt>
                                        </p:tgtEl>
                                      </p:cBhvr>
                                    </p:animEffect>
                                  </p:childTnLst>
                                </p:cTn>
                              </p:par>
                              <p:par>
                                <p:cTn id="44" presetID="53" presetClass="entr" presetSubtype="16" fill="hold" grpId="0" nodeType="withEffect" nodePh="1">
                                  <p:stCondLst>
                                    <p:cond delay="800"/>
                                  </p:stCondLst>
                                  <p:endCondLst>
                                    <p:cond evt="begin" delay="0">
                                      <p:tn val="44"/>
                                    </p:cond>
                                  </p:endCondLst>
                                  <p:childTnLst>
                                    <p:set>
                                      <p:cBhvr>
                                        <p:cTn id="45" dur="1" fill="hold">
                                          <p:stCondLst>
                                            <p:cond delay="0"/>
                                          </p:stCondLst>
                                        </p:cTn>
                                        <p:tgtEl>
                                          <p:spTgt spid="28"/>
                                        </p:tgtEl>
                                        <p:attrNameLst>
                                          <p:attrName>style.visibility</p:attrName>
                                        </p:attrNameLst>
                                      </p:cBhvr>
                                      <p:to>
                                        <p:strVal val="visible"/>
                                      </p:to>
                                    </p:set>
                                    <p:anim calcmode="lin" valueType="num">
                                      <p:cBhvr>
                                        <p:cTn id="46" dur="1000" fill="hold"/>
                                        <p:tgtEl>
                                          <p:spTgt spid="28"/>
                                        </p:tgtEl>
                                        <p:attrNameLst>
                                          <p:attrName>ppt_w</p:attrName>
                                        </p:attrNameLst>
                                      </p:cBhvr>
                                      <p:tavLst>
                                        <p:tav tm="0">
                                          <p:val>
                                            <p:fltVal val="0"/>
                                          </p:val>
                                        </p:tav>
                                        <p:tav tm="100000">
                                          <p:val>
                                            <p:strVal val="#ppt_w"/>
                                          </p:val>
                                        </p:tav>
                                      </p:tavLst>
                                    </p:anim>
                                    <p:anim calcmode="lin" valueType="num">
                                      <p:cBhvr>
                                        <p:cTn id="47" dur="1000" fill="hold"/>
                                        <p:tgtEl>
                                          <p:spTgt spid="28"/>
                                        </p:tgtEl>
                                        <p:attrNameLst>
                                          <p:attrName>ppt_h</p:attrName>
                                        </p:attrNameLst>
                                      </p:cBhvr>
                                      <p:tavLst>
                                        <p:tav tm="0">
                                          <p:val>
                                            <p:fltVal val="0"/>
                                          </p:val>
                                        </p:tav>
                                        <p:tav tm="100000">
                                          <p:val>
                                            <p:strVal val="#ppt_h"/>
                                          </p:val>
                                        </p:tav>
                                      </p:tavLst>
                                    </p:anim>
                                    <p:animEffect transition="in" filter="fade">
                                      <p:cBhvr>
                                        <p:cTn id="48" dur="1000"/>
                                        <p:tgtEl>
                                          <p:spTgt spid="28"/>
                                        </p:tgtEl>
                                      </p:cBhvr>
                                    </p:animEffect>
                                  </p:childTnLst>
                                </p:cTn>
                              </p:par>
                            </p:childTnLst>
                          </p:cTn>
                        </p:par>
                        <p:par>
                          <p:cTn id="49" fill="hold">
                            <p:stCondLst>
                              <p:cond delay="4800"/>
                            </p:stCondLst>
                            <p:childTnLst>
                              <p:par>
                                <p:cTn id="50" presetID="22" presetClass="entr" presetSubtype="8" fill="hold" grpId="0" nodeType="after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wipe(left)">
                                      <p:cBhvr>
                                        <p:cTn id="52" dur="500"/>
                                        <p:tgtEl>
                                          <p:spTgt spid="29"/>
                                        </p:tgtEl>
                                      </p:cBhvr>
                                    </p:animEffect>
                                  </p:childTnLst>
                                </p:cTn>
                              </p:par>
                              <p:par>
                                <p:cTn id="53" presetID="42" presetClass="entr" presetSubtype="0" fill="hold" grpId="0" nodeType="withEffect">
                                  <p:stCondLst>
                                    <p:cond delay="200"/>
                                  </p:stCondLst>
                                  <p:childTnLst>
                                    <p:set>
                                      <p:cBhvr>
                                        <p:cTn id="54" dur="1" fill="hold">
                                          <p:stCondLst>
                                            <p:cond delay="0"/>
                                          </p:stCondLst>
                                        </p:cTn>
                                        <p:tgtEl>
                                          <p:spTgt spid="30">
                                            <p:txEl>
                                              <p:pRg st="0" end="0"/>
                                            </p:txEl>
                                          </p:spTgt>
                                        </p:tgtEl>
                                        <p:attrNameLst>
                                          <p:attrName>style.visibility</p:attrName>
                                        </p:attrNameLst>
                                      </p:cBhvr>
                                      <p:to>
                                        <p:strVal val="visible"/>
                                      </p:to>
                                    </p:set>
                                    <p:animEffect transition="in" filter="fade">
                                      <p:cBhvr>
                                        <p:cTn id="55" dur="400"/>
                                        <p:tgtEl>
                                          <p:spTgt spid="30">
                                            <p:txEl>
                                              <p:pRg st="0" end="0"/>
                                            </p:txEl>
                                          </p:spTgt>
                                        </p:tgtEl>
                                      </p:cBhvr>
                                    </p:animEffect>
                                    <p:anim calcmode="lin" valueType="num">
                                      <p:cBhvr>
                                        <p:cTn id="56" dur="4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57" dur="400" fill="hold"/>
                                        <p:tgtEl>
                                          <p:spTgt spid="30">
                                            <p:txEl>
                                              <p:pRg st="0" end="0"/>
                                            </p:txEl>
                                          </p:spTgt>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200"/>
                                  </p:stCondLst>
                                  <p:childTnLst>
                                    <p:set>
                                      <p:cBhvr>
                                        <p:cTn id="59" dur="1" fill="hold">
                                          <p:stCondLst>
                                            <p:cond delay="0"/>
                                          </p:stCondLst>
                                        </p:cTn>
                                        <p:tgtEl>
                                          <p:spTgt spid="31">
                                            <p:txEl>
                                              <p:pRg st="0" end="0"/>
                                            </p:txEl>
                                          </p:spTgt>
                                        </p:tgtEl>
                                        <p:attrNameLst>
                                          <p:attrName>style.visibility</p:attrName>
                                        </p:attrNameLst>
                                      </p:cBhvr>
                                      <p:to>
                                        <p:strVal val="visible"/>
                                      </p:to>
                                    </p:set>
                                    <p:animEffect transition="in" filter="fade">
                                      <p:cBhvr>
                                        <p:cTn id="60" dur="500"/>
                                        <p:tgtEl>
                                          <p:spTgt spid="31">
                                            <p:txEl>
                                              <p:pRg st="0" end="0"/>
                                            </p:txEl>
                                          </p:spTgt>
                                        </p:tgtEl>
                                      </p:cBhvr>
                                    </p:animEffect>
                                    <p:anim calcmode="lin" valueType="num">
                                      <p:cBhvr>
                                        <p:cTn id="61"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62" dur="50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par>
                          <p:cTn id="63" fill="hold">
                            <p:stCondLst>
                              <p:cond delay="5500"/>
                            </p:stCondLst>
                            <p:childTnLst>
                              <p:par>
                                <p:cTn id="64" presetID="22" presetClass="entr" presetSubtype="8" fill="hold" nodeType="after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wipe(left)">
                                      <p:cBhvr>
                                        <p:cTn id="66" dur="500"/>
                                        <p:tgtEl>
                                          <p:spTgt spid="32"/>
                                        </p:tgtEl>
                                      </p:cBhvr>
                                    </p:animEffect>
                                  </p:childTnLst>
                                </p:cTn>
                              </p:par>
                            </p:childTnLst>
                          </p:cTn>
                        </p:par>
                        <p:par>
                          <p:cTn id="67" fill="hold">
                            <p:stCondLst>
                              <p:cond delay="6000"/>
                            </p:stCondLst>
                            <p:childTnLst>
                              <p:par>
                                <p:cTn id="68" presetID="53" presetClass="entr" presetSubtype="16" fill="hold" grpId="0" nodeType="afterEffect">
                                  <p:stCondLst>
                                    <p:cond delay="0"/>
                                  </p:stCondLst>
                                  <p:childTnLst>
                                    <p:set>
                                      <p:cBhvr>
                                        <p:cTn id="69" dur="1" fill="hold">
                                          <p:stCondLst>
                                            <p:cond delay="0"/>
                                          </p:stCondLst>
                                        </p:cTn>
                                        <p:tgtEl>
                                          <p:spTgt spid="33">
                                            <p:txEl>
                                              <p:pRg st="0" end="0"/>
                                            </p:txEl>
                                          </p:spTgt>
                                        </p:tgtEl>
                                        <p:attrNameLst>
                                          <p:attrName>style.visibility</p:attrName>
                                        </p:attrNameLst>
                                      </p:cBhvr>
                                      <p:to>
                                        <p:strVal val="visible"/>
                                      </p:to>
                                    </p:set>
                                    <p:anim calcmode="lin" valueType="num">
                                      <p:cBhvr>
                                        <p:cTn id="70" dur="3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71" dur="3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72" dur="300"/>
                                        <p:tgtEl>
                                          <p:spTgt spid="33">
                                            <p:txEl>
                                              <p:pRg st="0" end="0"/>
                                            </p:txEl>
                                          </p:spTgt>
                                        </p:tgtEl>
                                      </p:cBhvr>
                                    </p:animEffect>
                                  </p:childTnLst>
                                </p:cTn>
                              </p:par>
                              <p:par>
                                <p:cTn id="73" presetID="53" presetClass="entr" presetSubtype="16" fill="hold" grpId="0" nodeType="withEffect" nodePh="1">
                                  <p:stCondLst>
                                    <p:cond delay="800"/>
                                  </p:stCondLst>
                                  <p:endCondLst>
                                    <p:cond evt="begin" delay="0">
                                      <p:tn val="73"/>
                                    </p:cond>
                                  </p:endCondLst>
                                  <p:childTnLst>
                                    <p:set>
                                      <p:cBhvr>
                                        <p:cTn id="74" dur="1" fill="hold">
                                          <p:stCondLst>
                                            <p:cond delay="0"/>
                                          </p:stCondLst>
                                        </p:cTn>
                                        <p:tgtEl>
                                          <p:spTgt spid="41"/>
                                        </p:tgtEl>
                                        <p:attrNameLst>
                                          <p:attrName>style.visibility</p:attrName>
                                        </p:attrNameLst>
                                      </p:cBhvr>
                                      <p:to>
                                        <p:strVal val="visible"/>
                                      </p:to>
                                    </p:set>
                                    <p:anim calcmode="lin" valueType="num">
                                      <p:cBhvr>
                                        <p:cTn id="75" dur="1000" fill="hold"/>
                                        <p:tgtEl>
                                          <p:spTgt spid="41"/>
                                        </p:tgtEl>
                                        <p:attrNameLst>
                                          <p:attrName>ppt_w</p:attrName>
                                        </p:attrNameLst>
                                      </p:cBhvr>
                                      <p:tavLst>
                                        <p:tav tm="0">
                                          <p:val>
                                            <p:fltVal val="0"/>
                                          </p:val>
                                        </p:tav>
                                        <p:tav tm="100000">
                                          <p:val>
                                            <p:strVal val="#ppt_w"/>
                                          </p:val>
                                        </p:tav>
                                      </p:tavLst>
                                    </p:anim>
                                    <p:anim calcmode="lin" valueType="num">
                                      <p:cBhvr>
                                        <p:cTn id="76" dur="1000" fill="hold"/>
                                        <p:tgtEl>
                                          <p:spTgt spid="41"/>
                                        </p:tgtEl>
                                        <p:attrNameLst>
                                          <p:attrName>ppt_h</p:attrName>
                                        </p:attrNameLst>
                                      </p:cBhvr>
                                      <p:tavLst>
                                        <p:tav tm="0">
                                          <p:val>
                                            <p:fltVal val="0"/>
                                          </p:val>
                                        </p:tav>
                                        <p:tav tm="100000">
                                          <p:val>
                                            <p:strVal val="#ppt_h"/>
                                          </p:val>
                                        </p:tav>
                                      </p:tavLst>
                                    </p:anim>
                                    <p:animEffect transition="in" filter="fade">
                                      <p:cBhvr>
                                        <p:cTn id="77" dur="1000"/>
                                        <p:tgtEl>
                                          <p:spTgt spid="41"/>
                                        </p:tgtEl>
                                      </p:cBhvr>
                                    </p:animEffect>
                                  </p:childTnLst>
                                </p:cTn>
                              </p:par>
                            </p:childTnLst>
                          </p:cTn>
                        </p:par>
                        <p:par>
                          <p:cTn id="78" fill="hold">
                            <p:stCondLst>
                              <p:cond delay="7800"/>
                            </p:stCondLst>
                            <p:childTnLst>
                              <p:par>
                                <p:cTn id="79" presetID="22" presetClass="entr" presetSubtype="8" fill="hold" grpId="0" nodeType="afterEffect">
                                  <p:stCondLst>
                                    <p:cond delay="0"/>
                                  </p:stCondLst>
                                  <p:childTnLst>
                                    <p:set>
                                      <p:cBhvr>
                                        <p:cTn id="80" dur="1" fill="hold">
                                          <p:stCondLst>
                                            <p:cond delay="0"/>
                                          </p:stCondLst>
                                        </p:cTn>
                                        <p:tgtEl>
                                          <p:spTgt spid="42"/>
                                        </p:tgtEl>
                                        <p:attrNameLst>
                                          <p:attrName>style.visibility</p:attrName>
                                        </p:attrNameLst>
                                      </p:cBhvr>
                                      <p:to>
                                        <p:strVal val="visible"/>
                                      </p:to>
                                    </p:set>
                                    <p:animEffect transition="in" filter="wipe(left)">
                                      <p:cBhvr>
                                        <p:cTn id="81" dur="500"/>
                                        <p:tgtEl>
                                          <p:spTgt spid="42"/>
                                        </p:tgtEl>
                                      </p:cBhvr>
                                    </p:animEffect>
                                  </p:childTnLst>
                                </p:cTn>
                              </p:par>
                              <p:par>
                                <p:cTn id="82" presetID="42" presetClass="entr" presetSubtype="0" fill="hold" grpId="0" nodeType="withEffect">
                                  <p:stCondLst>
                                    <p:cond delay="200"/>
                                  </p:stCondLst>
                                  <p:childTnLst>
                                    <p:set>
                                      <p:cBhvr>
                                        <p:cTn id="83" dur="1" fill="hold">
                                          <p:stCondLst>
                                            <p:cond delay="0"/>
                                          </p:stCondLst>
                                        </p:cTn>
                                        <p:tgtEl>
                                          <p:spTgt spid="45">
                                            <p:txEl>
                                              <p:pRg st="0" end="0"/>
                                            </p:txEl>
                                          </p:spTgt>
                                        </p:tgtEl>
                                        <p:attrNameLst>
                                          <p:attrName>style.visibility</p:attrName>
                                        </p:attrNameLst>
                                      </p:cBhvr>
                                      <p:to>
                                        <p:strVal val="visible"/>
                                      </p:to>
                                    </p:set>
                                    <p:animEffect transition="in" filter="fade">
                                      <p:cBhvr>
                                        <p:cTn id="84" dur="400"/>
                                        <p:tgtEl>
                                          <p:spTgt spid="45">
                                            <p:txEl>
                                              <p:pRg st="0" end="0"/>
                                            </p:txEl>
                                          </p:spTgt>
                                        </p:tgtEl>
                                      </p:cBhvr>
                                    </p:animEffect>
                                    <p:anim calcmode="lin" valueType="num">
                                      <p:cBhvr>
                                        <p:cTn id="85" dur="400" fill="hold"/>
                                        <p:tgtEl>
                                          <p:spTgt spid="45">
                                            <p:txEl>
                                              <p:pRg st="0" end="0"/>
                                            </p:txEl>
                                          </p:spTgt>
                                        </p:tgtEl>
                                        <p:attrNameLst>
                                          <p:attrName>ppt_x</p:attrName>
                                        </p:attrNameLst>
                                      </p:cBhvr>
                                      <p:tavLst>
                                        <p:tav tm="0">
                                          <p:val>
                                            <p:strVal val="#ppt_x"/>
                                          </p:val>
                                        </p:tav>
                                        <p:tav tm="100000">
                                          <p:val>
                                            <p:strVal val="#ppt_x"/>
                                          </p:val>
                                        </p:tav>
                                      </p:tavLst>
                                    </p:anim>
                                    <p:anim calcmode="lin" valueType="num">
                                      <p:cBhvr>
                                        <p:cTn id="86" dur="400" fill="hold"/>
                                        <p:tgtEl>
                                          <p:spTgt spid="45">
                                            <p:txEl>
                                              <p:pRg st="0" end="0"/>
                                            </p:txEl>
                                          </p:spTgt>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200"/>
                                  </p:stCondLst>
                                  <p:childTnLst>
                                    <p:set>
                                      <p:cBhvr>
                                        <p:cTn id="88" dur="1" fill="hold">
                                          <p:stCondLst>
                                            <p:cond delay="0"/>
                                          </p:stCondLst>
                                        </p:cTn>
                                        <p:tgtEl>
                                          <p:spTgt spid="46">
                                            <p:txEl>
                                              <p:pRg st="0" end="0"/>
                                            </p:txEl>
                                          </p:spTgt>
                                        </p:tgtEl>
                                        <p:attrNameLst>
                                          <p:attrName>style.visibility</p:attrName>
                                        </p:attrNameLst>
                                      </p:cBhvr>
                                      <p:to>
                                        <p:strVal val="visible"/>
                                      </p:to>
                                    </p:set>
                                    <p:animEffect transition="in" filter="fade">
                                      <p:cBhvr>
                                        <p:cTn id="89" dur="500"/>
                                        <p:tgtEl>
                                          <p:spTgt spid="46">
                                            <p:txEl>
                                              <p:pRg st="0" end="0"/>
                                            </p:txEl>
                                          </p:spTgt>
                                        </p:tgtEl>
                                      </p:cBhvr>
                                    </p:animEffect>
                                    <p:anim calcmode="lin" valueType="num">
                                      <p:cBhvr>
                                        <p:cTn id="90" dur="500" fill="hold"/>
                                        <p:tgtEl>
                                          <p:spTgt spid="46">
                                            <p:txEl>
                                              <p:pRg st="0" end="0"/>
                                            </p:txEl>
                                          </p:spTgt>
                                        </p:tgtEl>
                                        <p:attrNameLst>
                                          <p:attrName>ppt_x</p:attrName>
                                        </p:attrNameLst>
                                      </p:cBhvr>
                                      <p:tavLst>
                                        <p:tav tm="0">
                                          <p:val>
                                            <p:strVal val="#ppt_x"/>
                                          </p:val>
                                        </p:tav>
                                        <p:tav tm="100000">
                                          <p:val>
                                            <p:strVal val="#ppt_x"/>
                                          </p:val>
                                        </p:tav>
                                      </p:tavLst>
                                    </p:anim>
                                    <p:anim calcmode="lin" valueType="num">
                                      <p:cBhvr>
                                        <p:cTn id="91" dur="500" fill="hold"/>
                                        <p:tgtEl>
                                          <p:spTgt spid="46">
                                            <p:txEl>
                                              <p:pRg st="0" end="0"/>
                                            </p:txEl>
                                          </p:spTgt>
                                        </p:tgtEl>
                                        <p:attrNameLst>
                                          <p:attrName>ppt_y</p:attrName>
                                        </p:attrNameLst>
                                      </p:cBhvr>
                                      <p:tavLst>
                                        <p:tav tm="0">
                                          <p:val>
                                            <p:strVal val="#ppt_y+.1"/>
                                          </p:val>
                                        </p:tav>
                                        <p:tav tm="100000">
                                          <p:val>
                                            <p:strVal val="#ppt_y"/>
                                          </p:val>
                                        </p:tav>
                                      </p:tavLst>
                                    </p:anim>
                                  </p:childTnLst>
                                </p:cTn>
                              </p:par>
                            </p:childTnLst>
                          </p:cTn>
                        </p:par>
                        <p:par>
                          <p:cTn id="92" fill="hold">
                            <p:stCondLst>
                              <p:cond delay="8500"/>
                            </p:stCondLst>
                            <p:childTnLst>
                              <p:par>
                                <p:cTn id="93" presetID="22" presetClass="entr" presetSubtype="8" fill="hold" nodeType="afterEffect">
                                  <p:stCondLst>
                                    <p:cond delay="0"/>
                                  </p:stCondLst>
                                  <p:childTnLst>
                                    <p:set>
                                      <p:cBhvr>
                                        <p:cTn id="94" dur="1" fill="hold">
                                          <p:stCondLst>
                                            <p:cond delay="0"/>
                                          </p:stCondLst>
                                        </p:cTn>
                                        <p:tgtEl>
                                          <p:spTgt spid="48"/>
                                        </p:tgtEl>
                                        <p:attrNameLst>
                                          <p:attrName>style.visibility</p:attrName>
                                        </p:attrNameLst>
                                      </p:cBhvr>
                                      <p:to>
                                        <p:strVal val="visible"/>
                                      </p:to>
                                    </p:set>
                                    <p:animEffect transition="in" filter="wipe(left)">
                                      <p:cBhvr>
                                        <p:cTn id="95" dur="500"/>
                                        <p:tgtEl>
                                          <p:spTgt spid="48"/>
                                        </p:tgtEl>
                                      </p:cBhvr>
                                    </p:animEffect>
                                  </p:childTnLst>
                                </p:cTn>
                              </p:par>
                            </p:childTnLst>
                          </p:cTn>
                        </p:par>
                        <p:par>
                          <p:cTn id="96" fill="hold">
                            <p:stCondLst>
                              <p:cond delay="9000"/>
                            </p:stCondLst>
                            <p:childTnLst>
                              <p:par>
                                <p:cTn id="97" presetID="53" presetClass="entr" presetSubtype="16" fill="hold" grpId="0" nodeType="afterEffect">
                                  <p:stCondLst>
                                    <p:cond delay="0"/>
                                  </p:stCondLst>
                                  <p:childTnLst>
                                    <p:set>
                                      <p:cBhvr>
                                        <p:cTn id="98" dur="1" fill="hold">
                                          <p:stCondLst>
                                            <p:cond delay="0"/>
                                          </p:stCondLst>
                                        </p:cTn>
                                        <p:tgtEl>
                                          <p:spTgt spid="55">
                                            <p:txEl>
                                              <p:pRg st="0" end="0"/>
                                            </p:txEl>
                                          </p:spTgt>
                                        </p:tgtEl>
                                        <p:attrNameLst>
                                          <p:attrName>style.visibility</p:attrName>
                                        </p:attrNameLst>
                                      </p:cBhvr>
                                      <p:to>
                                        <p:strVal val="visible"/>
                                      </p:to>
                                    </p:set>
                                    <p:anim calcmode="lin" valueType="num">
                                      <p:cBhvr>
                                        <p:cTn id="99" dur="300" fill="hold"/>
                                        <p:tgtEl>
                                          <p:spTgt spid="55">
                                            <p:txEl>
                                              <p:pRg st="0" end="0"/>
                                            </p:txEl>
                                          </p:spTgt>
                                        </p:tgtEl>
                                        <p:attrNameLst>
                                          <p:attrName>ppt_w</p:attrName>
                                        </p:attrNameLst>
                                      </p:cBhvr>
                                      <p:tavLst>
                                        <p:tav tm="0">
                                          <p:val>
                                            <p:fltVal val="0"/>
                                          </p:val>
                                        </p:tav>
                                        <p:tav tm="100000">
                                          <p:val>
                                            <p:strVal val="#ppt_w"/>
                                          </p:val>
                                        </p:tav>
                                      </p:tavLst>
                                    </p:anim>
                                    <p:anim calcmode="lin" valueType="num">
                                      <p:cBhvr>
                                        <p:cTn id="100" dur="300" fill="hold"/>
                                        <p:tgtEl>
                                          <p:spTgt spid="55">
                                            <p:txEl>
                                              <p:pRg st="0" end="0"/>
                                            </p:txEl>
                                          </p:spTgt>
                                        </p:tgtEl>
                                        <p:attrNameLst>
                                          <p:attrName>ppt_h</p:attrName>
                                        </p:attrNameLst>
                                      </p:cBhvr>
                                      <p:tavLst>
                                        <p:tav tm="0">
                                          <p:val>
                                            <p:fltVal val="0"/>
                                          </p:val>
                                        </p:tav>
                                        <p:tav tm="100000">
                                          <p:val>
                                            <p:strVal val="#ppt_h"/>
                                          </p:val>
                                        </p:tav>
                                      </p:tavLst>
                                    </p:anim>
                                    <p:animEffect transition="in" filter="fade">
                                      <p:cBhvr>
                                        <p:cTn id="101" dur="300"/>
                                        <p:tgtEl>
                                          <p:spTgt spid="5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22" grpId="0"/>
      <p:bldP spid="23" grpId="0" animBg="1"/>
      <p:bldP spid="24" grpId="0" build="p">
        <p:tmplLst>
          <p:tmpl lvl="1">
            <p:tnLst>
              <p:par>
                <p:cTn presetID="42" presetClass="entr" presetSubtype="0" fill="hold" nodeType="withEffect">
                  <p:stCondLst>
                    <p:cond delay="200"/>
                  </p:stCondLst>
                  <p:childTnLst>
                    <p:set>
                      <p:cBhvr>
                        <p:cTn dur="1" fill="hold">
                          <p:stCondLst>
                            <p:cond delay="0"/>
                          </p:stCondLst>
                        </p:cTn>
                        <p:tgtEl>
                          <p:spTgt spid="24"/>
                        </p:tgtEl>
                        <p:attrNameLst>
                          <p:attrName>style.visibility</p:attrName>
                        </p:attrNameLst>
                      </p:cBhvr>
                      <p:to>
                        <p:strVal val="visible"/>
                      </p:to>
                    </p:set>
                    <p:animEffect transition="in" filter="fade">
                      <p:cBhvr>
                        <p:cTn dur="400"/>
                        <p:tgtEl>
                          <p:spTgt spid="24"/>
                        </p:tgtEl>
                      </p:cBhvr>
                    </p:animEffect>
                    <p:anim calcmode="lin" valueType="num">
                      <p:cBhvr>
                        <p:cTn dur="400" fill="hold"/>
                        <p:tgtEl>
                          <p:spTgt spid="24"/>
                        </p:tgtEl>
                        <p:attrNameLst>
                          <p:attrName>ppt_x</p:attrName>
                        </p:attrNameLst>
                      </p:cBhvr>
                      <p:tavLst>
                        <p:tav tm="0">
                          <p:val>
                            <p:strVal val="#ppt_x"/>
                          </p:val>
                        </p:tav>
                        <p:tav tm="100000">
                          <p:val>
                            <p:strVal val="#ppt_x"/>
                          </p:val>
                        </p:tav>
                      </p:tavLst>
                    </p:anim>
                    <p:anim calcmode="lin" valueType="num">
                      <p:cBhvr>
                        <p:cTn dur="400" fill="hold"/>
                        <p:tgtEl>
                          <p:spTgt spid="24"/>
                        </p:tgtEl>
                        <p:attrNameLst>
                          <p:attrName>ppt_y</p:attrName>
                        </p:attrNameLst>
                      </p:cBhvr>
                      <p:tavLst>
                        <p:tav tm="0">
                          <p:val>
                            <p:strVal val="#ppt_y+.1"/>
                          </p:val>
                        </p:tav>
                        <p:tav tm="100000">
                          <p:val>
                            <p:strVal val="#ppt_y"/>
                          </p:val>
                        </p:tav>
                      </p:tavLst>
                    </p:anim>
                  </p:childTnLst>
                </p:cTn>
              </p:par>
            </p:tnLst>
          </p:tmpl>
        </p:tmplLst>
      </p:bldP>
      <p:bldP spid="25" grpId="0" build="p">
        <p:tmplLst>
          <p:tmpl lvl="1">
            <p:tnLst>
              <p:par>
                <p:cTn presetID="42" presetClass="entr" presetSubtype="0" fill="hold" nodeType="withEffect">
                  <p:stCondLst>
                    <p:cond delay="20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anim calcmode="lin" valueType="num">
                      <p:cBhvr>
                        <p:cTn dur="500" fill="hold"/>
                        <p:tgtEl>
                          <p:spTgt spid="25"/>
                        </p:tgtEl>
                        <p:attrNameLst>
                          <p:attrName>ppt_x</p:attrName>
                        </p:attrNameLst>
                      </p:cBhvr>
                      <p:tavLst>
                        <p:tav tm="0">
                          <p:val>
                            <p:strVal val="#ppt_x"/>
                          </p:val>
                        </p:tav>
                        <p:tav tm="100000">
                          <p:val>
                            <p:strVal val="#ppt_x"/>
                          </p:val>
                        </p:tav>
                      </p:tavLst>
                    </p:anim>
                    <p:anim calcmode="lin" valueType="num">
                      <p:cBhvr>
                        <p:cTn dur="500" fill="hold"/>
                        <p:tgtEl>
                          <p:spTgt spid="25"/>
                        </p:tgtEl>
                        <p:attrNameLst>
                          <p:attrName>ppt_y</p:attrName>
                        </p:attrNameLst>
                      </p:cBhvr>
                      <p:tavLst>
                        <p:tav tm="0">
                          <p:val>
                            <p:strVal val="#ppt_y+.1"/>
                          </p:val>
                        </p:tav>
                        <p:tav tm="100000">
                          <p:val>
                            <p:strVal val="#ppt_y"/>
                          </p:val>
                        </p:tav>
                      </p:tavLst>
                    </p:anim>
                  </p:childTnLst>
                </p:cTn>
              </p:par>
            </p:tnLst>
          </p:tmpl>
        </p:tmplLst>
      </p:bldP>
      <p:bldP spid="27" grpId="0" build="p">
        <p:tmplLst>
          <p:tmpl lvl="1">
            <p:tnLst>
              <p:par>
                <p:cTn presetID="53" presetClass="entr" presetSubtype="16"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p:cTn dur="300" fill="hold"/>
                        <p:tgtEl>
                          <p:spTgt spid="27"/>
                        </p:tgtEl>
                        <p:attrNameLst>
                          <p:attrName>ppt_w</p:attrName>
                        </p:attrNameLst>
                      </p:cBhvr>
                      <p:tavLst>
                        <p:tav tm="0">
                          <p:val>
                            <p:fltVal val="0"/>
                          </p:val>
                        </p:tav>
                        <p:tav tm="100000">
                          <p:val>
                            <p:strVal val="#ppt_w"/>
                          </p:val>
                        </p:tav>
                      </p:tavLst>
                    </p:anim>
                    <p:anim calcmode="lin" valueType="num">
                      <p:cBhvr>
                        <p:cTn dur="300" fill="hold"/>
                        <p:tgtEl>
                          <p:spTgt spid="27"/>
                        </p:tgtEl>
                        <p:attrNameLst>
                          <p:attrName>ppt_h</p:attrName>
                        </p:attrNameLst>
                      </p:cBhvr>
                      <p:tavLst>
                        <p:tav tm="0">
                          <p:val>
                            <p:fltVal val="0"/>
                          </p:val>
                        </p:tav>
                        <p:tav tm="100000">
                          <p:val>
                            <p:strVal val="#ppt_h"/>
                          </p:val>
                        </p:tav>
                      </p:tavLst>
                    </p:anim>
                    <p:animEffect transition="in" filter="fade">
                      <p:cBhvr>
                        <p:cTn dur="300"/>
                        <p:tgtEl>
                          <p:spTgt spid="27"/>
                        </p:tgtEl>
                      </p:cBhvr>
                    </p:animEffect>
                  </p:childTnLst>
                </p:cTn>
              </p:par>
            </p:tnLst>
          </p:tmpl>
        </p:tmplLst>
      </p:bldP>
      <p:bldP spid="28" grpId="0"/>
      <p:bldP spid="29" grpId="0" animBg="1"/>
      <p:bldP spid="30" grpId="0" build="p">
        <p:tmplLst>
          <p:tmpl lvl="1">
            <p:tnLst>
              <p:par>
                <p:cTn presetID="42" presetClass="entr" presetSubtype="0" fill="hold" nodeType="withEffect">
                  <p:stCondLst>
                    <p:cond delay="200"/>
                  </p:stCondLst>
                  <p:childTnLst>
                    <p:set>
                      <p:cBhvr>
                        <p:cTn dur="1" fill="hold">
                          <p:stCondLst>
                            <p:cond delay="0"/>
                          </p:stCondLst>
                        </p:cTn>
                        <p:tgtEl>
                          <p:spTgt spid="30"/>
                        </p:tgtEl>
                        <p:attrNameLst>
                          <p:attrName>style.visibility</p:attrName>
                        </p:attrNameLst>
                      </p:cBhvr>
                      <p:to>
                        <p:strVal val="visible"/>
                      </p:to>
                    </p:set>
                    <p:animEffect transition="in" filter="fade">
                      <p:cBhvr>
                        <p:cTn dur="400"/>
                        <p:tgtEl>
                          <p:spTgt spid="30"/>
                        </p:tgtEl>
                      </p:cBhvr>
                    </p:animEffect>
                    <p:anim calcmode="lin" valueType="num">
                      <p:cBhvr>
                        <p:cTn dur="400" fill="hold"/>
                        <p:tgtEl>
                          <p:spTgt spid="30"/>
                        </p:tgtEl>
                        <p:attrNameLst>
                          <p:attrName>ppt_x</p:attrName>
                        </p:attrNameLst>
                      </p:cBhvr>
                      <p:tavLst>
                        <p:tav tm="0">
                          <p:val>
                            <p:strVal val="#ppt_x"/>
                          </p:val>
                        </p:tav>
                        <p:tav tm="100000">
                          <p:val>
                            <p:strVal val="#ppt_x"/>
                          </p:val>
                        </p:tav>
                      </p:tavLst>
                    </p:anim>
                    <p:anim calcmode="lin" valueType="num">
                      <p:cBhvr>
                        <p:cTn dur="400" fill="hold"/>
                        <p:tgtEl>
                          <p:spTgt spid="30"/>
                        </p:tgtEl>
                        <p:attrNameLst>
                          <p:attrName>ppt_y</p:attrName>
                        </p:attrNameLst>
                      </p:cBhvr>
                      <p:tavLst>
                        <p:tav tm="0">
                          <p:val>
                            <p:strVal val="#ppt_y+.1"/>
                          </p:val>
                        </p:tav>
                        <p:tav tm="100000">
                          <p:val>
                            <p:strVal val="#ppt_y"/>
                          </p:val>
                        </p:tav>
                      </p:tavLst>
                    </p:anim>
                  </p:childTnLst>
                </p:cTn>
              </p:par>
            </p:tnLst>
          </p:tmpl>
        </p:tmplLst>
      </p:bldP>
      <p:bldP spid="31" grpId="0" build="p">
        <p:tmplLst>
          <p:tmpl lvl="1">
            <p:tnLst>
              <p:par>
                <p:cTn presetID="42" presetClass="entr" presetSubtype="0" fill="hold" nodeType="withEffect">
                  <p:stCondLst>
                    <p:cond delay="200"/>
                  </p:stCondLst>
                  <p:childTnLst>
                    <p:set>
                      <p:cBhvr>
                        <p:cTn dur="1" fill="hold">
                          <p:stCondLst>
                            <p:cond delay="0"/>
                          </p:stCondLst>
                        </p:cTn>
                        <p:tgtEl>
                          <p:spTgt spid="31"/>
                        </p:tgtEl>
                        <p:attrNameLst>
                          <p:attrName>style.visibility</p:attrName>
                        </p:attrNameLst>
                      </p:cBhvr>
                      <p:to>
                        <p:strVal val="visible"/>
                      </p:to>
                    </p:set>
                    <p:animEffect transition="in" filter="fade">
                      <p:cBhvr>
                        <p:cTn dur="500"/>
                        <p:tgtEl>
                          <p:spTgt spid="31"/>
                        </p:tgtEl>
                      </p:cBhvr>
                    </p:animEffect>
                    <p:anim calcmode="lin" valueType="num">
                      <p:cBhvr>
                        <p:cTn dur="500" fill="hold"/>
                        <p:tgtEl>
                          <p:spTgt spid="31"/>
                        </p:tgtEl>
                        <p:attrNameLst>
                          <p:attrName>ppt_x</p:attrName>
                        </p:attrNameLst>
                      </p:cBhvr>
                      <p:tavLst>
                        <p:tav tm="0">
                          <p:val>
                            <p:strVal val="#ppt_x"/>
                          </p:val>
                        </p:tav>
                        <p:tav tm="100000">
                          <p:val>
                            <p:strVal val="#ppt_x"/>
                          </p:val>
                        </p:tav>
                      </p:tavLst>
                    </p:anim>
                    <p:anim calcmode="lin" valueType="num">
                      <p:cBhvr>
                        <p:cTn dur="500" fill="hold"/>
                        <p:tgtEl>
                          <p:spTgt spid="31"/>
                        </p:tgtEl>
                        <p:attrNameLst>
                          <p:attrName>ppt_y</p:attrName>
                        </p:attrNameLst>
                      </p:cBhvr>
                      <p:tavLst>
                        <p:tav tm="0">
                          <p:val>
                            <p:strVal val="#ppt_y+.1"/>
                          </p:val>
                        </p:tav>
                        <p:tav tm="100000">
                          <p:val>
                            <p:strVal val="#ppt_y"/>
                          </p:val>
                        </p:tav>
                      </p:tavLst>
                    </p:anim>
                  </p:childTnLst>
                </p:cTn>
              </p:par>
            </p:tnLst>
          </p:tmpl>
        </p:tmplLst>
      </p:bldP>
      <p:bldP spid="33" grpId="0" build="p">
        <p:tmplLst>
          <p:tmpl lvl="1">
            <p:tnLst>
              <p:par>
                <p:cTn presetID="53" presetClass="entr" presetSubtype="16"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p:cTn dur="300" fill="hold"/>
                        <p:tgtEl>
                          <p:spTgt spid="33"/>
                        </p:tgtEl>
                        <p:attrNameLst>
                          <p:attrName>ppt_w</p:attrName>
                        </p:attrNameLst>
                      </p:cBhvr>
                      <p:tavLst>
                        <p:tav tm="0">
                          <p:val>
                            <p:fltVal val="0"/>
                          </p:val>
                        </p:tav>
                        <p:tav tm="100000">
                          <p:val>
                            <p:strVal val="#ppt_w"/>
                          </p:val>
                        </p:tav>
                      </p:tavLst>
                    </p:anim>
                    <p:anim calcmode="lin" valueType="num">
                      <p:cBhvr>
                        <p:cTn dur="300" fill="hold"/>
                        <p:tgtEl>
                          <p:spTgt spid="33"/>
                        </p:tgtEl>
                        <p:attrNameLst>
                          <p:attrName>ppt_h</p:attrName>
                        </p:attrNameLst>
                      </p:cBhvr>
                      <p:tavLst>
                        <p:tav tm="0">
                          <p:val>
                            <p:fltVal val="0"/>
                          </p:val>
                        </p:tav>
                        <p:tav tm="100000">
                          <p:val>
                            <p:strVal val="#ppt_h"/>
                          </p:val>
                        </p:tav>
                      </p:tavLst>
                    </p:anim>
                    <p:animEffect transition="in" filter="fade">
                      <p:cBhvr>
                        <p:cTn dur="300"/>
                        <p:tgtEl>
                          <p:spTgt spid="33"/>
                        </p:tgtEl>
                      </p:cBhvr>
                    </p:animEffect>
                  </p:childTnLst>
                </p:cTn>
              </p:par>
            </p:tnLst>
          </p:tmpl>
        </p:tmplLst>
      </p:bldP>
      <p:bldP spid="41" grpId="0"/>
      <p:bldP spid="42" grpId="0" animBg="1"/>
      <p:bldP spid="45" grpId="0" build="p">
        <p:tmplLst>
          <p:tmpl lvl="1">
            <p:tnLst>
              <p:par>
                <p:cTn presetID="42" presetClass="entr" presetSubtype="0" fill="hold" nodeType="withEffect">
                  <p:stCondLst>
                    <p:cond delay="200"/>
                  </p:stCondLst>
                  <p:childTnLst>
                    <p:set>
                      <p:cBhvr>
                        <p:cTn dur="1" fill="hold">
                          <p:stCondLst>
                            <p:cond delay="0"/>
                          </p:stCondLst>
                        </p:cTn>
                        <p:tgtEl>
                          <p:spTgt spid="45"/>
                        </p:tgtEl>
                        <p:attrNameLst>
                          <p:attrName>style.visibility</p:attrName>
                        </p:attrNameLst>
                      </p:cBhvr>
                      <p:to>
                        <p:strVal val="visible"/>
                      </p:to>
                    </p:set>
                    <p:animEffect transition="in" filter="fade">
                      <p:cBhvr>
                        <p:cTn dur="400"/>
                        <p:tgtEl>
                          <p:spTgt spid="45"/>
                        </p:tgtEl>
                      </p:cBhvr>
                    </p:animEffect>
                    <p:anim calcmode="lin" valueType="num">
                      <p:cBhvr>
                        <p:cTn dur="400" fill="hold"/>
                        <p:tgtEl>
                          <p:spTgt spid="45"/>
                        </p:tgtEl>
                        <p:attrNameLst>
                          <p:attrName>ppt_x</p:attrName>
                        </p:attrNameLst>
                      </p:cBhvr>
                      <p:tavLst>
                        <p:tav tm="0">
                          <p:val>
                            <p:strVal val="#ppt_x"/>
                          </p:val>
                        </p:tav>
                        <p:tav tm="100000">
                          <p:val>
                            <p:strVal val="#ppt_x"/>
                          </p:val>
                        </p:tav>
                      </p:tavLst>
                    </p:anim>
                    <p:anim calcmode="lin" valueType="num">
                      <p:cBhvr>
                        <p:cTn dur="400" fill="hold"/>
                        <p:tgtEl>
                          <p:spTgt spid="45"/>
                        </p:tgtEl>
                        <p:attrNameLst>
                          <p:attrName>ppt_y</p:attrName>
                        </p:attrNameLst>
                      </p:cBhvr>
                      <p:tavLst>
                        <p:tav tm="0">
                          <p:val>
                            <p:strVal val="#ppt_y+.1"/>
                          </p:val>
                        </p:tav>
                        <p:tav tm="100000">
                          <p:val>
                            <p:strVal val="#ppt_y"/>
                          </p:val>
                        </p:tav>
                      </p:tavLst>
                    </p:anim>
                  </p:childTnLst>
                </p:cTn>
              </p:par>
            </p:tnLst>
          </p:tmpl>
        </p:tmplLst>
      </p:bldP>
      <p:bldP spid="46" grpId="0" build="p">
        <p:tmplLst>
          <p:tmpl lvl="1">
            <p:tnLst>
              <p:par>
                <p:cTn presetID="42" presetClass="entr" presetSubtype="0" fill="hold" nodeType="withEffect">
                  <p:stCondLst>
                    <p:cond delay="20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anim calcmode="lin" valueType="num">
                      <p:cBhvr>
                        <p:cTn dur="500" fill="hold"/>
                        <p:tgtEl>
                          <p:spTgt spid="46"/>
                        </p:tgtEl>
                        <p:attrNameLst>
                          <p:attrName>ppt_x</p:attrName>
                        </p:attrNameLst>
                      </p:cBhvr>
                      <p:tavLst>
                        <p:tav tm="0">
                          <p:val>
                            <p:strVal val="#ppt_x"/>
                          </p:val>
                        </p:tav>
                        <p:tav tm="100000">
                          <p:val>
                            <p:strVal val="#ppt_x"/>
                          </p:val>
                        </p:tav>
                      </p:tavLst>
                    </p:anim>
                    <p:anim calcmode="lin" valueType="num">
                      <p:cBhvr>
                        <p:cTn dur="500" fill="hold"/>
                        <p:tgtEl>
                          <p:spTgt spid="46"/>
                        </p:tgtEl>
                        <p:attrNameLst>
                          <p:attrName>ppt_y</p:attrName>
                        </p:attrNameLst>
                      </p:cBhvr>
                      <p:tavLst>
                        <p:tav tm="0">
                          <p:val>
                            <p:strVal val="#ppt_y+.1"/>
                          </p:val>
                        </p:tav>
                        <p:tav tm="100000">
                          <p:val>
                            <p:strVal val="#ppt_y"/>
                          </p:val>
                        </p:tav>
                      </p:tavLst>
                    </p:anim>
                  </p:childTnLst>
                </p:cTn>
              </p:par>
            </p:tnLst>
          </p:tmpl>
        </p:tmplLst>
      </p:bldP>
      <p:bldP spid="55" grpId="0" build="p">
        <p:tmplLst>
          <p:tmpl lvl="1">
            <p:tnLst>
              <p:par>
                <p:cTn presetID="53" presetClass="entr" presetSubtype="16"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p:cTn dur="300" fill="hold"/>
                        <p:tgtEl>
                          <p:spTgt spid="55"/>
                        </p:tgtEl>
                        <p:attrNameLst>
                          <p:attrName>ppt_w</p:attrName>
                        </p:attrNameLst>
                      </p:cBhvr>
                      <p:tavLst>
                        <p:tav tm="0">
                          <p:val>
                            <p:fltVal val="0"/>
                          </p:val>
                        </p:tav>
                        <p:tav tm="100000">
                          <p:val>
                            <p:strVal val="#ppt_w"/>
                          </p:val>
                        </p:tav>
                      </p:tavLst>
                    </p:anim>
                    <p:anim calcmode="lin" valueType="num">
                      <p:cBhvr>
                        <p:cTn dur="300" fill="hold"/>
                        <p:tgtEl>
                          <p:spTgt spid="55"/>
                        </p:tgtEl>
                        <p:attrNameLst>
                          <p:attrName>ppt_h</p:attrName>
                        </p:attrNameLst>
                      </p:cBhvr>
                      <p:tavLst>
                        <p:tav tm="0">
                          <p:val>
                            <p:fltVal val="0"/>
                          </p:val>
                        </p:tav>
                        <p:tav tm="100000">
                          <p:val>
                            <p:strVal val="#ppt_h"/>
                          </p:val>
                        </p:tav>
                      </p:tavLst>
                    </p:anim>
                    <p:animEffect transition="in" filter="fade">
                      <p:cBhvr>
                        <p:cTn dur="300"/>
                        <p:tgtEl>
                          <p:spTgt spid="55"/>
                        </p:tgtEl>
                      </p:cBhvr>
                    </p:animEffect>
                  </p:childTnLst>
                </p:cTn>
              </p:par>
            </p:tnLst>
          </p:tmpl>
        </p:tmplLst>
      </p:bldP>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our images with caption">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2" name="Picture Placeholder 2"/>
          <p:cNvSpPr>
            <a:spLocks noGrp="1"/>
          </p:cNvSpPr>
          <p:nvPr>
            <p:ph type="pic" sz="quarter" idx="48"/>
          </p:nvPr>
        </p:nvSpPr>
        <p:spPr>
          <a:xfrm>
            <a:off x="452438" y="1049869"/>
            <a:ext cx="3903662" cy="1718731"/>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3" name="Rectangle 22"/>
          <p:cNvSpPr/>
          <p:nvPr userDrawn="1"/>
        </p:nvSpPr>
        <p:spPr>
          <a:xfrm>
            <a:off x="452437" y="2768600"/>
            <a:ext cx="3903663" cy="32389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Text Placeholder 7"/>
          <p:cNvSpPr>
            <a:spLocks noGrp="1"/>
          </p:cNvSpPr>
          <p:nvPr>
            <p:ph type="body" sz="quarter" idx="65" hasCustomPrompt="1"/>
          </p:nvPr>
        </p:nvSpPr>
        <p:spPr>
          <a:xfrm>
            <a:off x="524405" y="2812105"/>
            <a:ext cx="3742795" cy="215999"/>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3" name="Picture Placeholder 2"/>
          <p:cNvSpPr>
            <a:spLocks noGrp="1"/>
          </p:cNvSpPr>
          <p:nvPr>
            <p:ph type="pic" sz="quarter" idx="66"/>
          </p:nvPr>
        </p:nvSpPr>
        <p:spPr>
          <a:xfrm>
            <a:off x="4778376" y="1049869"/>
            <a:ext cx="3903662" cy="1718731"/>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44" name="Rectangle 43"/>
          <p:cNvSpPr/>
          <p:nvPr userDrawn="1"/>
        </p:nvSpPr>
        <p:spPr>
          <a:xfrm>
            <a:off x="4778375" y="2768600"/>
            <a:ext cx="3903663" cy="32389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Text Placeholder 7"/>
          <p:cNvSpPr>
            <a:spLocks noGrp="1"/>
          </p:cNvSpPr>
          <p:nvPr>
            <p:ph type="body" sz="quarter" idx="67" hasCustomPrompt="1"/>
          </p:nvPr>
        </p:nvSpPr>
        <p:spPr>
          <a:xfrm>
            <a:off x="4850343" y="2812105"/>
            <a:ext cx="3742795" cy="215999"/>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54" name="Picture Placeholder 2"/>
          <p:cNvSpPr>
            <a:spLocks noGrp="1"/>
          </p:cNvSpPr>
          <p:nvPr>
            <p:ph type="pic" sz="quarter" idx="68"/>
          </p:nvPr>
        </p:nvSpPr>
        <p:spPr>
          <a:xfrm>
            <a:off x="452438" y="3246969"/>
            <a:ext cx="3903662" cy="1718731"/>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6" name="Rectangle 55"/>
          <p:cNvSpPr/>
          <p:nvPr userDrawn="1"/>
        </p:nvSpPr>
        <p:spPr>
          <a:xfrm>
            <a:off x="452437" y="4965700"/>
            <a:ext cx="3903663" cy="32389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Text Placeholder 7"/>
          <p:cNvSpPr>
            <a:spLocks noGrp="1"/>
          </p:cNvSpPr>
          <p:nvPr>
            <p:ph type="body" sz="quarter" idx="69" hasCustomPrompt="1"/>
          </p:nvPr>
        </p:nvSpPr>
        <p:spPr>
          <a:xfrm>
            <a:off x="524405" y="5009205"/>
            <a:ext cx="3742795" cy="215999"/>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58" name="Picture Placeholder 2"/>
          <p:cNvSpPr>
            <a:spLocks noGrp="1"/>
          </p:cNvSpPr>
          <p:nvPr>
            <p:ph type="pic" sz="quarter" idx="70"/>
          </p:nvPr>
        </p:nvSpPr>
        <p:spPr>
          <a:xfrm>
            <a:off x="4778376" y="3246969"/>
            <a:ext cx="3903662" cy="1718731"/>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9" name="Rectangle 58"/>
          <p:cNvSpPr/>
          <p:nvPr userDrawn="1"/>
        </p:nvSpPr>
        <p:spPr>
          <a:xfrm>
            <a:off x="4778375" y="4965700"/>
            <a:ext cx="3903663" cy="3238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 Placeholder 7"/>
          <p:cNvSpPr>
            <a:spLocks noGrp="1"/>
          </p:cNvSpPr>
          <p:nvPr>
            <p:ph type="body" sz="quarter" idx="71" hasCustomPrompt="1"/>
          </p:nvPr>
        </p:nvSpPr>
        <p:spPr>
          <a:xfrm>
            <a:off x="4850343" y="5009205"/>
            <a:ext cx="3742795" cy="215999"/>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2464533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22"/>
                                        </p:tgtEl>
                                        <p:attrNameLst>
                                          <p:attrName>style.visibility</p:attrName>
                                        </p:attrNameLst>
                                      </p:cBhvr>
                                      <p:to>
                                        <p:strVal val="visible"/>
                                      </p:to>
                                    </p:set>
                                    <p:anim calcmode="lin" valueType="num">
                                      <p:cBhvr>
                                        <p:cTn id="17" dur="1000" fill="hold"/>
                                        <p:tgtEl>
                                          <p:spTgt spid="22"/>
                                        </p:tgtEl>
                                        <p:attrNameLst>
                                          <p:attrName>ppt_w</p:attrName>
                                        </p:attrNameLst>
                                      </p:cBhvr>
                                      <p:tavLst>
                                        <p:tav tm="0">
                                          <p:val>
                                            <p:fltVal val="0"/>
                                          </p:val>
                                        </p:tav>
                                        <p:tav tm="100000">
                                          <p:val>
                                            <p:strVal val="#ppt_w"/>
                                          </p:val>
                                        </p:tav>
                                      </p:tavLst>
                                    </p:anim>
                                    <p:anim calcmode="lin" valueType="num">
                                      <p:cBhvr>
                                        <p:cTn id="18" dur="1000" fill="hold"/>
                                        <p:tgtEl>
                                          <p:spTgt spid="22"/>
                                        </p:tgtEl>
                                        <p:attrNameLst>
                                          <p:attrName>ppt_h</p:attrName>
                                        </p:attrNameLst>
                                      </p:cBhvr>
                                      <p:tavLst>
                                        <p:tav tm="0">
                                          <p:val>
                                            <p:fltVal val="0"/>
                                          </p:val>
                                        </p:tav>
                                        <p:tav tm="100000">
                                          <p:val>
                                            <p:strVal val="#ppt_h"/>
                                          </p:val>
                                        </p:tav>
                                      </p:tavLst>
                                    </p:anim>
                                    <p:animEffect transition="in" filter="fade">
                                      <p:cBhvr>
                                        <p:cTn id="19" dur="1000"/>
                                        <p:tgtEl>
                                          <p:spTgt spid="22"/>
                                        </p:tgtEl>
                                      </p:cBhvr>
                                    </p:animEffect>
                                  </p:childTnLst>
                                </p:cTn>
                              </p:par>
                            </p:childTnLst>
                          </p:cTn>
                        </p:par>
                        <p:par>
                          <p:cTn id="20" fill="hold">
                            <p:stCondLst>
                              <p:cond delay="1800"/>
                            </p:stCondLst>
                            <p:childTnLst>
                              <p:par>
                                <p:cTn id="21" presetID="22" presetClass="entr" presetSubtype="8"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left)">
                                      <p:cBhvr>
                                        <p:cTn id="23" dur="500"/>
                                        <p:tgtEl>
                                          <p:spTgt spid="23"/>
                                        </p:tgtEl>
                                      </p:cBhvr>
                                    </p:animEffect>
                                  </p:childTnLst>
                                </p:cTn>
                              </p:par>
                              <p:par>
                                <p:cTn id="24" presetID="42" presetClass="entr" presetSubtype="0" fill="hold" grpId="0" nodeType="withEffect">
                                  <p:stCondLst>
                                    <p:cond delay="200"/>
                                  </p:stCondLst>
                                  <p:childTnLst>
                                    <p:set>
                                      <p:cBhvr>
                                        <p:cTn id="25" dur="1" fill="hold">
                                          <p:stCondLst>
                                            <p:cond delay="0"/>
                                          </p:stCondLst>
                                        </p:cTn>
                                        <p:tgtEl>
                                          <p:spTgt spid="40">
                                            <p:txEl>
                                              <p:pRg st="0" end="0"/>
                                            </p:txEl>
                                          </p:spTgt>
                                        </p:tgtEl>
                                        <p:attrNameLst>
                                          <p:attrName>style.visibility</p:attrName>
                                        </p:attrNameLst>
                                      </p:cBhvr>
                                      <p:to>
                                        <p:strVal val="visible"/>
                                      </p:to>
                                    </p:set>
                                    <p:animEffect transition="in" filter="fade">
                                      <p:cBhvr>
                                        <p:cTn id="26" dur="500"/>
                                        <p:tgtEl>
                                          <p:spTgt spid="40">
                                            <p:txEl>
                                              <p:pRg st="0" end="0"/>
                                            </p:txEl>
                                          </p:spTgt>
                                        </p:tgtEl>
                                      </p:cBhvr>
                                    </p:animEffect>
                                    <p:anim calcmode="lin" valueType="num">
                                      <p:cBhvr>
                                        <p:cTn id="27" dur="500" fill="hold"/>
                                        <p:tgtEl>
                                          <p:spTgt spid="40">
                                            <p:txEl>
                                              <p:pRg st="0" end="0"/>
                                            </p:txEl>
                                          </p:spTgt>
                                        </p:tgtEl>
                                        <p:attrNameLst>
                                          <p:attrName>ppt_x</p:attrName>
                                        </p:attrNameLst>
                                      </p:cBhvr>
                                      <p:tavLst>
                                        <p:tav tm="0">
                                          <p:val>
                                            <p:strVal val="#ppt_x"/>
                                          </p:val>
                                        </p:tav>
                                        <p:tav tm="100000">
                                          <p:val>
                                            <p:strVal val="#ppt_x"/>
                                          </p:val>
                                        </p:tav>
                                      </p:tavLst>
                                    </p:anim>
                                    <p:anim calcmode="lin" valueType="num">
                                      <p:cBhvr>
                                        <p:cTn id="28" dur="500" fill="hold"/>
                                        <p:tgtEl>
                                          <p:spTgt spid="40">
                                            <p:txEl>
                                              <p:pRg st="0" end="0"/>
                                            </p:txEl>
                                          </p:spTgt>
                                        </p:tgtEl>
                                        <p:attrNameLst>
                                          <p:attrName>ppt_y</p:attrName>
                                        </p:attrNameLst>
                                      </p:cBhvr>
                                      <p:tavLst>
                                        <p:tav tm="0">
                                          <p:val>
                                            <p:strVal val="#ppt_y+.1"/>
                                          </p:val>
                                        </p:tav>
                                        <p:tav tm="100000">
                                          <p:val>
                                            <p:strVal val="#ppt_y"/>
                                          </p:val>
                                        </p:tav>
                                      </p:tavLst>
                                    </p:anim>
                                  </p:childTnLst>
                                </p:cTn>
                              </p:par>
                              <p:par>
                                <p:cTn id="29" presetID="53" presetClass="entr" presetSubtype="16" fill="hold" grpId="0" nodeType="withEffect" nodePh="1">
                                  <p:stCondLst>
                                    <p:cond delay="800"/>
                                  </p:stCondLst>
                                  <p:endCondLst>
                                    <p:cond evt="begin" delay="0">
                                      <p:tn val="29"/>
                                    </p:cond>
                                  </p:endCondLst>
                                  <p:childTnLst>
                                    <p:set>
                                      <p:cBhvr>
                                        <p:cTn id="30" dur="1" fill="hold">
                                          <p:stCondLst>
                                            <p:cond delay="0"/>
                                          </p:stCondLst>
                                        </p:cTn>
                                        <p:tgtEl>
                                          <p:spTgt spid="43"/>
                                        </p:tgtEl>
                                        <p:attrNameLst>
                                          <p:attrName>style.visibility</p:attrName>
                                        </p:attrNameLst>
                                      </p:cBhvr>
                                      <p:to>
                                        <p:strVal val="visible"/>
                                      </p:to>
                                    </p:set>
                                    <p:anim calcmode="lin" valueType="num">
                                      <p:cBhvr>
                                        <p:cTn id="31" dur="1000" fill="hold"/>
                                        <p:tgtEl>
                                          <p:spTgt spid="43"/>
                                        </p:tgtEl>
                                        <p:attrNameLst>
                                          <p:attrName>ppt_w</p:attrName>
                                        </p:attrNameLst>
                                      </p:cBhvr>
                                      <p:tavLst>
                                        <p:tav tm="0">
                                          <p:val>
                                            <p:fltVal val="0"/>
                                          </p:val>
                                        </p:tav>
                                        <p:tav tm="100000">
                                          <p:val>
                                            <p:strVal val="#ppt_w"/>
                                          </p:val>
                                        </p:tav>
                                      </p:tavLst>
                                    </p:anim>
                                    <p:anim calcmode="lin" valueType="num">
                                      <p:cBhvr>
                                        <p:cTn id="32" dur="1000" fill="hold"/>
                                        <p:tgtEl>
                                          <p:spTgt spid="43"/>
                                        </p:tgtEl>
                                        <p:attrNameLst>
                                          <p:attrName>ppt_h</p:attrName>
                                        </p:attrNameLst>
                                      </p:cBhvr>
                                      <p:tavLst>
                                        <p:tav tm="0">
                                          <p:val>
                                            <p:fltVal val="0"/>
                                          </p:val>
                                        </p:tav>
                                        <p:tav tm="100000">
                                          <p:val>
                                            <p:strVal val="#ppt_h"/>
                                          </p:val>
                                        </p:tav>
                                      </p:tavLst>
                                    </p:anim>
                                    <p:animEffect transition="in" filter="fade">
                                      <p:cBhvr>
                                        <p:cTn id="33" dur="1000"/>
                                        <p:tgtEl>
                                          <p:spTgt spid="43"/>
                                        </p:tgtEl>
                                      </p:cBhvr>
                                    </p:animEffect>
                                  </p:childTnLst>
                                </p:cTn>
                              </p:par>
                            </p:childTnLst>
                          </p:cTn>
                        </p:par>
                        <p:par>
                          <p:cTn id="34" fill="hold">
                            <p:stCondLst>
                              <p:cond delay="3600"/>
                            </p:stCondLst>
                            <p:childTnLst>
                              <p:par>
                                <p:cTn id="35" presetID="22" presetClass="entr" presetSubtype="8" fill="hold" grpId="0" nodeType="after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wipe(left)">
                                      <p:cBhvr>
                                        <p:cTn id="37" dur="500"/>
                                        <p:tgtEl>
                                          <p:spTgt spid="44"/>
                                        </p:tgtEl>
                                      </p:cBhvr>
                                    </p:animEffect>
                                  </p:childTnLst>
                                </p:cTn>
                              </p:par>
                              <p:par>
                                <p:cTn id="38" presetID="42" presetClass="entr" presetSubtype="0" fill="hold" grpId="0" nodeType="withEffect">
                                  <p:stCondLst>
                                    <p:cond delay="200"/>
                                  </p:stCondLst>
                                  <p:childTnLst>
                                    <p:set>
                                      <p:cBhvr>
                                        <p:cTn id="39" dur="1" fill="hold">
                                          <p:stCondLst>
                                            <p:cond delay="0"/>
                                          </p:stCondLst>
                                        </p:cTn>
                                        <p:tgtEl>
                                          <p:spTgt spid="47">
                                            <p:txEl>
                                              <p:pRg st="0" end="0"/>
                                            </p:txEl>
                                          </p:spTgt>
                                        </p:tgtEl>
                                        <p:attrNameLst>
                                          <p:attrName>style.visibility</p:attrName>
                                        </p:attrNameLst>
                                      </p:cBhvr>
                                      <p:to>
                                        <p:strVal val="visible"/>
                                      </p:to>
                                    </p:set>
                                    <p:animEffect transition="in" filter="fade">
                                      <p:cBhvr>
                                        <p:cTn id="40" dur="500"/>
                                        <p:tgtEl>
                                          <p:spTgt spid="47">
                                            <p:txEl>
                                              <p:pRg st="0" end="0"/>
                                            </p:txEl>
                                          </p:spTgt>
                                        </p:tgtEl>
                                      </p:cBhvr>
                                    </p:animEffect>
                                    <p:anim calcmode="lin" valueType="num">
                                      <p:cBhvr>
                                        <p:cTn id="41" dur="500" fill="hold"/>
                                        <p:tgtEl>
                                          <p:spTgt spid="47">
                                            <p:txEl>
                                              <p:pRg st="0" end="0"/>
                                            </p:txEl>
                                          </p:spTgt>
                                        </p:tgtEl>
                                        <p:attrNameLst>
                                          <p:attrName>ppt_x</p:attrName>
                                        </p:attrNameLst>
                                      </p:cBhvr>
                                      <p:tavLst>
                                        <p:tav tm="0">
                                          <p:val>
                                            <p:strVal val="#ppt_x"/>
                                          </p:val>
                                        </p:tav>
                                        <p:tav tm="100000">
                                          <p:val>
                                            <p:strVal val="#ppt_x"/>
                                          </p:val>
                                        </p:tav>
                                      </p:tavLst>
                                    </p:anim>
                                    <p:anim calcmode="lin" valueType="num">
                                      <p:cBhvr>
                                        <p:cTn id="42" dur="500" fill="hold"/>
                                        <p:tgtEl>
                                          <p:spTgt spid="47">
                                            <p:txEl>
                                              <p:pRg st="0" end="0"/>
                                            </p:txEl>
                                          </p:spTgt>
                                        </p:tgtEl>
                                        <p:attrNameLst>
                                          <p:attrName>ppt_y</p:attrName>
                                        </p:attrNameLst>
                                      </p:cBhvr>
                                      <p:tavLst>
                                        <p:tav tm="0">
                                          <p:val>
                                            <p:strVal val="#ppt_y+.1"/>
                                          </p:val>
                                        </p:tav>
                                        <p:tav tm="100000">
                                          <p:val>
                                            <p:strVal val="#ppt_y"/>
                                          </p:val>
                                        </p:tav>
                                      </p:tavLst>
                                    </p:anim>
                                  </p:childTnLst>
                                </p:cTn>
                              </p:par>
                              <p:par>
                                <p:cTn id="43" presetID="53" presetClass="entr" presetSubtype="16" fill="hold" grpId="0" nodeType="withEffect" nodePh="1">
                                  <p:stCondLst>
                                    <p:cond delay="800"/>
                                  </p:stCondLst>
                                  <p:endCondLst>
                                    <p:cond evt="begin" delay="0">
                                      <p:tn val="43"/>
                                    </p:cond>
                                  </p:endCondLst>
                                  <p:childTnLst>
                                    <p:set>
                                      <p:cBhvr>
                                        <p:cTn id="44" dur="1" fill="hold">
                                          <p:stCondLst>
                                            <p:cond delay="0"/>
                                          </p:stCondLst>
                                        </p:cTn>
                                        <p:tgtEl>
                                          <p:spTgt spid="54"/>
                                        </p:tgtEl>
                                        <p:attrNameLst>
                                          <p:attrName>style.visibility</p:attrName>
                                        </p:attrNameLst>
                                      </p:cBhvr>
                                      <p:to>
                                        <p:strVal val="visible"/>
                                      </p:to>
                                    </p:set>
                                    <p:anim calcmode="lin" valueType="num">
                                      <p:cBhvr>
                                        <p:cTn id="45" dur="1000" fill="hold"/>
                                        <p:tgtEl>
                                          <p:spTgt spid="54"/>
                                        </p:tgtEl>
                                        <p:attrNameLst>
                                          <p:attrName>ppt_w</p:attrName>
                                        </p:attrNameLst>
                                      </p:cBhvr>
                                      <p:tavLst>
                                        <p:tav tm="0">
                                          <p:val>
                                            <p:fltVal val="0"/>
                                          </p:val>
                                        </p:tav>
                                        <p:tav tm="100000">
                                          <p:val>
                                            <p:strVal val="#ppt_w"/>
                                          </p:val>
                                        </p:tav>
                                      </p:tavLst>
                                    </p:anim>
                                    <p:anim calcmode="lin" valueType="num">
                                      <p:cBhvr>
                                        <p:cTn id="46" dur="1000" fill="hold"/>
                                        <p:tgtEl>
                                          <p:spTgt spid="54"/>
                                        </p:tgtEl>
                                        <p:attrNameLst>
                                          <p:attrName>ppt_h</p:attrName>
                                        </p:attrNameLst>
                                      </p:cBhvr>
                                      <p:tavLst>
                                        <p:tav tm="0">
                                          <p:val>
                                            <p:fltVal val="0"/>
                                          </p:val>
                                        </p:tav>
                                        <p:tav tm="100000">
                                          <p:val>
                                            <p:strVal val="#ppt_h"/>
                                          </p:val>
                                        </p:tav>
                                      </p:tavLst>
                                    </p:anim>
                                    <p:animEffect transition="in" filter="fade">
                                      <p:cBhvr>
                                        <p:cTn id="47" dur="1000"/>
                                        <p:tgtEl>
                                          <p:spTgt spid="54"/>
                                        </p:tgtEl>
                                      </p:cBhvr>
                                    </p:animEffect>
                                  </p:childTnLst>
                                </p:cTn>
                              </p:par>
                            </p:childTnLst>
                          </p:cTn>
                        </p:par>
                        <p:par>
                          <p:cTn id="48" fill="hold">
                            <p:stCondLst>
                              <p:cond delay="5400"/>
                            </p:stCondLst>
                            <p:childTnLst>
                              <p:par>
                                <p:cTn id="49" presetID="22" presetClass="entr" presetSubtype="8" fill="hold" grpId="0" nodeType="afterEffect">
                                  <p:stCondLst>
                                    <p:cond delay="0"/>
                                  </p:stCondLst>
                                  <p:childTnLst>
                                    <p:set>
                                      <p:cBhvr>
                                        <p:cTn id="50" dur="1" fill="hold">
                                          <p:stCondLst>
                                            <p:cond delay="0"/>
                                          </p:stCondLst>
                                        </p:cTn>
                                        <p:tgtEl>
                                          <p:spTgt spid="56"/>
                                        </p:tgtEl>
                                        <p:attrNameLst>
                                          <p:attrName>style.visibility</p:attrName>
                                        </p:attrNameLst>
                                      </p:cBhvr>
                                      <p:to>
                                        <p:strVal val="visible"/>
                                      </p:to>
                                    </p:set>
                                    <p:animEffect transition="in" filter="wipe(left)">
                                      <p:cBhvr>
                                        <p:cTn id="51" dur="500"/>
                                        <p:tgtEl>
                                          <p:spTgt spid="56"/>
                                        </p:tgtEl>
                                      </p:cBhvr>
                                    </p:animEffect>
                                  </p:childTnLst>
                                </p:cTn>
                              </p:par>
                              <p:par>
                                <p:cTn id="52" presetID="42" presetClass="entr" presetSubtype="0" fill="hold" grpId="0" nodeType="withEffect">
                                  <p:stCondLst>
                                    <p:cond delay="200"/>
                                  </p:stCondLst>
                                  <p:childTnLst>
                                    <p:set>
                                      <p:cBhvr>
                                        <p:cTn id="53" dur="1" fill="hold">
                                          <p:stCondLst>
                                            <p:cond delay="0"/>
                                          </p:stCondLst>
                                        </p:cTn>
                                        <p:tgtEl>
                                          <p:spTgt spid="57">
                                            <p:txEl>
                                              <p:pRg st="0" end="0"/>
                                            </p:txEl>
                                          </p:spTgt>
                                        </p:tgtEl>
                                        <p:attrNameLst>
                                          <p:attrName>style.visibility</p:attrName>
                                        </p:attrNameLst>
                                      </p:cBhvr>
                                      <p:to>
                                        <p:strVal val="visible"/>
                                      </p:to>
                                    </p:set>
                                    <p:animEffect transition="in" filter="fade">
                                      <p:cBhvr>
                                        <p:cTn id="54" dur="500"/>
                                        <p:tgtEl>
                                          <p:spTgt spid="57">
                                            <p:txEl>
                                              <p:pRg st="0" end="0"/>
                                            </p:txEl>
                                          </p:spTgt>
                                        </p:tgtEl>
                                      </p:cBhvr>
                                    </p:animEffect>
                                    <p:anim calcmode="lin" valueType="num">
                                      <p:cBhvr>
                                        <p:cTn id="55" dur="500" fill="hold"/>
                                        <p:tgtEl>
                                          <p:spTgt spid="57">
                                            <p:txEl>
                                              <p:pRg st="0" end="0"/>
                                            </p:txEl>
                                          </p:spTgt>
                                        </p:tgtEl>
                                        <p:attrNameLst>
                                          <p:attrName>ppt_x</p:attrName>
                                        </p:attrNameLst>
                                      </p:cBhvr>
                                      <p:tavLst>
                                        <p:tav tm="0">
                                          <p:val>
                                            <p:strVal val="#ppt_x"/>
                                          </p:val>
                                        </p:tav>
                                        <p:tav tm="100000">
                                          <p:val>
                                            <p:strVal val="#ppt_x"/>
                                          </p:val>
                                        </p:tav>
                                      </p:tavLst>
                                    </p:anim>
                                    <p:anim calcmode="lin" valueType="num">
                                      <p:cBhvr>
                                        <p:cTn id="56" dur="500" fill="hold"/>
                                        <p:tgtEl>
                                          <p:spTgt spid="57">
                                            <p:txEl>
                                              <p:pRg st="0" end="0"/>
                                            </p:txEl>
                                          </p:spTgt>
                                        </p:tgtEl>
                                        <p:attrNameLst>
                                          <p:attrName>ppt_y</p:attrName>
                                        </p:attrNameLst>
                                      </p:cBhvr>
                                      <p:tavLst>
                                        <p:tav tm="0">
                                          <p:val>
                                            <p:strVal val="#ppt_y+.1"/>
                                          </p:val>
                                        </p:tav>
                                        <p:tav tm="100000">
                                          <p:val>
                                            <p:strVal val="#ppt_y"/>
                                          </p:val>
                                        </p:tav>
                                      </p:tavLst>
                                    </p:anim>
                                  </p:childTnLst>
                                </p:cTn>
                              </p:par>
                              <p:par>
                                <p:cTn id="57" presetID="53" presetClass="entr" presetSubtype="16" fill="hold" grpId="0" nodeType="withEffect" nodePh="1">
                                  <p:stCondLst>
                                    <p:cond delay="800"/>
                                  </p:stCondLst>
                                  <p:endCondLst>
                                    <p:cond evt="begin" delay="0">
                                      <p:tn val="57"/>
                                    </p:cond>
                                  </p:endCondLst>
                                  <p:childTnLst>
                                    <p:set>
                                      <p:cBhvr>
                                        <p:cTn id="58" dur="1" fill="hold">
                                          <p:stCondLst>
                                            <p:cond delay="0"/>
                                          </p:stCondLst>
                                        </p:cTn>
                                        <p:tgtEl>
                                          <p:spTgt spid="58"/>
                                        </p:tgtEl>
                                        <p:attrNameLst>
                                          <p:attrName>style.visibility</p:attrName>
                                        </p:attrNameLst>
                                      </p:cBhvr>
                                      <p:to>
                                        <p:strVal val="visible"/>
                                      </p:to>
                                    </p:set>
                                    <p:anim calcmode="lin" valueType="num">
                                      <p:cBhvr>
                                        <p:cTn id="59" dur="1000" fill="hold"/>
                                        <p:tgtEl>
                                          <p:spTgt spid="58"/>
                                        </p:tgtEl>
                                        <p:attrNameLst>
                                          <p:attrName>ppt_w</p:attrName>
                                        </p:attrNameLst>
                                      </p:cBhvr>
                                      <p:tavLst>
                                        <p:tav tm="0">
                                          <p:val>
                                            <p:fltVal val="0"/>
                                          </p:val>
                                        </p:tav>
                                        <p:tav tm="100000">
                                          <p:val>
                                            <p:strVal val="#ppt_w"/>
                                          </p:val>
                                        </p:tav>
                                      </p:tavLst>
                                    </p:anim>
                                    <p:anim calcmode="lin" valueType="num">
                                      <p:cBhvr>
                                        <p:cTn id="60" dur="1000" fill="hold"/>
                                        <p:tgtEl>
                                          <p:spTgt spid="58"/>
                                        </p:tgtEl>
                                        <p:attrNameLst>
                                          <p:attrName>ppt_h</p:attrName>
                                        </p:attrNameLst>
                                      </p:cBhvr>
                                      <p:tavLst>
                                        <p:tav tm="0">
                                          <p:val>
                                            <p:fltVal val="0"/>
                                          </p:val>
                                        </p:tav>
                                        <p:tav tm="100000">
                                          <p:val>
                                            <p:strVal val="#ppt_h"/>
                                          </p:val>
                                        </p:tav>
                                      </p:tavLst>
                                    </p:anim>
                                    <p:animEffect transition="in" filter="fade">
                                      <p:cBhvr>
                                        <p:cTn id="61" dur="1000"/>
                                        <p:tgtEl>
                                          <p:spTgt spid="58"/>
                                        </p:tgtEl>
                                      </p:cBhvr>
                                    </p:animEffect>
                                  </p:childTnLst>
                                </p:cTn>
                              </p:par>
                            </p:childTnLst>
                          </p:cTn>
                        </p:par>
                        <p:par>
                          <p:cTn id="62" fill="hold">
                            <p:stCondLst>
                              <p:cond delay="7200"/>
                            </p:stCondLst>
                            <p:childTnLst>
                              <p:par>
                                <p:cTn id="63" presetID="22" presetClass="entr" presetSubtype="8" fill="hold" grpId="0" nodeType="afterEffect">
                                  <p:stCondLst>
                                    <p:cond delay="0"/>
                                  </p:stCondLst>
                                  <p:childTnLst>
                                    <p:set>
                                      <p:cBhvr>
                                        <p:cTn id="64" dur="1" fill="hold">
                                          <p:stCondLst>
                                            <p:cond delay="0"/>
                                          </p:stCondLst>
                                        </p:cTn>
                                        <p:tgtEl>
                                          <p:spTgt spid="59"/>
                                        </p:tgtEl>
                                        <p:attrNameLst>
                                          <p:attrName>style.visibility</p:attrName>
                                        </p:attrNameLst>
                                      </p:cBhvr>
                                      <p:to>
                                        <p:strVal val="visible"/>
                                      </p:to>
                                    </p:set>
                                    <p:animEffect transition="in" filter="wipe(left)">
                                      <p:cBhvr>
                                        <p:cTn id="65" dur="500"/>
                                        <p:tgtEl>
                                          <p:spTgt spid="59"/>
                                        </p:tgtEl>
                                      </p:cBhvr>
                                    </p:animEffect>
                                  </p:childTnLst>
                                </p:cTn>
                              </p:par>
                              <p:par>
                                <p:cTn id="66" presetID="42" presetClass="entr" presetSubtype="0" fill="hold" grpId="0" nodeType="withEffect">
                                  <p:stCondLst>
                                    <p:cond delay="200"/>
                                  </p:stCondLst>
                                  <p:childTnLst>
                                    <p:set>
                                      <p:cBhvr>
                                        <p:cTn id="67" dur="1" fill="hold">
                                          <p:stCondLst>
                                            <p:cond delay="0"/>
                                          </p:stCondLst>
                                        </p:cTn>
                                        <p:tgtEl>
                                          <p:spTgt spid="60">
                                            <p:txEl>
                                              <p:pRg st="0" end="0"/>
                                            </p:txEl>
                                          </p:spTgt>
                                        </p:tgtEl>
                                        <p:attrNameLst>
                                          <p:attrName>style.visibility</p:attrName>
                                        </p:attrNameLst>
                                      </p:cBhvr>
                                      <p:to>
                                        <p:strVal val="visible"/>
                                      </p:to>
                                    </p:set>
                                    <p:animEffect transition="in" filter="fade">
                                      <p:cBhvr>
                                        <p:cTn id="68" dur="500"/>
                                        <p:tgtEl>
                                          <p:spTgt spid="60">
                                            <p:txEl>
                                              <p:pRg st="0" end="0"/>
                                            </p:txEl>
                                          </p:spTgt>
                                        </p:tgtEl>
                                      </p:cBhvr>
                                    </p:animEffect>
                                    <p:anim calcmode="lin" valueType="num">
                                      <p:cBhvr>
                                        <p:cTn id="69" dur="500" fill="hold"/>
                                        <p:tgtEl>
                                          <p:spTgt spid="60">
                                            <p:txEl>
                                              <p:pRg st="0" end="0"/>
                                            </p:txEl>
                                          </p:spTgt>
                                        </p:tgtEl>
                                        <p:attrNameLst>
                                          <p:attrName>ppt_x</p:attrName>
                                        </p:attrNameLst>
                                      </p:cBhvr>
                                      <p:tavLst>
                                        <p:tav tm="0">
                                          <p:val>
                                            <p:strVal val="#ppt_x"/>
                                          </p:val>
                                        </p:tav>
                                        <p:tav tm="100000">
                                          <p:val>
                                            <p:strVal val="#ppt_x"/>
                                          </p:val>
                                        </p:tav>
                                      </p:tavLst>
                                    </p:anim>
                                    <p:anim calcmode="lin" valueType="num">
                                      <p:cBhvr>
                                        <p:cTn id="70" dur="500" fill="hold"/>
                                        <p:tgtEl>
                                          <p:spTgt spid="6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22" grpId="0"/>
      <p:bldP spid="23" grpId="0" animBg="1"/>
      <p:bldP spid="40" grpId="0" build="p">
        <p:tmplLst>
          <p:tmpl lvl="1">
            <p:tnLst>
              <p:par>
                <p:cTn presetID="42" presetClass="entr" presetSubtype="0" fill="hold" nodeType="withEffect">
                  <p:stCondLst>
                    <p:cond delay="200"/>
                  </p:stCondLst>
                  <p:childTnLst>
                    <p:set>
                      <p:cBhvr>
                        <p:cTn dur="1" fill="hold">
                          <p:stCondLst>
                            <p:cond delay="0"/>
                          </p:stCondLst>
                        </p:cTn>
                        <p:tgtEl>
                          <p:spTgt spid="40"/>
                        </p:tgtEl>
                        <p:attrNameLst>
                          <p:attrName>style.visibility</p:attrName>
                        </p:attrNameLst>
                      </p:cBhvr>
                      <p:to>
                        <p:strVal val="visible"/>
                      </p:to>
                    </p:set>
                    <p:animEffect transition="in" filter="fade">
                      <p:cBhvr>
                        <p:cTn dur="500"/>
                        <p:tgtEl>
                          <p:spTgt spid="40"/>
                        </p:tgtEl>
                      </p:cBhvr>
                    </p:animEffect>
                    <p:anim calcmode="lin" valueType="num">
                      <p:cBhvr>
                        <p:cTn dur="500" fill="hold"/>
                        <p:tgtEl>
                          <p:spTgt spid="40"/>
                        </p:tgtEl>
                        <p:attrNameLst>
                          <p:attrName>ppt_x</p:attrName>
                        </p:attrNameLst>
                      </p:cBhvr>
                      <p:tavLst>
                        <p:tav tm="0">
                          <p:val>
                            <p:strVal val="#ppt_x"/>
                          </p:val>
                        </p:tav>
                        <p:tav tm="100000">
                          <p:val>
                            <p:strVal val="#ppt_x"/>
                          </p:val>
                        </p:tav>
                      </p:tavLst>
                    </p:anim>
                    <p:anim calcmode="lin" valueType="num">
                      <p:cBhvr>
                        <p:cTn dur="500" fill="hold"/>
                        <p:tgtEl>
                          <p:spTgt spid="40"/>
                        </p:tgtEl>
                        <p:attrNameLst>
                          <p:attrName>ppt_y</p:attrName>
                        </p:attrNameLst>
                      </p:cBhvr>
                      <p:tavLst>
                        <p:tav tm="0">
                          <p:val>
                            <p:strVal val="#ppt_y+.1"/>
                          </p:val>
                        </p:tav>
                        <p:tav tm="100000">
                          <p:val>
                            <p:strVal val="#ppt_y"/>
                          </p:val>
                        </p:tav>
                      </p:tavLst>
                    </p:anim>
                  </p:childTnLst>
                </p:cTn>
              </p:par>
            </p:tnLst>
          </p:tmpl>
        </p:tmplLst>
      </p:bldP>
      <p:bldP spid="43" grpId="0"/>
      <p:bldP spid="44" grpId="0" animBg="1"/>
      <p:bldP spid="47" grpId="0" build="p">
        <p:tmplLst>
          <p:tmpl lvl="1">
            <p:tnLst>
              <p:par>
                <p:cTn presetID="42" presetClass="entr" presetSubtype="0" fill="hold" nodeType="withEffect">
                  <p:stCondLst>
                    <p:cond delay="20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anim calcmode="lin" valueType="num">
                      <p:cBhvr>
                        <p:cTn dur="500" fill="hold"/>
                        <p:tgtEl>
                          <p:spTgt spid="47"/>
                        </p:tgtEl>
                        <p:attrNameLst>
                          <p:attrName>ppt_x</p:attrName>
                        </p:attrNameLst>
                      </p:cBhvr>
                      <p:tavLst>
                        <p:tav tm="0">
                          <p:val>
                            <p:strVal val="#ppt_x"/>
                          </p:val>
                        </p:tav>
                        <p:tav tm="100000">
                          <p:val>
                            <p:strVal val="#ppt_x"/>
                          </p:val>
                        </p:tav>
                      </p:tavLst>
                    </p:anim>
                    <p:anim calcmode="lin" valueType="num">
                      <p:cBhvr>
                        <p:cTn dur="500" fill="hold"/>
                        <p:tgtEl>
                          <p:spTgt spid="47"/>
                        </p:tgtEl>
                        <p:attrNameLst>
                          <p:attrName>ppt_y</p:attrName>
                        </p:attrNameLst>
                      </p:cBhvr>
                      <p:tavLst>
                        <p:tav tm="0">
                          <p:val>
                            <p:strVal val="#ppt_y+.1"/>
                          </p:val>
                        </p:tav>
                        <p:tav tm="100000">
                          <p:val>
                            <p:strVal val="#ppt_y"/>
                          </p:val>
                        </p:tav>
                      </p:tavLst>
                    </p:anim>
                  </p:childTnLst>
                </p:cTn>
              </p:par>
            </p:tnLst>
          </p:tmpl>
        </p:tmplLst>
      </p:bldP>
      <p:bldP spid="54" grpId="0"/>
      <p:bldP spid="56" grpId="0" animBg="1"/>
      <p:bldP spid="57" grpId="0" build="p">
        <p:tmplLst>
          <p:tmpl lvl="1">
            <p:tnLst>
              <p:par>
                <p:cTn presetID="42" presetClass="entr" presetSubtype="0" fill="hold" nodeType="withEffect">
                  <p:stCondLst>
                    <p:cond delay="200"/>
                  </p:stCondLst>
                  <p:childTnLst>
                    <p:set>
                      <p:cBhvr>
                        <p:cTn dur="1" fill="hold">
                          <p:stCondLst>
                            <p:cond delay="0"/>
                          </p:stCondLst>
                        </p:cTn>
                        <p:tgtEl>
                          <p:spTgt spid="57"/>
                        </p:tgtEl>
                        <p:attrNameLst>
                          <p:attrName>style.visibility</p:attrName>
                        </p:attrNameLst>
                      </p:cBhvr>
                      <p:to>
                        <p:strVal val="visible"/>
                      </p:to>
                    </p:set>
                    <p:animEffect transition="in" filter="fade">
                      <p:cBhvr>
                        <p:cTn dur="500"/>
                        <p:tgtEl>
                          <p:spTgt spid="57"/>
                        </p:tgtEl>
                      </p:cBhvr>
                    </p:animEffect>
                    <p:anim calcmode="lin" valueType="num">
                      <p:cBhvr>
                        <p:cTn dur="500" fill="hold"/>
                        <p:tgtEl>
                          <p:spTgt spid="57"/>
                        </p:tgtEl>
                        <p:attrNameLst>
                          <p:attrName>ppt_x</p:attrName>
                        </p:attrNameLst>
                      </p:cBhvr>
                      <p:tavLst>
                        <p:tav tm="0">
                          <p:val>
                            <p:strVal val="#ppt_x"/>
                          </p:val>
                        </p:tav>
                        <p:tav tm="100000">
                          <p:val>
                            <p:strVal val="#ppt_x"/>
                          </p:val>
                        </p:tav>
                      </p:tavLst>
                    </p:anim>
                    <p:anim calcmode="lin" valueType="num">
                      <p:cBhvr>
                        <p:cTn dur="500" fill="hold"/>
                        <p:tgtEl>
                          <p:spTgt spid="57"/>
                        </p:tgtEl>
                        <p:attrNameLst>
                          <p:attrName>ppt_y</p:attrName>
                        </p:attrNameLst>
                      </p:cBhvr>
                      <p:tavLst>
                        <p:tav tm="0">
                          <p:val>
                            <p:strVal val="#ppt_y+.1"/>
                          </p:val>
                        </p:tav>
                        <p:tav tm="100000">
                          <p:val>
                            <p:strVal val="#ppt_y"/>
                          </p:val>
                        </p:tav>
                      </p:tavLst>
                    </p:anim>
                  </p:childTnLst>
                </p:cTn>
              </p:par>
            </p:tnLst>
          </p:tmpl>
        </p:tmplLst>
      </p:bldP>
      <p:bldP spid="58" grpId="0"/>
      <p:bldP spid="59" grpId="0" animBg="1"/>
      <p:bldP spid="60" grpId="0" build="p">
        <p:tmplLst>
          <p:tmpl lvl="1">
            <p:tnLst>
              <p:par>
                <p:cTn presetID="42" presetClass="entr" presetSubtype="0" fill="hold" nodeType="withEffect">
                  <p:stCondLst>
                    <p:cond delay="200"/>
                  </p:stCondLst>
                  <p:childTnLst>
                    <p:set>
                      <p:cBhvr>
                        <p:cTn dur="1" fill="hold">
                          <p:stCondLst>
                            <p:cond delay="0"/>
                          </p:stCondLst>
                        </p:cTn>
                        <p:tgtEl>
                          <p:spTgt spid="60"/>
                        </p:tgtEl>
                        <p:attrNameLst>
                          <p:attrName>style.visibility</p:attrName>
                        </p:attrNameLst>
                      </p:cBhvr>
                      <p:to>
                        <p:strVal val="visible"/>
                      </p:to>
                    </p:set>
                    <p:animEffect transition="in" filter="fade">
                      <p:cBhvr>
                        <p:cTn dur="500"/>
                        <p:tgtEl>
                          <p:spTgt spid="60"/>
                        </p:tgtEl>
                      </p:cBhvr>
                    </p:animEffect>
                    <p:anim calcmode="lin" valueType="num">
                      <p:cBhvr>
                        <p:cTn dur="500" fill="hold"/>
                        <p:tgtEl>
                          <p:spTgt spid="60"/>
                        </p:tgtEl>
                        <p:attrNameLst>
                          <p:attrName>ppt_x</p:attrName>
                        </p:attrNameLst>
                      </p:cBhvr>
                      <p:tavLst>
                        <p:tav tm="0">
                          <p:val>
                            <p:strVal val="#ppt_x"/>
                          </p:val>
                        </p:tav>
                        <p:tav tm="100000">
                          <p:val>
                            <p:strVal val="#ppt_x"/>
                          </p:val>
                        </p:tav>
                      </p:tavLst>
                    </p:anim>
                    <p:anim calcmode="lin" valueType="num">
                      <p:cBhvr>
                        <p:cTn dur="500" fill="hold"/>
                        <p:tgtEl>
                          <p:spTgt spid="60"/>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Five images with description">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5" name="Picture Placeholder 2"/>
          <p:cNvSpPr>
            <a:spLocks noGrp="1"/>
          </p:cNvSpPr>
          <p:nvPr>
            <p:ph type="pic" sz="quarter" idx="48"/>
          </p:nvPr>
        </p:nvSpPr>
        <p:spPr>
          <a:xfrm>
            <a:off x="452437" y="1143001"/>
            <a:ext cx="1457327" cy="2819400"/>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5" name="Rectangle 54"/>
          <p:cNvSpPr/>
          <p:nvPr userDrawn="1"/>
        </p:nvSpPr>
        <p:spPr>
          <a:xfrm>
            <a:off x="452438" y="3962401"/>
            <a:ext cx="1457326" cy="1016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Picture Placeholder 2"/>
          <p:cNvSpPr>
            <a:spLocks noGrp="1"/>
          </p:cNvSpPr>
          <p:nvPr>
            <p:ph type="pic" sz="quarter" idx="74"/>
          </p:nvPr>
        </p:nvSpPr>
        <p:spPr>
          <a:xfrm>
            <a:off x="2124600" y="1143001"/>
            <a:ext cx="1457327" cy="2819400"/>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68" name="Rectangle 67"/>
          <p:cNvSpPr/>
          <p:nvPr userDrawn="1"/>
        </p:nvSpPr>
        <p:spPr>
          <a:xfrm>
            <a:off x="2124600" y="3962401"/>
            <a:ext cx="1457326" cy="1016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Picture Placeholder 2"/>
          <p:cNvSpPr>
            <a:spLocks noGrp="1"/>
          </p:cNvSpPr>
          <p:nvPr>
            <p:ph type="pic" sz="quarter" idx="75"/>
          </p:nvPr>
        </p:nvSpPr>
        <p:spPr>
          <a:xfrm>
            <a:off x="3813171" y="1143001"/>
            <a:ext cx="1457327" cy="2819400"/>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101" name="Rectangle 100"/>
          <p:cNvSpPr/>
          <p:nvPr userDrawn="1"/>
        </p:nvSpPr>
        <p:spPr>
          <a:xfrm>
            <a:off x="3808407" y="3962401"/>
            <a:ext cx="1457326" cy="1016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Picture Placeholder 2"/>
          <p:cNvSpPr>
            <a:spLocks noGrp="1"/>
          </p:cNvSpPr>
          <p:nvPr>
            <p:ph type="pic" sz="quarter" idx="76"/>
          </p:nvPr>
        </p:nvSpPr>
        <p:spPr>
          <a:xfrm>
            <a:off x="5502271" y="1143001"/>
            <a:ext cx="1457327" cy="2819400"/>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3" name="Rectangle 22"/>
          <p:cNvSpPr/>
          <p:nvPr userDrawn="1"/>
        </p:nvSpPr>
        <p:spPr>
          <a:xfrm>
            <a:off x="5497507" y="3962401"/>
            <a:ext cx="1457326" cy="1016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Picture Placeholder 2"/>
          <p:cNvSpPr>
            <a:spLocks noGrp="1"/>
          </p:cNvSpPr>
          <p:nvPr>
            <p:ph type="pic" sz="quarter" idx="77"/>
          </p:nvPr>
        </p:nvSpPr>
        <p:spPr>
          <a:xfrm>
            <a:off x="7216773" y="1143001"/>
            <a:ext cx="1457327" cy="2819400"/>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6" name="Rectangle 25"/>
          <p:cNvSpPr/>
          <p:nvPr userDrawn="1"/>
        </p:nvSpPr>
        <p:spPr>
          <a:xfrm>
            <a:off x="7212009" y="3962401"/>
            <a:ext cx="1457326" cy="10160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 Placeholder 2"/>
          <p:cNvSpPr>
            <a:spLocks noGrp="1"/>
          </p:cNvSpPr>
          <p:nvPr>
            <p:ph type="body" sz="quarter" idx="64" hasCustomPrompt="1"/>
          </p:nvPr>
        </p:nvSpPr>
        <p:spPr>
          <a:xfrm>
            <a:off x="443971" y="4636475"/>
            <a:ext cx="8230129"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
        <p:nvSpPr>
          <p:cNvPr id="28" name="Text Placeholder 7"/>
          <p:cNvSpPr>
            <a:spLocks noGrp="1"/>
          </p:cNvSpPr>
          <p:nvPr>
            <p:ph type="body" sz="quarter" idx="18" hasCustomPrompt="1"/>
          </p:nvPr>
        </p:nvSpPr>
        <p:spPr>
          <a:xfrm>
            <a:off x="427038" y="4257826"/>
            <a:ext cx="8247062" cy="359817"/>
          </a:xfrm>
          <a:prstGeom prst="rect">
            <a:avLst/>
          </a:prstGeom>
        </p:spPr>
        <p:txBody>
          <a:bodyPr vert="horz" lIns="0" tIns="40504" rIns="0" bIns="40504" anchor="ctr"/>
          <a:lstStyle>
            <a:lvl1pPr marL="0" indent="0" algn="l">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Put</a:t>
            </a:r>
            <a:r>
              <a:rPr lang="es-ES_tradnl" dirty="0" smtClean="0"/>
              <a:t> </a:t>
            </a:r>
            <a:r>
              <a:rPr lang="es-ES_tradnl" dirty="0" err="1" smtClean="0"/>
              <a:t>your</a:t>
            </a:r>
            <a:r>
              <a:rPr lang="es-ES_tradnl" dirty="0" smtClean="0"/>
              <a:t> </a:t>
            </a:r>
            <a:r>
              <a:rPr lang="es-ES_tradnl" dirty="0" err="1" smtClean="0"/>
              <a:t>title</a:t>
            </a:r>
            <a:r>
              <a:rPr lang="es-ES_tradnl" dirty="0" smtClean="0"/>
              <a:t> </a:t>
            </a:r>
            <a:r>
              <a:rPr lang="es-ES_tradnl" dirty="0" err="1" smtClean="0"/>
              <a:t>here</a:t>
            </a:r>
            <a:endParaRPr lang="es-ES_tradnl" dirty="0" smtClean="0"/>
          </a:p>
        </p:txBody>
      </p:sp>
    </p:spTree>
    <p:extLst>
      <p:ext uri="{BB962C8B-B14F-4D97-AF65-F5344CB8AC3E}">
        <p14:creationId xmlns:p14="http://schemas.microsoft.com/office/powerpoint/2010/main" val="4268398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25"/>
                                        </p:tgtEl>
                                        <p:attrNameLst>
                                          <p:attrName>style.visibility</p:attrName>
                                        </p:attrNameLst>
                                      </p:cBhvr>
                                      <p:to>
                                        <p:strVal val="visible"/>
                                      </p:to>
                                    </p:set>
                                    <p:anim calcmode="lin" valueType="num">
                                      <p:cBhvr>
                                        <p:cTn id="17" dur="1000" fill="hold"/>
                                        <p:tgtEl>
                                          <p:spTgt spid="25"/>
                                        </p:tgtEl>
                                        <p:attrNameLst>
                                          <p:attrName>ppt_w</p:attrName>
                                        </p:attrNameLst>
                                      </p:cBhvr>
                                      <p:tavLst>
                                        <p:tav tm="0">
                                          <p:val>
                                            <p:fltVal val="0"/>
                                          </p:val>
                                        </p:tav>
                                        <p:tav tm="100000">
                                          <p:val>
                                            <p:strVal val="#ppt_w"/>
                                          </p:val>
                                        </p:tav>
                                      </p:tavLst>
                                    </p:anim>
                                    <p:anim calcmode="lin" valueType="num">
                                      <p:cBhvr>
                                        <p:cTn id="18" dur="1000" fill="hold"/>
                                        <p:tgtEl>
                                          <p:spTgt spid="25"/>
                                        </p:tgtEl>
                                        <p:attrNameLst>
                                          <p:attrName>ppt_h</p:attrName>
                                        </p:attrNameLst>
                                      </p:cBhvr>
                                      <p:tavLst>
                                        <p:tav tm="0">
                                          <p:val>
                                            <p:fltVal val="0"/>
                                          </p:val>
                                        </p:tav>
                                        <p:tav tm="100000">
                                          <p:val>
                                            <p:strVal val="#ppt_h"/>
                                          </p:val>
                                        </p:tav>
                                      </p:tavLst>
                                    </p:anim>
                                    <p:animEffect transition="in" filter="fade">
                                      <p:cBhvr>
                                        <p:cTn id="19" dur="1000"/>
                                        <p:tgtEl>
                                          <p:spTgt spid="25"/>
                                        </p:tgtEl>
                                      </p:cBhvr>
                                    </p:animEffect>
                                  </p:childTnLst>
                                </p:cTn>
                              </p:par>
                            </p:childTnLst>
                          </p:cTn>
                        </p:par>
                        <p:par>
                          <p:cTn id="20" fill="hold">
                            <p:stCondLst>
                              <p:cond delay="1800"/>
                            </p:stCondLst>
                            <p:childTnLst>
                              <p:par>
                                <p:cTn id="21" presetID="22" presetClass="entr" presetSubtype="8" fill="hold" grpId="0" nodeType="afterEffect">
                                  <p:stCondLst>
                                    <p:cond delay="0"/>
                                  </p:stCondLst>
                                  <p:childTnLst>
                                    <p:set>
                                      <p:cBhvr>
                                        <p:cTn id="22" dur="1" fill="hold">
                                          <p:stCondLst>
                                            <p:cond delay="0"/>
                                          </p:stCondLst>
                                        </p:cTn>
                                        <p:tgtEl>
                                          <p:spTgt spid="55"/>
                                        </p:tgtEl>
                                        <p:attrNameLst>
                                          <p:attrName>style.visibility</p:attrName>
                                        </p:attrNameLst>
                                      </p:cBhvr>
                                      <p:to>
                                        <p:strVal val="visible"/>
                                      </p:to>
                                    </p:set>
                                    <p:animEffect transition="in" filter="wipe(left)">
                                      <p:cBhvr>
                                        <p:cTn id="23" dur="500"/>
                                        <p:tgtEl>
                                          <p:spTgt spid="55"/>
                                        </p:tgtEl>
                                      </p:cBhvr>
                                    </p:animEffect>
                                  </p:childTnLst>
                                </p:cTn>
                              </p:par>
                              <p:par>
                                <p:cTn id="24" presetID="53" presetClass="entr" presetSubtype="16" fill="hold" grpId="0" nodeType="withEffect" nodePh="1">
                                  <p:stCondLst>
                                    <p:cond delay="800"/>
                                  </p:stCondLst>
                                  <p:endCondLst>
                                    <p:cond evt="begin" delay="0">
                                      <p:tn val="24"/>
                                    </p:cond>
                                  </p:endCondLst>
                                  <p:childTnLst>
                                    <p:set>
                                      <p:cBhvr>
                                        <p:cTn id="25" dur="1" fill="hold">
                                          <p:stCondLst>
                                            <p:cond delay="0"/>
                                          </p:stCondLst>
                                        </p:cTn>
                                        <p:tgtEl>
                                          <p:spTgt spid="58"/>
                                        </p:tgtEl>
                                        <p:attrNameLst>
                                          <p:attrName>style.visibility</p:attrName>
                                        </p:attrNameLst>
                                      </p:cBhvr>
                                      <p:to>
                                        <p:strVal val="visible"/>
                                      </p:to>
                                    </p:set>
                                    <p:anim calcmode="lin" valueType="num">
                                      <p:cBhvr>
                                        <p:cTn id="26" dur="1000" fill="hold"/>
                                        <p:tgtEl>
                                          <p:spTgt spid="58"/>
                                        </p:tgtEl>
                                        <p:attrNameLst>
                                          <p:attrName>ppt_w</p:attrName>
                                        </p:attrNameLst>
                                      </p:cBhvr>
                                      <p:tavLst>
                                        <p:tav tm="0">
                                          <p:val>
                                            <p:fltVal val="0"/>
                                          </p:val>
                                        </p:tav>
                                        <p:tav tm="100000">
                                          <p:val>
                                            <p:strVal val="#ppt_w"/>
                                          </p:val>
                                        </p:tav>
                                      </p:tavLst>
                                    </p:anim>
                                    <p:anim calcmode="lin" valueType="num">
                                      <p:cBhvr>
                                        <p:cTn id="27" dur="1000" fill="hold"/>
                                        <p:tgtEl>
                                          <p:spTgt spid="58"/>
                                        </p:tgtEl>
                                        <p:attrNameLst>
                                          <p:attrName>ppt_h</p:attrName>
                                        </p:attrNameLst>
                                      </p:cBhvr>
                                      <p:tavLst>
                                        <p:tav tm="0">
                                          <p:val>
                                            <p:fltVal val="0"/>
                                          </p:val>
                                        </p:tav>
                                        <p:tav tm="100000">
                                          <p:val>
                                            <p:strVal val="#ppt_h"/>
                                          </p:val>
                                        </p:tav>
                                      </p:tavLst>
                                    </p:anim>
                                    <p:animEffect transition="in" filter="fade">
                                      <p:cBhvr>
                                        <p:cTn id="28" dur="1000"/>
                                        <p:tgtEl>
                                          <p:spTgt spid="58"/>
                                        </p:tgtEl>
                                      </p:cBhvr>
                                    </p:animEffect>
                                  </p:childTnLst>
                                </p:cTn>
                              </p:par>
                            </p:childTnLst>
                          </p:cTn>
                        </p:par>
                        <p:par>
                          <p:cTn id="29" fill="hold">
                            <p:stCondLst>
                              <p:cond delay="3600"/>
                            </p:stCondLst>
                            <p:childTnLst>
                              <p:par>
                                <p:cTn id="30" presetID="22" presetClass="entr" presetSubtype="8" fill="hold" grpId="0" nodeType="afterEffect">
                                  <p:stCondLst>
                                    <p:cond delay="0"/>
                                  </p:stCondLst>
                                  <p:childTnLst>
                                    <p:set>
                                      <p:cBhvr>
                                        <p:cTn id="31" dur="1" fill="hold">
                                          <p:stCondLst>
                                            <p:cond delay="0"/>
                                          </p:stCondLst>
                                        </p:cTn>
                                        <p:tgtEl>
                                          <p:spTgt spid="68"/>
                                        </p:tgtEl>
                                        <p:attrNameLst>
                                          <p:attrName>style.visibility</p:attrName>
                                        </p:attrNameLst>
                                      </p:cBhvr>
                                      <p:to>
                                        <p:strVal val="visible"/>
                                      </p:to>
                                    </p:set>
                                    <p:animEffect transition="in" filter="wipe(left)">
                                      <p:cBhvr>
                                        <p:cTn id="32" dur="500"/>
                                        <p:tgtEl>
                                          <p:spTgt spid="68"/>
                                        </p:tgtEl>
                                      </p:cBhvr>
                                    </p:animEffect>
                                  </p:childTnLst>
                                </p:cTn>
                              </p:par>
                              <p:par>
                                <p:cTn id="33" presetID="53" presetClass="entr" presetSubtype="16" fill="hold" grpId="0" nodeType="withEffect" nodePh="1">
                                  <p:stCondLst>
                                    <p:cond delay="800"/>
                                  </p:stCondLst>
                                  <p:endCondLst>
                                    <p:cond evt="begin" delay="0">
                                      <p:tn val="33"/>
                                    </p:cond>
                                  </p:endCondLst>
                                  <p:childTnLst>
                                    <p:set>
                                      <p:cBhvr>
                                        <p:cTn id="34" dur="1" fill="hold">
                                          <p:stCondLst>
                                            <p:cond delay="0"/>
                                          </p:stCondLst>
                                        </p:cTn>
                                        <p:tgtEl>
                                          <p:spTgt spid="100"/>
                                        </p:tgtEl>
                                        <p:attrNameLst>
                                          <p:attrName>style.visibility</p:attrName>
                                        </p:attrNameLst>
                                      </p:cBhvr>
                                      <p:to>
                                        <p:strVal val="visible"/>
                                      </p:to>
                                    </p:set>
                                    <p:anim calcmode="lin" valueType="num">
                                      <p:cBhvr>
                                        <p:cTn id="35" dur="1000" fill="hold"/>
                                        <p:tgtEl>
                                          <p:spTgt spid="100"/>
                                        </p:tgtEl>
                                        <p:attrNameLst>
                                          <p:attrName>ppt_w</p:attrName>
                                        </p:attrNameLst>
                                      </p:cBhvr>
                                      <p:tavLst>
                                        <p:tav tm="0">
                                          <p:val>
                                            <p:fltVal val="0"/>
                                          </p:val>
                                        </p:tav>
                                        <p:tav tm="100000">
                                          <p:val>
                                            <p:strVal val="#ppt_w"/>
                                          </p:val>
                                        </p:tav>
                                      </p:tavLst>
                                    </p:anim>
                                    <p:anim calcmode="lin" valueType="num">
                                      <p:cBhvr>
                                        <p:cTn id="36" dur="1000" fill="hold"/>
                                        <p:tgtEl>
                                          <p:spTgt spid="100"/>
                                        </p:tgtEl>
                                        <p:attrNameLst>
                                          <p:attrName>ppt_h</p:attrName>
                                        </p:attrNameLst>
                                      </p:cBhvr>
                                      <p:tavLst>
                                        <p:tav tm="0">
                                          <p:val>
                                            <p:fltVal val="0"/>
                                          </p:val>
                                        </p:tav>
                                        <p:tav tm="100000">
                                          <p:val>
                                            <p:strVal val="#ppt_h"/>
                                          </p:val>
                                        </p:tav>
                                      </p:tavLst>
                                    </p:anim>
                                    <p:animEffect transition="in" filter="fade">
                                      <p:cBhvr>
                                        <p:cTn id="37" dur="1000"/>
                                        <p:tgtEl>
                                          <p:spTgt spid="100"/>
                                        </p:tgtEl>
                                      </p:cBhvr>
                                    </p:animEffect>
                                  </p:childTnLst>
                                </p:cTn>
                              </p:par>
                            </p:childTnLst>
                          </p:cTn>
                        </p:par>
                        <p:par>
                          <p:cTn id="38" fill="hold">
                            <p:stCondLst>
                              <p:cond delay="5400"/>
                            </p:stCondLst>
                            <p:childTnLst>
                              <p:par>
                                <p:cTn id="39" presetID="22" presetClass="entr" presetSubtype="8" fill="hold" grpId="0" nodeType="afterEffect">
                                  <p:stCondLst>
                                    <p:cond delay="0"/>
                                  </p:stCondLst>
                                  <p:childTnLst>
                                    <p:set>
                                      <p:cBhvr>
                                        <p:cTn id="40" dur="1" fill="hold">
                                          <p:stCondLst>
                                            <p:cond delay="0"/>
                                          </p:stCondLst>
                                        </p:cTn>
                                        <p:tgtEl>
                                          <p:spTgt spid="101"/>
                                        </p:tgtEl>
                                        <p:attrNameLst>
                                          <p:attrName>style.visibility</p:attrName>
                                        </p:attrNameLst>
                                      </p:cBhvr>
                                      <p:to>
                                        <p:strVal val="visible"/>
                                      </p:to>
                                    </p:set>
                                    <p:animEffect transition="in" filter="wipe(left)">
                                      <p:cBhvr>
                                        <p:cTn id="41" dur="500"/>
                                        <p:tgtEl>
                                          <p:spTgt spid="101"/>
                                        </p:tgtEl>
                                      </p:cBhvr>
                                    </p:animEffect>
                                  </p:childTnLst>
                                </p:cTn>
                              </p:par>
                              <p:par>
                                <p:cTn id="42" presetID="53" presetClass="entr" presetSubtype="16" fill="hold" grpId="0" nodeType="withEffect" nodePh="1">
                                  <p:stCondLst>
                                    <p:cond delay="800"/>
                                  </p:stCondLst>
                                  <p:endCondLst>
                                    <p:cond evt="begin" delay="0">
                                      <p:tn val="42"/>
                                    </p:cond>
                                  </p:endCondLst>
                                  <p:childTnLst>
                                    <p:set>
                                      <p:cBhvr>
                                        <p:cTn id="43" dur="1" fill="hold">
                                          <p:stCondLst>
                                            <p:cond delay="0"/>
                                          </p:stCondLst>
                                        </p:cTn>
                                        <p:tgtEl>
                                          <p:spTgt spid="22"/>
                                        </p:tgtEl>
                                        <p:attrNameLst>
                                          <p:attrName>style.visibility</p:attrName>
                                        </p:attrNameLst>
                                      </p:cBhvr>
                                      <p:to>
                                        <p:strVal val="visible"/>
                                      </p:to>
                                    </p:set>
                                    <p:anim calcmode="lin" valueType="num">
                                      <p:cBhvr>
                                        <p:cTn id="44" dur="1000" fill="hold"/>
                                        <p:tgtEl>
                                          <p:spTgt spid="22"/>
                                        </p:tgtEl>
                                        <p:attrNameLst>
                                          <p:attrName>ppt_w</p:attrName>
                                        </p:attrNameLst>
                                      </p:cBhvr>
                                      <p:tavLst>
                                        <p:tav tm="0">
                                          <p:val>
                                            <p:fltVal val="0"/>
                                          </p:val>
                                        </p:tav>
                                        <p:tav tm="100000">
                                          <p:val>
                                            <p:strVal val="#ppt_w"/>
                                          </p:val>
                                        </p:tav>
                                      </p:tavLst>
                                    </p:anim>
                                    <p:anim calcmode="lin" valueType="num">
                                      <p:cBhvr>
                                        <p:cTn id="45" dur="1000" fill="hold"/>
                                        <p:tgtEl>
                                          <p:spTgt spid="22"/>
                                        </p:tgtEl>
                                        <p:attrNameLst>
                                          <p:attrName>ppt_h</p:attrName>
                                        </p:attrNameLst>
                                      </p:cBhvr>
                                      <p:tavLst>
                                        <p:tav tm="0">
                                          <p:val>
                                            <p:fltVal val="0"/>
                                          </p:val>
                                        </p:tav>
                                        <p:tav tm="100000">
                                          <p:val>
                                            <p:strVal val="#ppt_h"/>
                                          </p:val>
                                        </p:tav>
                                      </p:tavLst>
                                    </p:anim>
                                    <p:animEffect transition="in" filter="fade">
                                      <p:cBhvr>
                                        <p:cTn id="46" dur="1000"/>
                                        <p:tgtEl>
                                          <p:spTgt spid="22"/>
                                        </p:tgtEl>
                                      </p:cBhvr>
                                    </p:animEffect>
                                  </p:childTnLst>
                                </p:cTn>
                              </p:par>
                            </p:childTnLst>
                          </p:cTn>
                        </p:par>
                        <p:par>
                          <p:cTn id="47" fill="hold">
                            <p:stCondLst>
                              <p:cond delay="7200"/>
                            </p:stCondLst>
                            <p:childTnLst>
                              <p:par>
                                <p:cTn id="48" presetID="22" presetClass="entr" presetSubtype="8" fill="hold" grpId="0" nodeType="after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wipe(left)">
                                      <p:cBhvr>
                                        <p:cTn id="50" dur="500"/>
                                        <p:tgtEl>
                                          <p:spTgt spid="23"/>
                                        </p:tgtEl>
                                      </p:cBhvr>
                                    </p:animEffect>
                                  </p:childTnLst>
                                </p:cTn>
                              </p:par>
                              <p:par>
                                <p:cTn id="51" presetID="53" presetClass="entr" presetSubtype="16" fill="hold" grpId="0" nodeType="withEffect" nodePh="1">
                                  <p:stCondLst>
                                    <p:cond delay="800"/>
                                  </p:stCondLst>
                                  <p:endCondLst>
                                    <p:cond evt="begin" delay="0">
                                      <p:tn val="51"/>
                                    </p:cond>
                                  </p:endCondLst>
                                  <p:childTnLst>
                                    <p:set>
                                      <p:cBhvr>
                                        <p:cTn id="52" dur="1" fill="hold">
                                          <p:stCondLst>
                                            <p:cond delay="0"/>
                                          </p:stCondLst>
                                        </p:cTn>
                                        <p:tgtEl>
                                          <p:spTgt spid="24"/>
                                        </p:tgtEl>
                                        <p:attrNameLst>
                                          <p:attrName>style.visibility</p:attrName>
                                        </p:attrNameLst>
                                      </p:cBhvr>
                                      <p:to>
                                        <p:strVal val="visible"/>
                                      </p:to>
                                    </p:set>
                                    <p:anim calcmode="lin" valueType="num">
                                      <p:cBhvr>
                                        <p:cTn id="53" dur="1000" fill="hold"/>
                                        <p:tgtEl>
                                          <p:spTgt spid="24"/>
                                        </p:tgtEl>
                                        <p:attrNameLst>
                                          <p:attrName>ppt_w</p:attrName>
                                        </p:attrNameLst>
                                      </p:cBhvr>
                                      <p:tavLst>
                                        <p:tav tm="0">
                                          <p:val>
                                            <p:fltVal val="0"/>
                                          </p:val>
                                        </p:tav>
                                        <p:tav tm="100000">
                                          <p:val>
                                            <p:strVal val="#ppt_w"/>
                                          </p:val>
                                        </p:tav>
                                      </p:tavLst>
                                    </p:anim>
                                    <p:anim calcmode="lin" valueType="num">
                                      <p:cBhvr>
                                        <p:cTn id="54" dur="1000" fill="hold"/>
                                        <p:tgtEl>
                                          <p:spTgt spid="24"/>
                                        </p:tgtEl>
                                        <p:attrNameLst>
                                          <p:attrName>ppt_h</p:attrName>
                                        </p:attrNameLst>
                                      </p:cBhvr>
                                      <p:tavLst>
                                        <p:tav tm="0">
                                          <p:val>
                                            <p:fltVal val="0"/>
                                          </p:val>
                                        </p:tav>
                                        <p:tav tm="100000">
                                          <p:val>
                                            <p:strVal val="#ppt_h"/>
                                          </p:val>
                                        </p:tav>
                                      </p:tavLst>
                                    </p:anim>
                                    <p:animEffect transition="in" filter="fade">
                                      <p:cBhvr>
                                        <p:cTn id="55" dur="1000"/>
                                        <p:tgtEl>
                                          <p:spTgt spid="24"/>
                                        </p:tgtEl>
                                      </p:cBhvr>
                                    </p:animEffect>
                                  </p:childTnLst>
                                </p:cTn>
                              </p:par>
                            </p:childTnLst>
                          </p:cTn>
                        </p:par>
                        <p:par>
                          <p:cTn id="56" fill="hold">
                            <p:stCondLst>
                              <p:cond delay="9000"/>
                            </p:stCondLst>
                            <p:childTnLst>
                              <p:par>
                                <p:cTn id="57" presetID="22" presetClass="entr" presetSubtype="8" fill="hold" grpId="0" nodeType="after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wipe(left)">
                                      <p:cBhvr>
                                        <p:cTn id="59" dur="500"/>
                                        <p:tgtEl>
                                          <p:spTgt spid="26"/>
                                        </p:tgtEl>
                                      </p:cBhvr>
                                    </p:animEffect>
                                  </p:childTnLst>
                                </p:cTn>
                              </p:par>
                              <p:par>
                                <p:cTn id="60" presetID="10" presetClass="entr" presetSubtype="0" fill="hold" grpId="0" nodeType="withEffect">
                                  <p:stCondLst>
                                    <p:cond delay="800"/>
                                  </p:stCondLst>
                                  <p:childTnLst>
                                    <p:set>
                                      <p:cBhvr>
                                        <p:cTn id="61" dur="1" fill="hold">
                                          <p:stCondLst>
                                            <p:cond delay="0"/>
                                          </p:stCondLst>
                                        </p:cTn>
                                        <p:tgtEl>
                                          <p:spTgt spid="27">
                                            <p:txEl>
                                              <p:pRg st="0" end="0"/>
                                            </p:txEl>
                                          </p:spTgt>
                                        </p:tgtEl>
                                        <p:attrNameLst>
                                          <p:attrName>style.visibility</p:attrName>
                                        </p:attrNameLst>
                                      </p:cBhvr>
                                      <p:to>
                                        <p:strVal val="visible"/>
                                      </p:to>
                                    </p:set>
                                    <p:animEffect transition="in" filter="fade">
                                      <p:cBhvr>
                                        <p:cTn id="62" dur="500"/>
                                        <p:tgtEl>
                                          <p:spTgt spid="27">
                                            <p:txEl>
                                              <p:pRg st="0" end="0"/>
                                            </p:txEl>
                                          </p:spTgt>
                                        </p:tgtEl>
                                      </p:cBhvr>
                                    </p:animEffect>
                                  </p:childTnLst>
                                </p:cTn>
                              </p:par>
                              <p:par>
                                <p:cTn id="63" presetID="42" presetClass="entr" presetSubtype="0" fill="hold" grpId="0" nodeType="withEffect">
                                  <p:stCondLst>
                                    <p:cond delay="200"/>
                                  </p:stCondLst>
                                  <p:childTnLst>
                                    <p:set>
                                      <p:cBhvr>
                                        <p:cTn id="64" dur="1" fill="hold">
                                          <p:stCondLst>
                                            <p:cond delay="0"/>
                                          </p:stCondLst>
                                        </p:cTn>
                                        <p:tgtEl>
                                          <p:spTgt spid="28">
                                            <p:txEl>
                                              <p:pRg st="0" end="0"/>
                                            </p:txEl>
                                          </p:spTgt>
                                        </p:tgtEl>
                                        <p:attrNameLst>
                                          <p:attrName>style.visibility</p:attrName>
                                        </p:attrNameLst>
                                      </p:cBhvr>
                                      <p:to>
                                        <p:strVal val="visible"/>
                                      </p:to>
                                    </p:set>
                                    <p:animEffect transition="in" filter="fade">
                                      <p:cBhvr>
                                        <p:cTn id="65" dur="400"/>
                                        <p:tgtEl>
                                          <p:spTgt spid="28">
                                            <p:txEl>
                                              <p:pRg st="0" end="0"/>
                                            </p:txEl>
                                          </p:spTgt>
                                        </p:tgtEl>
                                      </p:cBhvr>
                                    </p:animEffect>
                                    <p:anim calcmode="lin" valueType="num">
                                      <p:cBhvr>
                                        <p:cTn id="66" dur="4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67" dur="400" fill="hold"/>
                                        <p:tgtEl>
                                          <p:spTgt spid="2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25" grpId="0"/>
      <p:bldP spid="55" grpId="0" animBg="1"/>
      <p:bldP spid="58" grpId="0"/>
      <p:bldP spid="68" grpId="0" animBg="1"/>
      <p:bldP spid="100" grpId="0"/>
      <p:bldP spid="101" grpId="0" animBg="1"/>
      <p:bldP spid="22" grpId="0"/>
      <p:bldP spid="23" grpId="0" animBg="1"/>
      <p:bldP spid="24" grpId="0"/>
      <p:bldP spid="26" grpId="0" animBg="1"/>
      <p:bldP spid="27" grpId="0" build="p">
        <p:tmplLst>
          <p:tmpl lvl="1">
            <p:tnLst>
              <p:par>
                <p:cTn presetID="10" presetClass="entr" presetSubtype="0" fill="hold" nodeType="withEffect">
                  <p:stCondLst>
                    <p:cond delay="80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42" presetClass="entr" presetSubtype="0" fill="hold" nodeType="withEffect">
                  <p:stCondLst>
                    <p:cond delay="200"/>
                  </p:stCondLst>
                  <p:childTnLst>
                    <p:set>
                      <p:cBhvr>
                        <p:cTn dur="1" fill="hold">
                          <p:stCondLst>
                            <p:cond delay="0"/>
                          </p:stCondLst>
                        </p:cTn>
                        <p:tgtEl>
                          <p:spTgt spid="28"/>
                        </p:tgtEl>
                        <p:attrNameLst>
                          <p:attrName>style.visibility</p:attrName>
                        </p:attrNameLst>
                      </p:cBhvr>
                      <p:to>
                        <p:strVal val="visible"/>
                      </p:to>
                    </p:set>
                    <p:animEffect transition="in" filter="fade">
                      <p:cBhvr>
                        <p:cTn dur="400"/>
                        <p:tgtEl>
                          <p:spTgt spid="28"/>
                        </p:tgtEl>
                      </p:cBhvr>
                    </p:animEffect>
                    <p:anim calcmode="lin" valueType="num">
                      <p:cBhvr>
                        <p:cTn dur="400" fill="hold"/>
                        <p:tgtEl>
                          <p:spTgt spid="28"/>
                        </p:tgtEl>
                        <p:attrNameLst>
                          <p:attrName>ppt_x</p:attrName>
                        </p:attrNameLst>
                      </p:cBhvr>
                      <p:tavLst>
                        <p:tav tm="0">
                          <p:val>
                            <p:strVal val="#ppt_x"/>
                          </p:val>
                        </p:tav>
                        <p:tav tm="100000">
                          <p:val>
                            <p:strVal val="#ppt_x"/>
                          </p:val>
                        </p:tav>
                      </p:tavLst>
                    </p:anim>
                    <p:anim calcmode="lin" valueType="num">
                      <p:cBhvr>
                        <p:cTn dur="400" fill="hold"/>
                        <p:tgtEl>
                          <p:spTgt spid="28"/>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ix images with caption">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2" name="Picture Placeholder 2"/>
          <p:cNvSpPr>
            <a:spLocks noGrp="1"/>
          </p:cNvSpPr>
          <p:nvPr>
            <p:ph type="pic" sz="quarter" idx="48"/>
          </p:nvPr>
        </p:nvSpPr>
        <p:spPr>
          <a:xfrm>
            <a:off x="452438" y="1155701"/>
            <a:ext cx="2607735" cy="1536702"/>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3" name="Rectangle 22"/>
          <p:cNvSpPr/>
          <p:nvPr userDrawn="1"/>
        </p:nvSpPr>
        <p:spPr>
          <a:xfrm>
            <a:off x="452437" y="2692403"/>
            <a:ext cx="2607735" cy="4825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 Placeholder 7"/>
          <p:cNvSpPr>
            <a:spLocks noGrp="1"/>
          </p:cNvSpPr>
          <p:nvPr>
            <p:ph type="body" sz="quarter" idx="65" hasCustomPrompt="1"/>
          </p:nvPr>
        </p:nvSpPr>
        <p:spPr>
          <a:xfrm>
            <a:off x="587906" y="2825123"/>
            <a:ext cx="1922150" cy="21778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7" name="Text Placeholder 7"/>
          <p:cNvSpPr>
            <a:spLocks noGrp="1"/>
          </p:cNvSpPr>
          <p:nvPr>
            <p:ph type="body" sz="quarter" idx="39" hasCustomPrompt="1"/>
          </p:nvPr>
        </p:nvSpPr>
        <p:spPr>
          <a:xfrm>
            <a:off x="2495032" y="2748923"/>
            <a:ext cx="441110" cy="324477"/>
          </a:xfrm>
          <a:prstGeom prst="rect">
            <a:avLst/>
          </a:prstGeom>
        </p:spPr>
        <p:txBody>
          <a:bodyPr vert="horz" lIns="0" tIns="103884" rIns="0" bIns="103884" anchor="ctr"/>
          <a:lstStyle>
            <a:lvl1pPr marL="0" indent="0" algn="r">
              <a:lnSpc>
                <a:spcPct val="100000"/>
              </a:lnSpc>
              <a:spcBef>
                <a:spcPts val="0"/>
              </a:spcBef>
              <a:buNone/>
              <a:defRPr sz="1800" b="0">
                <a:solidFill>
                  <a:schemeClr val="bg1"/>
                </a:solidFill>
                <a:latin typeface="FontAwesome"/>
                <a:cs typeface="FontAwesome"/>
              </a:defRPr>
            </a:lvl1pPr>
          </a:lstStyle>
          <a:p>
            <a:pPr lvl="0"/>
            <a:r>
              <a:rPr lang="es-ES_tradnl" dirty="0" err="1" smtClean="0"/>
              <a:t>ico</a:t>
            </a:r>
            <a:endParaRPr lang="es-ES_tradnl" dirty="0" smtClean="0"/>
          </a:p>
        </p:txBody>
      </p:sp>
      <p:sp>
        <p:nvSpPr>
          <p:cNvPr id="28" name="Picture Placeholder 2"/>
          <p:cNvSpPr>
            <a:spLocks noGrp="1"/>
          </p:cNvSpPr>
          <p:nvPr>
            <p:ph type="pic" sz="quarter" idx="74"/>
          </p:nvPr>
        </p:nvSpPr>
        <p:spPr>
          <a:xfrm>
            <a:off x="3255961" y="1155701"/>
            <a:ext cx="2607735" cy="1536702"/>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9" name="Rectangle 28"/>
          <p:cNvSpPr/>
          <p:nvPr userDrawn="1"/>
        </p:nvSpPr>
        <p:spPr>
          <a:xfrm>
            <a:off x="3255960" y="2692403"/>
            <a:ext cx="2607735" cy="482597"/>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 Placeholder 7"/>
          <p:cNvSpPr>
            <a:spLocks noGrp="1"/>
          </p:cNvSpPr>
          <p:nvPr>
            <p:ph type="body" sz="quarter" idx="77" hasCustomPrompt="1"/>
          </p:nvPr>
        </p:nvSpPr>
        <p:spPr>
          <a:xfrm>
            <a:off x="3379995" y="2825123"/>
            <a:ext cx="1922150" cy="21778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3" name="Text Placeholder 7"/>
          <p:cNvSpPr>
            <a:spLocks noGrp="1"/>
          </p:cNvSpPr>
          <p:nvPr>
            <p:ph type="body" sz="quarter" idx="80" hasCustomPrompt="1"/>
          </p:nvPr>
        </p:nvSpPr>
        <p:spPr>
          <a:xfrm>
            <a:off x="5263513" y="2748923"/>
            <a:ext cx="441110" cy="324477"/>
          </a:xfrm>
          <a:prstGeom prst="rect">
            <a:avLst/>
          </a:prstGeom>
        </p:spPr>
        <p:txBody>
          <a:bodyPr vert="horz" lIns="0" tIns="103884" rIns="0" bIns="103884" anchor="ctr"/>
          <a:lstStyle>
            <a:lvl1pPr marL="0" indent="0" algn="r">
              <a:lnSpc>
                <a:spcPct val="100000"/>
              </a:lnSpc>
              <a:spcBef>
                <a:spcPts val="0"/>
              </a:spcBef>
              <a:buNone/>
              <a:defRPr sz="1800" b="0">
                <a:solidFill>
                  <a:schemeClr val="bg1"/>
                </a:solidFill>
                <a:latin typeface="FontAwesome"/>
                <a:cs typeface="FontAwesome"/>
              </a:defRPr>
            </a:lvl1pPr>
          </a:lstStyle>
          <a:p>
            <a:pPr lvl="0"/>
            <a:r>
              <a:rPr lang="es-ES_tradnl" dirty="0" err="1" smtClean="0"/>
              <a:t>ico</a:t>
            </a:r>
            <a:endParaRPr lang="es-ES_tradnl" dirty="0" smtClean="0"/>
          </a:p>
        </p:txBody>
      </p:sp>
      <p:sp>
        <p:nvSpPr>
          <p:cNvPr id="41" name="Picture Placeholder 2"/>
          <p:cNvSpPr>
            <a:spLocks noGrp="1"/>
          </p:cNvSpPr>
          <p:nvPr>
            <p:ph type="pic" sz="quarter" idx="75"/>
          </p:nvPr>
        </p:nvSpPr>
        <p:spPr>
          <a:xfrm>
            <a:off x="6043076" y="1155701"/>
            <a:ext cx="2607735" cy="1536702"/>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42" name="Rectangle 41"/>
          <p:cNvSpPr/>
          <p:nvPr userDrawn="1"/>
        </p:nvSpPr>
        <p:spPr>
          <a:xfrm>
            <a:off x="6043075" y="2692403"/>
            <a:ext cx="2607735" cy="48259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 Placeholder 7"/>
          <p:cNvSpPr>
            <a:spLocks noGrp="1"/>
          </p:cNvSpPr>
          <p:nvPr>
            <p:ph type="body" sz="quarter" idx="79" hasCustomPrompt="1"/>
          </p:nvPr>
        </p:nvSpPr>
        <p:spPr>
          <a:xfrm>
            <a:off x="6170074" y="2825123"/>
            <a:ext cx="1922150" cy="21778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55" name="Text Placeholder 7"/>
          <p:cNvSpPr>
            <a:spLocks noGrp="1"/>
          </p:cNvSpPr>
          <p:nvPr>
            <p:ph type="body" sz="quarter" idx="81" hasCustomPrompt="1"/>
          </p:nvPr>
        </p:nvSpPr>
        <p:spPr>
          <a:xfrm>
            <a:off x="8092223" y="2748923"/>
            <a:ext cx="441110" cy="324477"/>
          </a:xfrm>
          <a:prstGeom prst="rect">
            <a:avLst/>
          </a:prstGeom>
        </p:spPr>
        <p:txBody>
          <a:bodyPr vert="horz" lIns="0" tIns="103884" rIns="0" bIns="103884" anchor="ctr"/>
          <a:lstStyle>
            <a:lvl1pPr marL="0" indent="0" algn="r">
              <a:lnSpc>
                <a:spcPct val="100000"/>
              </a:lnSpc>
              <a:spcBef>
                <a:spcPts val="0"/>
              </a:spcBef>
              <a:buNone/>
              <a:defRPr sz="1800" b="0">
                <a:solidFill>
                  <a:schemeClr val="bg1"/>
                </a:solidFill>
                <a:latin typeface="FontAwesome"/>
                <a:cs typeface="FontAwesome"/>
              </a:defRPr>
            </a:lvl1pPr>
          </a:lstStyle>
          <a:p>
            <a:pPr lvl="0"/>
            <a:r>
              <a:rPr lang="es-ES_tradnl" dirty="0" err="1" smtClean="0"/>
              <a:t>ico</a:t>
            </a:r>
            <a:endParaRPr lang="es-ES_tradnl" dirty="0" smtClean="0"/>
          </a:p>
        </p:txBody>
      </p:sp>
      <p:sp>
        <p:nvSpPr>
          <p:cNvPr id="51" name="Picture Placeholder 2"/>
          <p:cNvSpPr>
            <a:spLocks noGrp="1"/>
          </p:cNvSpPr>
          <p:nvPr>
            <p:ph type="pic" sz="quarter" idx="82"/>
          </p:nvPr>
        </p:nvSpPr>
        <p:spPr>
          <a:xfrm>
            <a:off x="452438" y="3352801"/>
            <a:ext cx="2607735" cy="1536702"/>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2" name="Rectangle 51"/>
          <p:cNvSpPr/>
          <p:nvPr userDrawn="1"/>
        </p:nvSpPr>
        <p:spPr>
          <a:xfrm>
            <a:off x="452437" y="4889503"/>
            <a:ext cx="2607735" cy="48259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Text Placeholder 7"/>
          <p:cNvSpPr>
            <a:spLocks noGrp="1"/>
          </p:cNvSpPr>
          <p:nvPr>
            <p:ph type="body" sz="quarter" idx="83" hasCustomPrompt="1"/>
          </p:nvPr>
        </p:nvSpPr>
        <p:spPr>
          <a:xfrm>
            <a:off x="587906" y="5022223"/>
            <a:ext cx="1922150" cy="21778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54" name="Text Placeholder 7"/>
          <p:cNvSpPr>
            <a:spLocks noGrp="1"/>
          </p:cNvSpPr>
          <p:nvPr>
            <p:ph type="body" sz="quarter" idx="84" hasCustomPrompt="1"/>
          </p:nvPr>
        </p:nvSpPr>
        <p:spPr>
          <a:xfrm>
            <a:off x="2495032" y="4946023"/>
            <a:ext cx="441110" cy="324477"/>
          </a:xfrm>
          <a:prstGeom prst="rect">
            <a:avLst/>
          </a:prstGeom>
        </p:spPr>
        <p:txBody>
          <a:bodyPr vert="horz" lIns="0" tIns="103884" rIns="0" bIns="103884" anchor="ctr"/>
          <a:lstStyle>
            <a:lvl1pPr marL="0" indent="0" algn="r">
              <a:lnSpc>
                <a:spcPct val="100000"/>
              </a:lnSpc>
              <a:spcBef>
                <a:spcPts val="0"/>
              </a:spcBef>
              <a:buNone/>
              <a:defRPr sz="1800" b="0">
                <a:solidFill>
                  <a:schemeClr val="bg1"/>
                </a:solidFill>
                <a:latin typeface="FontAwesome"/>
                <a:cs typeface="FontAwesome"/>
              </a:defRPr>
            </a:lvl1pPr>
          </a:lstStyle>
          <a:p>
            <a:pPr lvl="0"/>
            <a:r>
              <a:rPr lang="es-ES_tradnl" dirty="0" err="1" smtClean="0"/>
              <a:t>ico</a:t>
            </a:r>
            <a:endParaRPr lang="es-ES_tradnl" dirty="0" smtClean="0"/>
          </a:p>
        </p:txBody>
      </p:sp>
      <p:sp>
        <p:nvSpPr>
          <p:cNvPr id="56" name="Picture Placeholder 2"/>
          <p:cNvSpPr>
            <a:spLocks noGrp="1"/>
          </p:cNvSpPr>
          <p:nvPr>
            <p:ph type="pic" sz="quarter" idx="85"/>
          </p:nvPr>
        </p:nvSpPr>
        <p:spPr>
          <a:xfrm>
            <a:off x="3255961" y="3352801"/>
            <a:ext cx="2607735" cy="1536702"/>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7" name="Rectangle 56"/>
          <p:cNvSpPr/>
          <p:nvPr userDrawn="1"/>
        </p:nvSpPr>
        <p:spPr>
          <a:xfrm>
            <a:off x="3255960" y="4889503"/>
            <a:ext cx="2607735" cy="48259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Text Placeholder 7"/>
          <p:cNvSpPr>
            <a:spLocks noGrp="1"/>
          </p:cNvSpPr>
          <p:nvPr>
            <p:ph type="body" sz="quarter" idx="86" hasCustomPrompt="1"/>
          </p:nvPr>
        </p:nvSpPr>
        <p:spPr>
          <a:xfrm>
            <a:off x="3379995" y="5022223"/>
            <a:ext cx="1922150" cy="21778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59" name="Text Placeholder 7"/>
          <p:cNvSpPr>
            <a:spLocks noGrp="1"/>
          </p:cNvSpPr>
          <p:nvPr>
            <p:ph type="body" sz="quarter" idx="87" hasCustomPrompt="1"/>
          </p:nvPr>
        </p:nvSpPr>
        <p:spPr>
          <a:xfrm>
            <a:off x="5263513" y="4946023"/>
            <a:ext cx="441110" cy="324477"/>
          </a:xfrm>
          <a:prstGeom prst="rect">
            <a:avLst/>
          </a:prstGeom>
        </p:spPr>
        <p:txBody>
          <a:bodyPr vert="horz" lIns="0" tIns="103884" rIns="0" bIns="103884" anchor="ctr"/>
          <a:lstStyle>
            <a:lvl1pPr marL="0" indent="0" algn="r">
              <a:lnSpc>
                <a:spcPct val="100000"/>
              </a:lnSpc>
              <a:spcBef>
                <a:spcPts val="0"/>
              </a:spcBef>
              <a:buNone/>
              <a:defRPr sz="1800" b="0">
                <a:solidFill>
                  <a:schemeClr val="bg1"/>
                </a:solidFill>
                <a:latin typeface="FontAwesome"/>
                <a:cs typeface="FontAwesome"/>
              </a:defRPr>
            </a:lvl1pPr>
          </a:lstStyle>
          <a:p>
            <a:pPr lvl="0"/>
            <a:r>
              <a:rPr lang="es-ES_tradnl" dirty="0" err="1" smtClean="0"/>
              <a:t>ico</a:t>
            </a:r>
            <a:endParaRPr lang="es-ES_tradnl" dirty="0" smtClean="0"/>
          </a:p>
        </p:txBody>
      </p:sp>
      <p:sp>
        <p:nvSpPr>
          <p:cNvPr id="60" name="Picture Placeholder 2"/>
          <p:cNvSpPr>
            <a:spLocks noGrp="1"/>
          </p:cNvSpPr>
          <p:nvPr>
            <p:ph type="pic" sz="quarter" idx="88"/>
          </p:nvPr>
        </p:nvSpPr>
        <p:spPr>
          <a:xfrm>
            <a:off x="6043076" y="3352801"/>
            <a:ext cx="2607735" cy="1536702"/>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61" name="Rectangle 60"/>
          <p:cNvSpPr/>
          <p:nvPr userDrawn="1"/>
        </p:nvSpPr>
        <p:spPr>
          <a:xfrm>
            <a:off x="6043075" y="4889503"/>
            <a:ext cx="2607735" cy="482597"/>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Text Placeholder 7"/>
          <p:cNvSpPr>
            <a:spLocks noGrp="1"/>
          </p:cNvSpPr>
          <p:nvPr>
            <p:ph type="body" sz="quarter" idx="89" hasCustomPrompt="1"/>
          </p:nvPr>
        </p:nvSpPr>
        <p:spPr>
          <a:xfrm>
            <a:off x="6170074" y="5022223"/>
            <a:ext cx="1922150" cy="217788"/>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bg1"/>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63" name="Text Placeholder 7"/>
          <p:cNvSpPr>
            <a:spLocks noGrp="1"/>
          </p:cNvSpPr>
          <p:nvPr>
            <p:ph type="body" sz="quarter" idx="90" hasCustomPrompt="1"/>
          </p:nvPr>
        </p:nvSpPr>
        <p:spPr>
          <a:xfrm>
            <a:off x="8092223" y="4946023"/>
            <a:ext cx="441110" cy="324477"/>
          </a:xfrm>
          <a:prstGeom prst="rect">
            <a:avLst/>
          </a:prstGeom>
        </p:spPr>
        <p:txBody>
          <a:bodyPr vert="horz" lIns="0" tIns="103884" rIns="0" bIns="103884" anchor="ctr"/>
          <a:lstStyle>
            <a:lvl1pPr marL="0" indent="0" algn="r">
              <a:lnSpc>
                <a:spcPct val="100000"/>
              </a:lnSpc>
              <a:spcBef>
                <a:spcPts val="0"/>
              </a:spcBef>
              <a:buNone/>
              <a:defRPr sz="1800" b="0">
                <a:solidFill>
                  <a:schemeClr val="bg1"/>
                </a:solidFill>
                <a:latin typeface="FontAwesome"/>
                <a:cs typeface="FontAwesome"/>
              </a:defRPr>
            </a:lvl1pPr>
          </a:lstStyle>
          <a:p>
            <a:pPr lvl="0"/>
            <a:r>
              <a:rPr lang="es-ES_tradnl" dirty="0" err="1" smtClean="0"/>
              <a:t>ico</a:t>
            </a:r>
            <a:endParaRPr lang="es-ES_tradnl" dirty="0" smtClean="0"/>
          </a:p>
        </p:txBody>
      </p:sp>
    </p:spTree>
    <p:extLst>
      <p:ext uri="{BB962C8B-B14F-4D97-AF65-F5344CB8AC3E}">
        <p14:creationId xmlns:p14="http://schemas.microsoft.com/office/powerpoint/2010/main" val="1756300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22"/>
                                        </p:tgtEl>
                                        <p:attrNameLst>
                                          <p:attrName>style.visibility</p:attrName>
                                        </p:attrNameLst>
                                      </p:cBhvr>
                                      <p:to>
                                        <p:strVal val="visible"/>
                                      </p:to>
                                    </p:set>
                                    <p:anim calcmode="lin" valueType="num">
                                      <p:cBhvr>
                                        <p:cTn id="17" dur="1000" fill="hold"/>
                                        <p:tgtEl>
                                          <p:spTgt spid="22"/>
                                        </p:tgtEl>
                                        <p:attrNameLst>
                                          <p:attrName>ppt_w</p:attrName>
                                        </p:attrNameLst>
                                      </p:cBhvr>
                                      <p:tavLst>
                                        <p:tav tm="0">
                                          <p:val>
                                            <p:fltVal val="0"/>
                                          </p:val>
                                        </p:tav>
                                        <p:tav tm="100000">
                                          <p:val>
                                            <p:strVal val="#ppt_w"/>
                                          </p:val>
                                        </p:tav>
                                      </p:tavLst>
                                    </p:anim>
                                    <p:anim calcmode="lin" valueType="num">
                                      <p:cBhvr>
                                        <p:cTn id="18" dur="1000" fill="hold"/>
                                        <p:tgtEl>
                                          <p:spTgt spid="22"/>
                                        </p:tgtEl>
                                        <p:attrNameLst>
                                          <p:attrName>ppt_h</p:attrName>
                                        </p:attrNameLst>
                                      </p:cBhvr>
                                      <p:tavLst>
                                        <p:tav tm="0">
                                          <p:val>
                                            <p:fltVal val="0"/>
                                          </p:val>
                                        </p:tav>
                                        <p:tav tm="100000">
                                          <p:val>
                                            <p:strVal val="#ppt_h"/>
                                          </p:val>
                                        </p:tav>
                                      </p:tavLst>
                                    </p:anim>
                                    <p:animEffect transition="in" filter="fade">
                                      <p:cBhvr>
                                        <p:cTn id="19" dur="1000"/>
                                        <p:tgtEl>
                                          <p:spTgt spid="22"/>
                                        </p:tgtEl>
                                      </p:cBhvr>
                                    </p:animEffect>
                                  </p:childTnLst>
                                </p:cTn>
                              </p:par>
                            </p:childTnLst>
                          </p:cTn>
                        </p:par>
                        <p:par>
                          <p:cTn id="20" fill="hold">
                            <p:stCondLst>
                              <p:cond delay="1800"/>
                            </p:stCondLst>
                            <p:childTnLst>
                              <p:par>
                                <p:cTn id="21" presetID="22" presetClass="entr" presetSubtype="8"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left)">
                                      <p:cBhvr>
                                        <p:cTn id="23" dur="500"/>
                                        <p:tgtEl>
                                          <p:spTgt spid="23"/>
                                        </p:tgtEl>
                                      </p:cBhvr>
                                    </p:animEffect>
                                  </p:childTnLst>
                                </p:cTn>
                              </p:par>
                              <p:par>
                                <p:cTn id="24" presetID="42" presetClass="entr" presetSubtype="0" fill="hold" grpId="0" nodeType="withEffect">
                                  <p:stCondLst>
                                    <p:cond delay="200"/>
                                  </p:stCondLst>
                                  <p:childTnLst>
                                    <p:set>
                                      <p:cBhvr>
                                        <p:cTn id="25" dur="1" fill="hold">
                                          <p:stCondLst>
                                            <p:cond delay="0"/>
                                          </p:stCondLst>
                                        </p:cTn>
                                        <p:tgtEl>
                                          <p:spTgt spid="25">
                                            <p:txEl>
                                              <p:pRg st="0" end="0"/>
                                            </p:txEl>
                                          </p:spTgt>
                                        </p:tgtEl>
                                        <p:attrNameLst>
                                          <p:attrName>style.visibility</p:attrName>
                                        </p:attrNameLst>
                                      </p:cBhvr>
                                      <p:to>
                                        <p:strVal val="visible"/>
                                      </p:to>
                                    </p:set>
                                    <p:animEffect transition="in" filter="fade">
                                      <p:cBhvr>
                                        <p:cTn id="26" dur="500"/>
                                        <p:tgtEl>
                                          <p:spTgt spid="25">
                                            <p:txEl>
                                              <p:pRg st="0" end="0"/>
                                            </p:txEl>
                                          </p:spTgt>
                                        </p:tgtEl>
                                      </p:cBhvr>
                                    </p:animEffect>
                                    <p:anim calcmode="lin" valueType="num">
                                      <p:cBhvr>
                                        <p:cTn id="27"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28" dur="500" fill="hold"/>
                                        <p:tgtEl>
                                          <p:spTgt spid="25">
                                            <p:txEl>
                                              <p:pRg st="0" end="0"/>
                                            </p:txEl>
                                          </p:spTgt>
                                        </p:tgtEl>
                                        <p:attrNameLst>
                                          <p:attrName>ppt_y</p:attrName>
                                        </p:attrNameLst>
                                      </p:cBhvr>
                                      <p:tavLst>
                                        <p:tav tm="0">
                                          <p:val>
                                            <p:strVal val="#ppt_y+.1"/>
                                          </p:val>
                                        </p:tav>
                                        <p:tav tm="100000">
                                          <p:val>
                                            <p:strVal val="#ppt_y"/>
                                          </p:val>
                                        </p:tav>
                                      </p:tavLst>
                                    </p:anim>
                                  </p:childTnLst>
                                </p:cTn>
                              </p:par>
                            </p:childTnLst>
                          </p:cTn>
                        </p:par>
                        <p:par>
                          <p:cTn id="29" fill="hold">
                            <p:stCondLst>
                              <p:cond delay="2500"/>
                            </p:stCondLst>
                            <p:childTnLst>
                              <p:par>
                                <p:cTn id="30" presetID="53" presetClass="entr" presetSubtype="16" fill="hold" grpId="0" nodeType="afterEffect">
                                  <p:stCondLst>
                                    <p:cond delay="0"/>
                                  </p:stCondLst>
                                  <p:childTnLst>
                                    <p:set>
                                      <p:cBhvr>
                                        <p:cTn id="31" dur="1" fill="hold">
                                          <p:stCondLst>
                                            <p:cond delay="0"/>
                                          </p:stCondLst>
                                        </p:cTn>
                                        <p:tgtEl>
                                          <p:spTgt spid="27">
                                            <p:txEl>
                                              <p:pRg st="0" end="0"/>
                                            </p:txEl>
                                          </p:spTgt>
                                        </p:tgtEl>
                                        <p:attrNameLst>
                                          <p:attrName>style.visibility</p:attrName>
                                        </p:attrNameLst>
                                      </p:cBhvr>
                                      <p:to>
                                        <p:strVal val="visible"/>
                                      </p:to>
                                    </p:set>
                                    <p:anim calcmode="lin" valueType="num">
                                      <p:cBhvr>
                                        <p:cTn id="32" dur="300" fill="hold"/>
                                        <p:tgtEl>
                                          <p:spTgt spid="27">
                                            <p:txEl>
                                              <p:pRg st="0" end="0"/>
                                            </p:txEl>
                                          </p:spTgt>
                                        </p:tgtEl>
                                        <p:attrNameLst>
                                          <p:attrName>ppt_w</p:attrName>
                                        </p:attrNameLst>
                                      </p:cBhvr>
                                      <p:tavLst>
                                        <p:tav tm="0">
                                          <p:val>
                                            <p:fltVal val="0"/>
                                          </p:val>
                                        </p:tav>
                                        <p:tav tm="100000">
                                          <p:val>
                                            <p:strVal val="#ppt_w"/>
                                          </p:val>
                                        </p:tav>
                                      </p:tavLst>
                                    </p:anim>
                                    <p:anim calcmode="lin" valueType="num">
                                      <p:cBhvr>
                                        <p:cTn id="33" dur="300" fill="hold"/>
                                        <p:tgtEl>
                                          <p:spTgt spid="27">
                                            <p:txEl>
                                              <p:pRg st="0" end="0"/>
                                            </p:txEl>
                                          </p:spTgt>
                                        </p:tgtEl>
                                        <p:attrNameLst>
                                          <p:attrName>ppt_h</p:attrName>
                                        </p:attrNameLst>
                                      </p:cBhvr>
                                      <p:tavLst>
                                        <p:tav tm="0">
                                          <p:val>
                                            <p:fltVal val="0"/>
                                          </p:val>
                                        </p:tav>
                                        <p:tav tm="100000">
                                          <p:val>
                                            <p:strVal val="#ppt_h"/>
                                          </p:val>
                                        </p:tav>
                                      </p:tavLst>
                                    </p:anim>
                                    <p:animEffect transition="in" filter="fade">
                                      <p:cBhvr>
                                        <p:cTn id="34" dur="300"/>
                                        <p:tgtEl>
                                          <p:spTgt spid="27">
                                            <p:txEl>
                                              <p:pRg st="0" end="0"/>
                                            </p:txEl>
                                          </p:spTgt>
                                        </p:tgtEl>
                                      </p:cBhvr>
                                    </p:animEffect>
                                  </p:childTnLst>
                                </p:cTn>
                              </p:par>
                              <p:par>
                                <p:cTn id="35" presetID="53" presetClass="entr" presetSubtype="16" fill="hold" grpId="0" nodeType="withEffect" nodePh="1">
                                  <p:stCondLst>
                                    <p:cond delay="800"/>
                                  </p:stCondLst>
                                  <p:endCondLst>
                                    <p:cond evt="begin" delay="0">
                                      <p:tn val="35"/>
                                    </p:cond>
                                  </p:endCondLst>
                                  <p:childTnLst>
                                    <p:set>
                                      <p:cBhvr>
                                        <p:cTn id="36" dur="1" fill="hold">
                                          <p:stCondLst>
                                            <p:cond delay="0"/>
                                          </p:stCondLst>
                                        </p:cTn>
                                        <p:tgtEl>
                                          <p:spTgt spid="28"/>
                                        </p:tgtEl>
                                        <p:attrNameLst>
                                          <p:attrName>style.visibility</p:attrName>
                                        </p:attrNameLst>
                                      </p:cBhvr>
                                      <p:to>
                                        <p:strVal val="visible"/>
                                      </p:to>
                                    </p:set>
                                    <p:anim calcmode="lin" valueType="num">
                                      <p:cBhvr>
                                        <p:cTn id="37" dur="1000" fill="hold"/>
                                        <p:tgtEl>
                                          <p:spTgt spid="28"/>
                                        </p:tgtEl>
                                        <p:attrNameLst>
                                          <p:attrName>ppt_w</p:attrName>
                                        </p:attrNameLst>
                                      </p:cBhvr>
                                      <p:tavLst>
                                        <p:tav tm="0">
                                          <p:val>
                                            <p:fltVal val="0"/>
                                          </p:val>
                                        </p:tav>
                                        <p:tav tm="100000">
                                          <p:val>
                                            <p:strVal val="#ppt_w"/>
                                          </p:val>
                                        </p:tav>
                                      </p:tavLst>
                                    </p:anim>
                                    <p:anim calcmode="lin" valueType="num">
                                      <p:cBhvr>
                                        <p:cTn id="38" dur="1000" fill="hold"/>
                                        <p:tgtEl>
                                          <p:spTgt spid="28"/>
                                        </p:tgtEl>
                                        <p:attrNameLst>
                                          <p:attrName>ppt_h</p:attrName>
                                        </p:attrNameLst>
                                      </p:cBhvr>
                                      <p:tavLst>
                                        <p:tav tm="0">
                                          <p:val>
                                            <p:fltVal val="0"/>
                                          </p:val>
                                        </p:tav>
                                        <p:tav tm="100000">
                                          <p:val>
                                            <p:strVal val="#ppt_h"/>
                                          </p:val>
                                        </p:tav>
                                      </p:tavLst>
                                    </p:anim>
                                    <p:animEffect transition="in" filter="fade">
                                      <p:cBhvr>
                                        <p:cTn id="39" dur="1000"/>
                                        <p:tgtEl>
                                          <p:spTgt spid="28"/>
                                        </p:tgtEl>
                                      </p:cBhvr>
                                    </p:animEffect>
                                  </p:childTnLst>
                                </p:cTn>
                              </p:par>
                            </p:childTnLst>
                          </p:cTn>
                        </p:par>
                        <p:par>
                          <p:cTn id="40" fill="hold">
                            <p:stCondLst>
                              <p:cond delay="4300"/>
                            </p:stCondLst>
                            <p:childTnLst>
                              <p:par>
                                <p:cTn id="41" presetID="22" presetClass="entr" presetSubtype="8"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left)">
                                      <p:cBhvr>
                                        <p:cTn id="43" dur="500"/>
                                        <p:tgtEl>
                                          <p:spTgt spid="29"/>
                                        </p:tgtEl>
                                      </p:cBhvr>
                                    </p:animEffect>
                                  </p:childTnLst>
                                </p:cTn>
                              </p:par>
                              <p:par>
                                <p:cTn id="44" presetID="42" presetClass="entr" presetSubtype="0" fill="hold" grpId="0" nodeType="withEffect">
                                  <p:stCondLst>
                                    <p:cond delay="200"/>
                                  </p:stCondLst>
                                  <p:childTnLst>
                                    <p:set>
                                      <p:cBhvr>
                                        <p:cTn id="45" dur="1" fill="hold">
                                          <p:stCondLst>
                                            <p:cond delay="0"/>
                                          </p:stCondLst>
                                        </p:cTn>
                                        <p:tgtEl>
                                          <p:spTgt spid="31">
                                            <p:txEl>
                                              <p:pRg st="0" end="0"/>
                                            </p:txEl>
                                          </p:spTgt>
                                        </p:tgtEl>
                                        <p:attrNameLst>
                                          <p:attrName>style.visibility</p:attrName>
                                        </p:attrNameLst>
                                      </p:cBhvr>
                                      <p:to>
                                        <p:strVal val="visible"/>
                                      </p:to>
                                    </p:set>
                                    <p:animEffect transition="in" filter="fade">
                                      <p:cBhvr>
                                        <p:cTn id="46" dur="500"/>
                                        <p:tgtEl>
                                          <p:spTgt spid="31">
                                            <p:txEl>
                                              <p:pRg st="0" end="0"/>
                                            </p:txEl>
                                          </p:spTgt>
                                        </p:tgtEl>
                                      </p:cBhvr>
                                    </p:animEffect>
                                    <p:anim calcmode="lin" valueType="num">
                                      <p:cBhvr>
                                        <p:cTn id="47"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48" dur="50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par>
                          <p:cTn id="49" fill="hold">
                            <p:stCondLst>
                              <p:cond delay="5000"/>
                            </p:stCondLst>
                            <p:childTnLst>
                              <p:par>
                                <p:cTn id="50" presetID="53" presetClass="entr" presetSubtype="16" fill="hold" grpId="0" nodeType="afterEffect">
                                  <p:stCondLst>
                                    <p:cond delay="0"/>
                                  </p:stCondLst>
                                  <p:childTnLst>
                                    <p:set>
                                      <p:cBhvr>
                                        <p:cTn id="51" dur="1" fill="hold">
                                          <p:stCondLst>
                                            <p:cond delay="0"/>
                                          </p:stCondLst>
                                        </p:cTn>
                                        <p:tgtEl>
                                          <p:spTgt spid="33">
                                            <p:txEl>
                                              <p:pRg st="0" end="0"/>
                                            </p:txEl>
                                          </p:spTgt>
                                        </p:tgtEl>
                                        <p:attrNameLst>
                                          <p:attrName>style.visibility</p:attrName>
                                        </p:attrNameLst>
                                      </p:cBhvr>
                                      <p:to>
                                        <p:strVal val="visible"/>
                                      </p:to>
                                    </p:set>
                                    <p:anim calcmode="lin" valueType="num">
                                      <p:cBhvr>
                                        <p:cTn id="52" dur="3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53" dur="3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54" dur="300"/>
                                        <p:tgtEl>
                                          <p:spTgt spid="33">
                                            <p:txEl>
                                              <p:pRg st="0" end="0"/>
                                            </p:txEl>
                                          </p:spTgt>
                                        </p:tgtEl>
                                      </p:cBhvr>
                                    </p:animEffect>
                                  </p:childTnLst>
                                </p:cTn>
                              </p:par>
                              <p:par>
                                <p:cTn id="55" presetID="53" presetClass="entr" presetSubtype="16" fill="hold" grpId="0" nodeType="withEffect" nodePh="1">
                                  <p:stCondLst>
                                    <p:cond delay="800"/>
                                  </p:stCondLst>
                                  <p:endCondLst>
                                    <p:cond evt="begin" delay="0">
                                      <p:tn val="55"/>
                                    </p:cond>
                                  </p:endCondLst>
                                  <p:childTnLst>
                                    <p:set>
                                      <p:cBhvr>
                                        <p:cTn id="56" dur="1" fill="hold">
                                          <p:stCondLst>
                                            <p:cond delay="0"/>
                                          </p:stCondLst>
                                        </p:cTn>
                                        <p:tgtEl>
                                          <p:spTgt spid="41"/>
                                        </p:tgtEl>
                                        <p:attrNameLst>
                                          <p:attrName>style.visibility</p:attrName>
                                        </p:attrNameLst>
                                      </p:cBhvr>
                                      <p:to>
                                        <p:strVal val="visible"/>
                                      </p:to>
                                    </p:set>
                                    <p:anim calcmode="lin" valueType="num">
                                      <p:cBhvr>
                                        <p:cTn id="57" dur="1000" fill="hold"/>
                                        <p:tgtEl>
                                          <p:spTgt spid="41"/>
                                        </p:tgtEl>
                                        <p:attrNameLst>
                                          <p:attrName>ppt_w</p:attrName>
                                        </p:attrNameLst>
                                      </p:cBhvr>
                                      <p:tavLst>
                                        <p:tav tm="0">
                                          <p:val>
                                            <p:fltVal val="0"/>
                                          </p:val>
                                        </p:tav>
                                        <p:tav tm="100000">
                                          <p:val>
                                            <p:strVal val="#ppt_w"/>
                                          </p:val>
                                        </p:tav>
                                      </p:tavLst>
                                    </p:anim>
                                    <p:anim calcmode="lin" valueType="num">
                                      <p:cBhvr>
                                        <p:cTn id="58" dur="1000" fill="hold"/>
                                        <p:tgtEl>
                                          <p:spTgt spid="41"/>
                                        </p:tgtEl>
                                        <p:attrNameLst>
                                          <p:attrName>ppt_h</p:attrName>
                                        </p:attrNameLst>
                                      </p:cBhvr>
                                      <p:tavLst>
                                        <p:tav tm="0">
                                          <p:val>
                                            <p:fltVal val="0"/>
                                          </p:val>
                                        </p:tav>
                                        <p:tav tm="100000">
                                          <p:val>
                                            <p:strVal val="#ppt_h"/>
                                          </p:val>
                                        </p:tav>
                                      </p:tavLst>
                                    </p:anim>
                                    <p:animEffect transition="in" filter="fade">
                                      <p:cBhvr>
                                        <p:cTn id="59" dur="1000"/>
                                        <p:tgtEl>
                                          <p:spTgt spid="41"/>
                                        </p:tgtEl>
                                      </p:cBhvr>
                                    </p:animEffect>
                                  </p:childTnLst>
                                </p:cTn>
                              </p:par>
                            </p:childTnLst>
                          </p:cTn>
                        </p:par>
                        <p:par>
                          <p:cTn id="60" fill="hold">
                            <p:stCondLst>
                              <p:cond delay="6800"/>
                            </p:stCondLst>
                            <p:childTnLst>
                              <p:par>
                                <p:cTn id="61" presetID="22" presetClass="entr" presetSubtype="8" fill="hold" grpId="0" nodeType="afterEffect">
                                  <p:stCondLst>
                                    <p:cond delay="0"/>
                                  </p:stCondLst>
                                  <p:childTnLst>
                                    <p:set>
                                      <p:cBhvr>
                                        <p:cTn id="62" dur="1" fill="hold">
                                          <p:stCondLst>
                                            <p:cond delay="0"/>
                                          </p:stCondLst>
                                        </p:cTn>
                                        <p:tgtEl>
                                          <p:spTgt spid="42"/>
                                        </p:tgtEl>
                                        <p:attrNameLst>
                                          <p:attrName>style.visibility</p:attrName>
                                        </p:attrNameLst>
                                      </p:cBhvr>
                                      <p:to>
                                        <p:strVal val="visible"/>
                                      </p:to>
                                    </p:set>
                                    <p:animEffect transition="in" filter="wipe(left)">
                                      <p:cBhvr>
                                        <p:cTn id="63" dur="500"/>
                                        <p:tgtEl>
                                          <p:spTgt spid="42"/>
                                        </p:tgtEl>
                                      </p:cBhvr>
                                    </p:animEffect>
                                  </p:childTnLst>
                                </p:cTn>
                              </p:par>
                              <p:par>
                                <p:cTn id="64" presetID="42" presetClass="entr" presetSubtype="0" fill="hold" grpId="0" nodeType="withEffect">
                                  <p:stCondLst>
                                    <p:cond delay="200"/>
                                  </p:stCondLst>
                                  <p:childTnLst>
                                    <p:set>
                                      <p:cBhvr>
                                        <p:cTn id="65" dur="1" fill="hold">
                                          <p:stCondLst>
                                            <p:cond delay="0"/>
                                          </p:stCondLst>
                                        </p:cTn>
                                        <p:tgtEl>
                                          <p:spTgt spid="46">
                                            <p:txEl>
                                              <p:pRg st="0" end="0"/>
                                            </p:txEl>
                                          </p:spTgt>
                                        </p:tgtEl>
                                        <p:attrNameLst>
                                          <p:attrName>style.visibility</p:attrName>
                                        </p:attrNameLst>
                                      </p:cBhvr>
                                      <p:to>
                                        <p:strVal val="visible"/>
                                      </p:to>
                                    </p:set>
                                    <p:animEffect transition="in" filter="fade">
                                      <p:cBhvr>
                                        <p:cTn id="66" dur="500"/>
                                        <p:tgtEl>
                                          <p:spTgt spid="46">
                                            <p:txEl>
                                              <p:pRg st="0" end="0"/>
                                            </p:txEl>
                                          </p:spTgt>
                                        </p:tgtEl>
                                      </p:cBhvr>
                                    </p:animEffect>
                                    <p:anim calcmode="lin" valueType="num">
                                      <p:cBhvr>
                                        <p:cTn id="67" dur="500" fill="hold"/>
                                        <p:tgtEl>
                                          <p:spTgt spid="46">
                                            <p:txEl>
                                              <p:pRg st="0" end="0"/>
                                            </p:txEl>
                                          </p:spTgt>
                                        </p:tgtEl>
                                        <p:attrNameLst>
                                          <p:attrName>ppt_x</p:attrName>
                                        </p:attrNameLst>
                                      </p:cBhvr>
                                      <p:tavLst>
                                        <p:tav tm="0">
                                          <p:val>
                                            <p:strVal val="#ppt_x"/>
                                          </p:val>
                                        </p:tav>
                                        <p:tav tm="100000">
                                          <p:val>
                                            <p:strVal val="#ppt_x"/>
                                          </p:val>
                                        </p:tav>
                                      </p:tavLst>
                                    </p:anim>
                                    <p:anim calcmode="lin" valueType="num">
                                      <p:cBhvr>
                                        <p:cTn id="68" dur="500" fill="hold"/>
                                        <p:tgtEl>
                                          <p:spTgt spid="46">
                                            <p:txEl>
                                              <p:pRg st="0" end="0"/>
                                            </p:txEl>
                                          </p:spTgt>
                                        </p:tgtEl>
                                        <p:attrNameLst>
                                          <p:attrName>ppt_y</p:attrName>
                                        </p:attrNameLst>
                                      </p:cBhvr>
                                      <p:tavLst>
                                        <p:tav tm="0">
                                          <p:val>
                                            <p:strVal val="#ppt_y+.1"/>
                                          </p:val>
                                        </p:tav>
                                        <p:tav tm="100000">
                                          <p:val>
                                            <p:strVal val="#ppt_y"/>
                                          </p:val>
                                        </p:tav>
                                      </p:tavLst>
                                    </p:anim>
                                  </p:childTnLst>
                                </p:cTn>
                              </p:par>
                            </p:childTnLst>
                          </p:cTn>
                        </p:par>
                        <p:par>
                          <p:cTn id="69" fill="hold">
                            <p:stCondLst>
                              <p:cond delay="7500"/>
                            </p:stCondLst>
                            <p:childTnLst>
                              <p:par>
                                <p:cTn id="70" presetID="53" presetClass="entr" presetSubtype="16" fill="hold" grpId="0" nodeType="afterEffect">
                                  <p:stCondLst>
                                    <p:cond delay="0"/>
                                  </p:stCondLst>
                                  <p:childTnLst>
                                    <p:set>
                                      <p:cBhvr>
                                        <p:cTn id="71" dur="1" fill="hold">
                                          <p:stCondLst>
                                            <p:cond delay="0"/>
                                          </p:stCondLst>
                                        </p:cTn>
                                        <p:tgtEl>
                                          <p:spTgt spid="55">
                                            <p:txEl>
                                              <p:pRg st="0" end="0"/>
                                            </p:txEl>
                                          </p:spTgt>
                                        </p:tgtEl>
                                        <p:attrNameLst>
                                          <p:attrName>style.visibility</p:attrName>
                                        </p:attrNameLst>
                                      </p:cBhvr>
                                      <p:to>
                                        <p:strVal val="visible"/>
                                      </p:to>
                                    </p:set>
                                    <p:anim calcmode="lin" valueType="num">
                                      <p:cBhvr>
                                        <p:cTn id="72" dur="300" fill="hold"/>
                                        <p:tgtEl>
                                          <p:spTgt spid="55">
                                            <p:txEl>
                                              <p:pRg st="0" end="0"/>
                                            </p:txEl>
                                          </p:spTgt>
                                        </p:tgtEl>
                                        <p:attrNameLst>
                                          <p:attrName>ppt_w</p:attrName>
                                        </p:attrNameLst>
                                      </p:cBhvr>
                                      <p:tavLst>
                                        <p:tav tm="0">
                                          <p:val>
                                            <p:fltVal val="0"/>
                                          </p:val>
                                        </p:tav>
                                        <p:tav tm="100000">
                                          <p:val>
                                            <p:strVal val="#ppt_w"/>
                                          </p:val>
                                        </p:tav>
                                      </p:tavLst>
                                    </p:anim>
                                    <p:anim calcmode="lin" valueType="num">
                                      <p:cBhvr>
                                        <p:cTn id="73" dur="300" fill="hold"/>
                                        <p:tgtEl>
                                          <p:spTgt spid="55">
                                            <p:txEl>
                                              <p:pRg st="0" end="0"/>
                                            </p:txEl>
                                          </p:spTgt>
                                        </p:tgtEl>
                                        <p:attrNameLst>
                                          <p:attrName>ppt_h</p:attrName>
                                        </p:attrNameLst>
                                      </p:cBhvr>
                                      <p:tavLst>
                                        <p:tav tm="0">
                                          <p:val>
                                            <p:fltVal val="0"/>
                                          </p:val>
                                        </p:tav>
                                        <p:tav tm="100000">
                                          <p:val>
                                            <p:strVal val="#ppt_h"/>
                                          </p:val>
                                        </p:tav>
                                      </p:tavLst>
                                    </p:anim>
                                    <p:animEffect transition="in" filter="fade">
                                      <p:cBhvr>
                                        <p:cTn id="74" dur="300"/>
                                        <p:tgtEl>
                                          <p:spTgt spid="55">
                                            <p:txEl>
                                              <p:pRg st="0" end="0"/>
                                            </p:txEl>
                                          </p:spTgt>
                                        </p:tgtEl>
                                      </p:cBhvr>
                                    </p:animEffect>
                                  </p:childTnLst>
                                </p:cTn>
                              </p:par>
                              <p:par>
                                <p:cTn id="75" presetID="53" presetClass="entr" presetSubtype="16" fill="hold" grpId="0" nodeType="withEffect" nodePh="1">
                                  <p:stCondLst>
                                    <p:cond delay="800"/>
                                  </p:stCondLst>
                                  <p:endCondLst>
                                    <p:cond evt="begin" delay="0">
                                      <p:tn val="75"/>
                                    </p:cond>
                                  </p:endCondLst>
                                  <p:childTnLst>
                                    <p:set>
                                      <p:cBhvr>
                                        <p:cTn id="76" dur="1" fill="hold">
                                          <p:stCondLst>
                                            <p:cond delay="0"/>
                                          </p:stCondLst>
                                        </p:cTn>
                                        <p:tgtEl>
                                          <p:spTgt spid="51"/>
                                        </p:tgtEl>
                                        <p:attrNameLst>
                                          <p:attrName>style.visibility</p:attrName>
                                        </p:attrNameLst>
                                      </p:cBhvr>
                                      <p:to>
                                        <p:strVal val="visible"/>
                                      </p:to>
                                    </p:set>
                                    <p:anim calcmode="lin" valueType="num">
                                      <p:cBhvr>
                                        <p:cTn id="77" dur="1000" fill="hold"/>
                                        <p:tgtEl>
                                          <p:spTgt spid="51"/>
                                        </p:tgtEl>
                                        <p:attrNameLst>
                                          <p:attrName>ppt_w</p:attrName>
                                        </p:attrNameLst>
                                      </p:cBhvr>
                                      <p:tavLst>
                                        <p:tav tm="0">
                                          <p:val>
                                            <p:fltVal val="0"/>
                                          </p:val>
                                        </p:tav>
                                        <p:tav tm="100000">
                                          <p:val>
                                            <p:strVal val="#ppt_w"/>
                                          </p:val>
                                        </p:tav>
                                      </p:tavLst>
                                    </p:anim>
                                    <p:anim calcmode="lin" valueType="num">
                                      <p:cBhvr>
                                        <p:cTn id="78" dur="1000" fill="hold"/>
                                        <p:tgtEl>
                                          <p:spTgt spid="51"/>
                                        </p:tgtEl>
                                        <p:attrNameLst>
                                          <p:attrName>ppt_h</p:attrName>
                                        </p:attrNameLst>
                                      </p:cBhvr>
                                      <p:tavLst>
                                        <p:tav tm="0">
                                          <p:val>
                                            <p:fltVal val="0"/>
                                          </p:val>
                                        </p:tav>
                                        <p:tav tm="100000">
                                          <p:val>
                                            <p:strVal val="#ppt_h"/>
                                          </p:val>
                                        </p:tav>
                                      </p:tavLst>
                                    </p:anim>
                                    <p:animEffect transition="in" filter="fade">
                                      <p:cBhvr>
                                        <p:cTn id="79" dur="1000"/>
                                        <p:tgtEl>
                                          <p:spTgt spid="51"/>
                                        </p:tgtEl>
                                      </p:cBhvr>
                                    </p:animEffect>
                                  </p:childTnLst>
                                </p:cTn>
                              </p:par>
                            </p:childTnLst>
                          </p:cTn>
                        </p:par>
                        <p:par>
                          <p:cTn id="80" fill="hold">
                            <p:stCondLst>
                              <p:cond delay="9300"/>
                            </p:stCondLst>
                            <p:childTnLst>
                              <p:par>
                                <p:cTn id="81" presetID="22" presetClass="entr" presetSubtype="8" fill="hold" grpId="0" nodeType="afterEffect">
                                  <p:stCondLst>
                                    <p:cond delay="0"/>
                                  </p:stCondLst>
                                  <p:childTnLst>
                                    <p:set>
                                      <p:cBhvr>
                                        <p:cTn id="82" dur="1" fill="hold">
                                          <p:stCondLst>
                                            <p:cond delay="0"/>
                                          </p:stCondLst>
                                        </p:cTn>
                                        <p:tgtEl>
                                          <p:spTgt spid="52"/>
                                        </p:tgtEl>
                                        <p:attrNameLst>
                                          <p:attrName>style.visibility</p:attrName>
                                        </p:attrNameLst>
                                      </p:cBhvr>
                                      <p:to>
                                        <p:strVal val="visible"/>
                                      </p:to>
                                    </p:set>
                                    <p:animEffect transition="in" filter="wipe(left)">
                                      <p:cBhvr>
                                        <p:cTn id="83" dur="500"/>
                                        <p:tgtEl>
                                          <p:spTgt spid="52"/>
                                        </p:tgtEl>
                                      </p:cBhvr>
                                    </p:animEffect>
                                  </p:childTnLst>
                                </p:cTn>
                              </p:par>
                              <p:par>
                                <p:cTn id="84" presetID="42" presetClass="entr" presetSubtype="0" fill="hold" grpId="0" nodeType="withEffect">
                                  <p:stCondLst>
                                    <p:cond delay="200"/>
                                  </p:stCondLst>
                                  <p:childTnLst>
                                    <p:set>
                                      <p:cBhvr>
                                        <p:cTn id="85" dur="1" fill="hold">
                                          <p:stCondLst>
                                            <p:cond delay="0"/>
                                          </p:stCondLst>
                                        </p:cTn>
                                        <p:tgtEl>
                                          <p:spTgt spid="53">
                                            <p:txEl>
                                              <p:pRg st="0" end="0"/>
                                            </p:txEl>
                                          </p:spTgt>
                                        </p:tgtEl>
                                        <p:attrNameLst>
                                          <p:attrName>style.visibility</p:attrName>
                                        </p:attrNameLst>
                                      </p:cBhvr>
                                      <p:to>
                                        <p:strVal val="visible"/>
                                      </p:to>
                                    </p:set>
                                    <p:animEffect transition="in" filter="fade">
                                      <p:cBhvr>
                                        <p:cTn id="86" dur="500"/>
                                        <p:tgtEl>
                                          <p:spTgt spid="53">
                                            <p:txEl>
                                              <p:pRg st="0" end="0"/>
                                            </p:txEl>
                                          </p:spTgt>
                                        </p:tgtEl>
                                      </p:cBhvr>
                                    </p:animEffect>
                                    <p:anim calcmode="lin" valueType="num">
                                      <p:cBhvr>
                                        <p:cTn id="87" dur="500" fill="hold"/>
                                        <p:tgtEl>
                                          <p:spTgt spid="53">
                                            <p:txEl>
                                              <p:pRg st="0" end="0"/>
                                            </p:txEl>
                                          </p:spTgt>
                                        </p:tgtEl>
                                        <p:attrNameLst>
                                          <p:attrName>ppt_x</p:attrName>
                                        </p:attrNameLst>
                                      </p:cBhvr>
                                      <p:tavLst>
                                        <p:tav tm="0">
                                          <p:val>
                                            <p:strVal val="#ppt_x"/>
                                          </p:val>
                                        </p:tav>
                                        <p:tav tm="100000">
                                          <p:val>
                                            <p:strVal val="#ppt_x"/>
                                          </p:val>
                                        </p:tav>
                                      </p:tavLst>
                                    </p:anim>
                                    <p:anim calcmode="lin" valueType="num">
                                      <p:cBhvr>
                                        <p:cTn id="88" dur="500" fill="hold"/>
                                        <p:tgtEl>
                                          <p:spTgt spid="53">
                                            <p:txEl>
                                              <p:pRg st="0" end="0"/>
                                            </p:txEl>
                                          </p:spTgt>
                                        </p:tgtEl>
                                        <p:attrNameLst>
                                          <p:attrName>ppt_y</p:attrName>
                                        </p:attrNameLst>
                                      </p:cBhvr>
                                      <p:tavLst>
                                        <p:tav tm="0">
                                          <p:val>
                                            <p:strVal val="#ppt_y+.1"/>
                                          </p:val>
                                        </p:tav>
                                        <p:tav tm="100000">
                                          <p:val>
                                            <p:strVal val="#ppt_y"/>
                                          </p:val>
                                        </p:tav>
                                      </p:tavLst>
                                    </p:anim>
                                  </p:childTnLst>
                                </p:cTn>
                              </p:par>
                            </p:childTnLst>
                          </p:cTn>
                        </p:par>
                        <p:par>
                          <p:cTn id="89" fill="hold">
                            <p:stCondLst>
                              <p:cond delay="10000"/>
                            </p:stCondLst>
                            <p:childTnLst>
                              <p:par>
                                <p:cTn id="90" presetID="53" presetClass="entr" presetSubtype="16" fill="hold" grpId="0" nodeType="afterEffect">
                                  <p:stCondLst>
                                    <p:cond delay="0"/>
                                  </p:stCondLst>
                                  <p:childTnLst>
                                    <p:set>
                                      <p:cBhvr>
                                        <p:cTn id="91" dur="1" fill="hold">
                                          <p:stCondLst>
                                            <p:cond delay="0"/>
                                          </p:stCondLst>
                                        </p:cTn>
                                        <p:tgtEl>
                                          <p:spTgt spid="54">
                                            <p:txEl>
                                              <p:pRg st="0" end="0"/>
                                            </p:txEl>
                                          </p:spTgt>
                                        </p:tgtEl>
                                        <p:attrNameLst>
                                          <p:attrName>style.visibility</p:attrName>
                                        </p:attrNameLst>
                                      </p:cBhvr>
                                      <p:to>
                                        <p:strVal val="visible"/>
                                      </p:to>
                                    </p:set>
                                    <p:anim calcmode="lin" valueType="num">
                                      <p:cBhvr>
                                        <p:cTn id="92" dur="300" fill="hold"/>
                                        <p:tgtEl>
                                          <p:spTgt spid="54">
                                            <p:txEl>
                                              <p:pRg st="0" end="0"/>
                                            </p:txEl>
                                          </p:spTgt>
                                        </p:tgtEl>
                                        <p:attrNameLst>
                                          <p:attrName>ppt_w</p:attrName>
                                        </p:attrNameLst>
                                      </p:cBhvr>
                                      <p:tavLst>
                                        <p:tav tm="0">
                                          <p:val>
                                            <p:fltVal val="0"/>
                                          </p:val>
                                        </p:tav>
                                        <p:tav tm="100000">
                                          <p:val>
                                            <p:strVal val="#ppt_w"/>
                                          </p:val>
                                        </p:tav>
                                      </p:tavLst>
                                    </p:anim>
                                    <p:anim calcmode="lin" valueType="num">
                                      <p:cBhvr>
                                        <p:cTn id="93" dur="300" fill="hold"/>
                                        <p:tgtEl>
                                          <p:spTgt spid="54">
                                            <p:txEl>
                                              <p:pRg st="0" end="0"/>
                                            </p:txEl>
                                          </p:spTgt>
                                        </p:tgtEl>
                                        <p:attrNameLst>
                                          <p:attrName>ppt_h</p:attrName>
                                        </p:attrNameLst>
                                      </p:cBhvr>
                                      <p:tavLst>
                                        <p:tav tm="0">
                                          <p:val>
                                            <p:fltVal val="0"/>
                                          </p:val>
                                        </p:tav>
                                        <p:tav tm="100000">
                                          <p:val>
                                            <p:strVal val="#ppt_h"/>
                                          </p:val>
                                        </p:tav>
                                      </p:tavLst>
                                    </p:anim>
                                    <p:animEffect transition="in" filter="fade">
                                      <p:cBhvr>
                                        <p:cTn id="94" dur="300"/>
                                        <p:tgtEl>
                                          <p:spTgt spid="54">
                                            <p:txEl>
                                              <p:pRg st="0" end="0"/>
                                            </p:txEl>
                                          </p:spTgt>
                                        </p:tgtEl>
                                      </p:cBhvr>
                                    </p:animEffect>
                                  </p:childTnLst>
                                </p:cTn>
                              </p:par>
                              <p:par>
                                <p:cTn id="95" presetID="53" presetClass="entr" presetSubtype="16" fill="hold" grpId="0" nodeType="withEffect" nodePh="1">
                                  <p:stCondLst>
                                    <p:cond delay="800"/>
                                  </p:stCondLst>
                                  <p:endCondLst>
                                    <p:cond evt="begin" delay="0">
                                      <p:tn val="95"/>
                                    </p:cond>
                                  </p:endCondLst>
                                  <p:childTnLst>
                                    <p:set>
                                      <p:cBhvr>
                                        <p:cTn id="96" dur="1" fill="hold">
                                          <p:stCondLst>
                                            <p:cond delay="0"/>
                                          </p:stCondLst>
                                        </p:cTn>
                                        <p:tgtEl>
                                          <p:spTgt spid="56"/>
                                        </p:tgtEl>
                                        <p:attrNameLst>
                                          <p:attrName>style.visibility</p:attrName>
                                        </p:attrNameLst>
                                      </p:cBhvr>
                                      <p:to>
                                        <p:strVal val="visible"/>
                                      </p:to>
                                    </p:set>
                                    <p:anim calcmode="lin" valueType="num">
                                      <p:cBhvr>
                                        <p:cTn id="97" dur="1000" fill="hold"/>
                                        <p:tgtEl>
                                          <p:spTgt spid="56"/>
                                        </p:tgtEl>
                                        <p:attrNameLst>
                                          <p:attrName>ppt_w</p:attrName>
                                        </p:attrNameLst>
                                      </p:cBhvr>
                                      <p:tavLst>
                                        <p:tav tm="0">
                                          <p:val>
                                            <p:fltVal val="0"/>
                                          </p:val>
                                        </p:tav>
                                        <p:tav tm="100000">
                                          <p:val>
                                            <p:strVal val="#ppt_w"/>
                                          </p:val>
                                        </p:tav>
                                      </p:tavLst>
                                    </p:anim>
                                    <p:anim calcmode="lin" valueType="num">
                                      <p:cBhvr>
                                        <p:cTn id="98" dur="1000" fill="hold"/>
                                        <p:tgtEl>
                                          <p:spTgt spid="56"/>
                                        </p:tgtEl>
                                        <p:attrNameLst>
                                          <p:attrName>ppt_h</p:attrName>
                                        </p:attrNameLst>
                                      </p:cBhvr>
                                      <p:tavLst>
                                        <p:tav tm="0">
                                          <p:val>
                                            <p:fltVal val="0"/>
                                          </p:val>
                                        </p:tav>
                                        <p:tav tm="100000">
                                          <p:val>
                                            <p:strVal val="#ppt_h"/>
                                          </p:val>
                                        </p:tav>
                                      </p:tavLst>
                                    </p:anim>
                                    <p:animEffect transition="in" filter="fade">
                                      <p:cBhvr>
                                        <p:cTn id="99" dur="1000"/>
                                        <p:tgtEl>
                                          <p:spTgt spid="56"/>
                                        </p:tgtEl>
                                      </p:cBhvr>
                                    </p:animEffect>
                                  </p:childTnLst>
                                </p:cTn>
                              </p:par>
                            </p:childTnLst>
                          </p:cTn>
                        </p:par>
                        <p:par>
                          <p:cTn id="100" fill="hold">
                            <p:stCondLst>
                              <p:cond delay="11800"/>
                            </p:stCondLst>
                            <p:childTnLst>
                              <p:par>
                                <p:cTn id="101" presetID="22" presetClass="entr" presetSubtype="8" fill="hold" grpId="0" nodeType="afterEffect">
                                  <p:stCondLst>
                                    <p:cond delay="0"/>
                                  </p:stCondLst>
                                  <p:childTnLst>
                                    <p:set>
                                      <p:cBhvr>
                                        <p:cTn id="102" dur="1" fill="hold">
                                          <p:stCondLst>
                                            <p:cond delay="0"/>
                                          </p:stCondLst>
                                        </p:cTn>
                                        <p:tgtEl>
                                          <p:spTgt spid="57"/>
                                        </p:tgtEl>
                                        <p:attrNameLst>
                                          <p:attrName>style.visibility</p:attrName>
                                        </p:attrNameLst>
                                      </p:cBhvr>
                                      <p:to>
                                        <p:strVal val="visible"/>
                                      </p:to>
                                    </p:set>
                                    <p:animEffect transition="in" filter="wipe(left)">
                                      <p:cBhvr>
                                        <p:cTn id="103" dur="500"/>
                                        <p:tgtEl>
                                          <p:spTgt spid="57"/>
                                        </p:tgtEl>
                                      </p:cBhvr>
                                    </p:animEffect>
                                  </p:childTnLst>
                                </p:cTn>
                              </p:par>
                              <p:par>
                                <p:cTn id="104" presetID="42" presetClass="entr" presetSubtype="0" fill="hold" grpId="0" nodeType="withEffect">
                                  <p:stCondLst>
                                    <p:cond delay="200"/>
                                  </p:stCondLst>
                                  <p:childTnLst>
                                    <p:set>
                                      <p:cBhvr>
                                        <p:cTn id="105" dur="1" fill="hold">
                                          <p:stCondLst>
                                            <p:cond delay="0"/>
                                          </p:stCondLst>
                                        </p:cTn>
                                        <p:tgtEl>
                                          <p:spTgt spid="58">
                                            <p:txEl>
                                              <p:pRg st="0" end="0"/>
                                            </p:txEl>
                                          </p:spTgt>
                                        </p:tgtEl>
                                        <p:attrNameLst>
                                          <p:attrName>style.visibility</p:attrName>
                                        </p:attrNameLst>
                                      </p:cBhvr>
                                      <p:to>
                                        <p:strVal val="visible"/>
                                      </p:to>
                                    </p:set>
                                    <p:animEffect transition="in" filter="fade">
                                      <p:cBhvr>
                                        <p:cTn id="106" dur="500"/>
                                        <p:tgtEl>
                                          <p:spTgt spid="58">
                                            <p:txEl>
                                              <p:pRg st="0" end="0"/>
                                            </p:txEl>
                                          </p:spTgt>
                                        </p:tgtEl>
                                      </p:cBhvr>
                                    </p:animEffect>
                                    <p:anim calcmode="lin" valueType="num">
                                      <p:cBhvr>
                                        <p:cTn id="107" dur="500" fill="hold"/>
                                        <p:tgtEl>
                                          <p:spTgt spid="58">
                                            <p:txEl>
                                              <p:pRg st="0" end="0"/>
                                            </p:txEl>
                                          </p:spTgt>
                                        </p:tgtEl>
                                        <p:attrNameLst>
                                          <p:attrName>ppt_x</p:attrName>
                                        </p:attrNameLst>
                                      </p:cBhvr>
                                      <p:tavLst>
                                        <p:tav tm="0">
                                          <p:val>
                                            <p:strVal val="#ppt_x"/>
                                          </p:val>
                                        </p:tav>
                                        <p:tav tm="100000">
                                          <p:val>
                                            <p:strVal val="#ppt_x"/>
                                          </p:val>
                                        </p:tav>
                                      </p:tavLst>
                                    </p:anim>
                                    <p:anim calcmode="lin" valueType="num">
                                      <p:cBhvr>
                                        <p:cTn id="108" dur="500" fill="hold"/>
                                        <p:tgtEl>
                                          <p:spTgt spid="58">
                                            <p:txEl>
                                              <p:pRg st="0" end="0"/>
                                            </p:txEl>
                                          </p:spTgt>
                                        </p:tgtEl>
                                        <p:attrNameLst>
                                          <p:attrName>ppt_y</p:attrName>
                                        </p:attrNameLst>
                                      </p:cBhvr>
                                      <p:tavLst>
                                        <p:tav tm="0">
                                          <p:val>
                                            <p:strVal val="#ppt_y+.1"/>
                                          </p:val>
                                        </p:tav>
                                        <p:tav tm="100000">
                                          <p:val>
                                            <p:strVal val="#ppt_y"/>
                                          </p:val>
                                        </p:tav>
                                      </p:tavLst>
                                    </p:anim>
                                  </p:childTnLst>
                                </p:cTn>
                              </p:par>
                            </p:childTnLst>
                          </p:cTn>
                        </p:par>
                        <p:par>
                          <p:cTn id="109" fill="hold">
                            <p:stCondLst>
                              <p:cond delay="12500"/>
                            </p:stCondLst>
                            <p:childTnLst>
                              <p:par>
                                <p:cTn id="110" presetID="53" presetClass="entr" presetSubtype="16" fill="hold" grpId="0" nodeType="afterEffect">
                                  <p:stCondLst>
                                    <p:cond delay="0"/>
                                  </p:stCondLst>
                                  <p:childTnLst>
                                    <p:set>
                                      <p:cBhvr>
                                        <p:cTn id="111" dur="1" fill="hold">
                                          <p:stCondLst>
                                            <p:cond delay="0"/>
                                          </p:stCondLst>
                                        </p:cTn>
                                        <p:tgtEl>
                                          <p:spTgt spid="59">
                                            <p:txEl>
                                              <p:pRg st="0" end="0"/>
                                            </p:txEl>
                                          </p:spTgt>
                                        </p:tgtEl>
                                        <p:attrNameLst>
                                          <p:attrName>style.visibility</p:attrName>
                                        </p:attrNameLst>
                                      </p:cBhvr>
                                      <p:to>
                                        <p:strVal val="visible"/>
                                      </p:to>
                                    </p:set>
                                    <p:anim calcmode="lin" valueType="num">
                                      <p:cBhvr>
                                        <p:cTn id="112" dur="300" fill="hold"/>
                                        <p:tgtEl>
                                          <p:spTgt spid="59">
                                            <p:txEl>
                                              <p:pRg st="0" end="0"/>
                                            </p:txEl>
                                          </p:spTgt>
                                        </p:tgtEl>
                                        <p:attrNameLst>
                                          <p:attrName>ppt_w</p:attrName>
                                        </p:attrNameLst>
                                      </p:cBhvr>
                                      <p:tavLst>
                                        <p:tav tm="0">
                                          <p:val>
                                            <p:fltVal val="0"/>
                                          </p:val>
                                        </p:tav>
                                        <p:tav tm="100000">
                                          <p:val>
                                            <p:strVal val="#ppt_w"/>
                                          </p:val>
                                        </p:tav>
                                      </p:tavLst>
                                    </p:anim>
                                    <p:anim calcmode="lin" valueType="num">
                                      <p:cBhvr>
                                        <p:cTn id="113" dur="300" fill="hold"/>
                                        <p:tgtEl>
                                          <p:spTgt spid="59">
                                            <p:txEl>
                                              <p:pRg st="0" end="0"/>
                                            </p:txEl>
                                          </p:spTgt>
                                        </p:tgtEl>
                                        <p:attrNameLst>
                                          <p:attrName>ppt_h</p:attrName>
                                        </p:attrNameLst>
                                      </p:cBhvr>
                                      <p:tavLst>
                                        <p:tav tm="0">
                                          <p:val>
                                            <p:fltVal val="0"/>
                                          </p:val>
                                        </p:tav>
                                        <p:tav tm="100000">
                                          <p:val>
                                            <p:strVal val="#ppt_h"/>
                                          </p:val>
                                        </p:tav>
                                      </p:tavLst>
                                    </p:anim>
                                    <p:animEffect transition="in" filter="fade">
                                      <p:cBhvr>
                                        <p:cTn id="114" dur="300"/>
                                        <p:tgtEl>
                                          <p:spTgt spid="59">
                                            <p:txEl>
                                              <p:pRg st="0" end="0"/>
                                            </p:txEl>
                                          </p:spTgt>
                                        </p:tgtEl>
                                      </p:cBhvr>
                                    </p:animEffect>
                                  </p:childTnLst>
                                </p:cTn>
                              </p:par>
                              <p:par>
                                <p:cTn id="115" presetID="53" presetClass="entr" presetSubtype="16" fill="hold" grpId="0" nodeType="withEffect" nodePh="1">
                                  <p:stCondLst>
                                    <p:cond delay="800"/>
                                  </p:stCondLst>
                                  <p:endCondLst>
                                    <p:cond evt="begin" delay="0">
                                      <p:tn val="115"/>
                                    </p:cond>
                                  </p:endCondLst>
                                  <p:childTnLst>
                                    <p:set>
                                      <p:cBhvr>
                                        <p:cTn id="116" dur="1" fill="hold">
                                          <p:stCondLst>
                                            <p:cond delay="0"/>
                                          </p:stCondLst>
                                        </p:cTn>
                                        <p:tgtEl>
                                          <p:spTgt spid="60"/>
                                        </p:tgtEl>
                                        <p:attrNameLst>
                                          <p:attrName>style.visibility</p:attrName>
                                        </p:attrNameLst>
                                      </p:cBhvr>
                                      <p:to>
                                        <p:strVal val="visible"/>
                                      </p:to>
                                    </p:set>
                                    <p:anim calcmode="lin" valueType="num">
                                      <p:cBhvr>
                                        <p:cTn id="117" dur="1000" fill="hold"/>
                                        <p:tgtEl>
                                          <p:spTgt spid="60"/>
                                        </p:tgtEl>
                                        <p:attrNameLst>
                                          <p:attrName>ppt_w</p:attrName>
                                        </p:attrNameLst>
                                      </p:cBhvr>
                                      <p:tavLst>
                                        <p:tav tm="0">
                                          <p:val>
                                            <p:fltVal val="0"/>
                                          </p:val>
                                        </p:tav>
                                        <p:tav tm="100000">
                                          <p:val>
                                            <p:strVal val="#ppt_w"/>
                                          </p:val>
                                        </p:tav>
                                      </p:tavLst>
                                    </p:anim>
                                    <p:anim calcmode="lin" valueType="num">
                                      <p:cBhvr>
                                        <p:cTn id="118" dur="1000" fill="hold"/>
                                        <p:tgtEl>
                                          <p:spTgt spid="60"/>
                                        </p:tgtEl>
                                        <p:attrNameLst>
                                          <p:attrName>ppt_h</p:attrName>
                                        </p:attrNameLst>
                                      </p:cBhvr>
                                      <p:tavLst>
                                        <p:tav tm="0">
                                          <p:val>
                                            <p:fltVal val="0"/>
                                          </p:val>
                                        </p:tav>
                                        <p:tav tm="100000">
                                          <p:val>
                                            <p:strVal val="#ppt_h"/>
                                          </p:val>
                                        </p:tav>
                                      </p:tavLst>
                                    </p:anim>
                                    <p:animEffect transition="in" filter="fade">
                                      <p:cBhvr>
                                        <p:cTn id="119" dur="1000"/>
                                        <p:tgtEl>
                                          <p:spTgt spid="60"/>
                                        </p:tgtEl>
                                      </p:cBhvr>
                                    </p:animEffect>
                                  </p:childTnLst>
                                </p:cTn>
                              </p:par>
                            </p:childTnLst>
                          </p:cTn>
                        </p:par>
                        <p:par>
                          <p:cTn id="120" fill="hold">
                            <p:stCondLst>
                              <p:cond delay="14300"/>
                            </p:stCondLst>
                            <p:childTnLst>
                              <p:par>
                                <p:cTn id="121" presetID="22" presetClass="entr" presetSubtype="8" fill="hold" grpId="0" nodeType="afterEffect">
                                  <p:stCondLst>
                                    <p:cond delay="0"/>
                                  </p:stCondLst>
                                  <p:childTnLst>
                                    <p:set>
                                      <p:cBhvr>
                                        <p:cTn id="122" dur="1" fill="hold">
                                          <p:stCondLst>
                                            <p:cond delay="0"/>
                                          </p:stCondLst>
                                        </p:cTn>
                                        <p:tgtEl>
                                          <p:spTgt spid="61"/>
                                        </p:tgtEl>
                                        <p:attrNameLst>
                                          <p:attrName>style.visibility</p:attrName>
                                        </p:attrNameLst>
                                      </p:cBhvr>
                                      <p:to>
                                        <p:strVal val="visible"/>
                                      </p:to>
                                    </p:set>
                                    <p:animEffect transition="in" filter="wipe(left)">
                                      <p:cBhvr>
                                        <p:cTn id="123" dur="500"/>
                                        <p:tgtEl>
                                          <p:spTgt spid="61"/>
                                        </p:tgtEl>
                                      </p:cBhvr>
                                    </p:animEffect>
                                  </p:childTnLst>
                                </p:cTn>
                              </p:par>
                              <p:par>
                                <p:cTn id="124" presetID="42" presetClass="entr" presetSubtype="0" fill="hold" grpId="0" nodeType="withEffect">
                                  <p:stCondLst>
                                    <p:cond delay="200"/>
                                  </p:stCondLst>
                                  <p:childTnLst>
                                    <p:set>
                                      <p:cBhvr>
                                        <p:cTn id="125" dur="1" fill="hold">
                                          <p:stCondLst>
                                            <p:cond delay="0"/>
                                          </p:stCondLst>
                                        </p:cTn>
                                        <p:tgtEl>
                                          <p:spTgt spid="62">
                                            <p:txEl>
                                              <p:pRg st="0" end="0"/>
                                            </p:txEl>
                                          </p:spTgt>
                                        </p:tgtEl>
                                        <p:attrNameLst>
                                          <p:attrName>style.visibility</p:attrName>
                                        </p:attrNameLst>
                                      </p:cBhvr>
                                      <p:to>
                                        <p:strVal val="visible"/>
                                      </p:to>
                                    </p:set>
                                    <p:animEffect transition="in" filter="fade">
                                      <p:cBhvr>
                                        <p:cTn id="126" dur="500"/>
                                        <p:tgtEl>
                                          <p:spTgt spid="62">
                                            <p:txEl>
                                              <p:pRg st="0" end="0"/>
                                            </p:txEl>
                                          </p:spTgt>
                                        </p:tgtEl>
                                      </p:cBhvr>
                                    </p:animEffect>
                                    <p:anim calcmode="lin" valueType="num">
                                      <p:cBhvr>
                                        <p:cTn id="127" dur="500" fill="hold"/>
                                        <p:tgtEl>
                                          <p:spTgt spid="62">
                                            <p:txEl>
                                              <p:pRg st="0" end="0"/>
                                            </p:txEl>
                                          </p:spTgt>
                                        </p:tgtEl>
                                        <p:attrNameLst>
                                          <p:attrName>ppt_x</p:attrName>
                                        </p:attrNameLst>
                                      </p:cBhvr>
                                      <p:tavLst>
                                        <p:tav tm="0">
                                          <p:val>
                                            <p:strVal val="#ppt_x"/>
                                          </p:val>
                                        </p:tav>
                                        <p:tav tm="100000">
                                          <p:val>
                                            <p:strVal val="#ppt_x"/>
                                          </p:val>
                                        </p:tav>
                                      </p:tavLst>
                                    </p:anim>
                                    <p:anim calcmode="lin" valueType="num">
                                      <p:cBhvr>
                                        <p:cTn id="128" dur="500" fill="hold"/>
                                        <p:tgtEl>
                                          <p:spTgt spid="62">
                                            <p:txEl>
                                              <p:pRg st="0" end="0"/>
                                            </p:txEl>
                                          </p:spTgt>
                                        </p:tgtEl>
                                        <p:attrNameLst>
                                          <p:attrName>ppt_y</p:attrName>
                                        </p:attrNameLst>
                                      </p:cBhvr>
                                      <p:tavLst>
                                        <p:tav tm="0">
                                          <p:val>
                                            <p:strVal val="#ppt_y+.1"/>
                                          </p:val>
                                        </p:tav>
                                        <p:tav tm="100000">
                                          <p:val>
                                            <p:strVal val="#ppt_y"/>
                                          </p:val>
                                        </p:tav>
                                      </p:tavLst>
                                    </p:anim>
                                  </p:childTnLst>
                                </p:cTn>
                              </p:par>
                            </p:childTnLst>
                          </p:cTn>
                        </p:par>
                        <p:par>
                          <p:cTn id="129" fill="hold">
                            <p:stCondLst>
                              <p:cond delay="15000"/>
                            </p:stCondLst>
                            <p:childTnLst>
                              <p:par>
                                <p:cTn id="130" presetID="53" presetClass="entr" presetSubtype="16" fill="hold" grpId="0" nodeType="afterEffect">
                                  <p:stCondLst>
                                    <p:cond delay="0"/>
                                  </p:stCondLst>
                                  <p:childTnLst>
                                    <p:set>
                                      <p:cBhvr>
                                        <p:cTn id="131" dur="1" fill="hold">
                                          <p:stCondLst>
                                            <p:cond delay="0"/>
                                          </p:stCondLst>
                                        </p:cTn>
                                        <p:tgtEl>
                                          <p:spTgt spid="63">
                                            <p:txEl>
                                              <p:pRg st="0" end="0"/>
                                            </p:txEl>
                                          </p:spTgt>
                                        </p:tgtEl>
                                        <p:attrNameLst>
                                          <p:attrName>style.visibility</p:attrName>
                                        </p:attrNameLst>
                                      </p:cBhvr>
                                      <p:to>
                                        <p:strVal val="visible"/>
                                      </p:to>
                                    </p:set>
                                    <p:anim calcmode="lin" valueType="num">
                                      <p:cBhvr>
                                        <p:cTn id="132" dur="300" fill="hold"/>
                                        <p:tgtEl>
                                          <p:spTgt spid="63">
                                            <p:txEl>
                                              <p:pRg st="0" end="0"/>
                                            </p:txEl>
                                          </p:spTgt>
                                        </p:tgtEl>
                                        <p:attrNameLst>
                                          <p:attrName>ppt_w</p:attrName>
                                        </p:attrNameLst>
                                      </p:cBhvr>
                                      <p:tavLst>
                                        <p:tav tm="0">
                                          <p:val>
                                            <p:fltVal val="0"/>
                                          </p:val>
                                        </p:tav>
                                        <p:tav tm="100000">
                                          <p:val>
                                            <p:strVal val="#ppt_w"/>
                                          </p:val>
                                        </p:tav>
                                      </p:tavLst>
                                    </p:anim>
                                    <p:anim calcmode="lin" valueType="num">
                                      <p:cBhvr>
                                        <p:cTn id="133" dur="300" fill="hold"/>
                                        <p:tgtEl>
                                          <p:spTgt spid="63">
                                            <p:txEl>
                                              <p:pRg st="0" end="0"/>
                                            </p:txEl>
                                          </p:spTgt>
                                        </p:tgtEl>
                                        <p:attrNameLst>
                                          <p:attrName>ppt_h</p:attrName>
                                        </p:attrNameLst>
                                      </p:cBhvr>
                                      <p:tavLst>
                                        <p:tav tm="0">
                                          <p:val>
                                            <p:fltVal val="0"/>
                                          </p:val>
                                        </p:tav>
                                        <p:tav tm="100000">
                                          <p:val>
                                            <p:strVal val="#ppt_h"/>
                                          </p:val>
                                        </p:tav>
                                      </p:tavLst>
                                    </p:anim>
                                    <p:animEffect transition="in" filter="fade">
                                      <p:cBhvr>
                                        <p:cTn id="134" dur="300"/>
                                        <p:tgtEl>
                                          <p:spTgt spid="6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22" grpId="0"/>
      <p:bldP spid="23" grpId="0" animBg="1"/>
      <p:bldP spid="25" grpId="0" build="p">
        <p:tmplLst>
          <p:tmpl lvl="1">
            <p:tnLst>
              <p:par>
                <p:cTn presetID="42" presetClass="entr" presetSubtype="0" fill="hold" nodeType="withEffect">
                  <p:stCondLst>
                    <p:cond delay="20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anim calcmode="lin" valueType="num">
                      <p:cBhvr>
                        <p:cTn dur="500" fill="hold"/>
                        <p:tgtEl>
                          <p:spTgt spid="25"/>
                        </p:tgtEl>
                        <p:attrNameLst>
                          <p:attrName>ppt_x</p:attrName>
                        </p:attrNameLst>
                      </p:cBhvr>
                      <p:tavLst>
                        <p:tav tm="0">
                          <p:val>
                            <p:strVal val="#ppt_x"/>
                          </p:val>
                        </p:tav>
                        <p:tav tm="100000">
                          <p:val>
                            <p:strVal val="#ppt_x"/>
                          </p:val>
                        </p:tav>
                      </p:tavLst>
                    </p:anim>
                    <p:anim calcmode="lin" valueType="num">
                      <p:cBhvr>
                        <p:cTn dur="500" fill="hold"/>
                        <p:tgtEl>
                          <p:spTgt spid="25"/>
                        </p:tgtEl>
                        <p:attrNameLst>
                          <p:attrName>ppt_y</p:attrName>
                        </p:attrNameLst>
                      </p:cBhvr>
                      <p:tavLst>
                        <p:tav tm="0">
                          <p:val>
                            <p:strVal val="#ppt_y+.1"/>
                          </p:val>
                        </p:tav>
                        <p:tav tm="100000">
                          <p:val>
                            <p:strVal val="#ppt_y"/>
                          </p:val>
                        </p:tav>
                      </p:tavLst>
                    </p:anim>
                  </p:childTnLst>
                </p:cTn>
              </p:par>
            </p:tnLst>
          </p:tmpl>
        </p:tmplLst>
      </p:bldP>
      <p:bldP spid="27" grpId="0" build="p">
        <p:tmplLst>
          <p:tmpl lvl="1">
            <p:tnLst>
              <p:par>
                <p:cTn presetID="53" presetClass="entr" presetSubtype="16"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p:cTn dur="300" fill="hold"/>
                        <p:tgtEl>
                          <p:spTgt spid="27"/>
                        </p:tgtEl>
                        <p:attrNameLst>
                          <p:attrName>ppt_w</p:attrName>
                        </p:attrNameLst>
                      </p:cBhvr>
                      <p:tavLst>
                        <p:tav tm="0">
                          <p:val>
                            <p:fltVal val="0"/>
                          </p:val>
                        </p:tav>
                        <p:tav tm="100000">
                          <p:val>
                            <p:strVal val="#ppt_w"/>
                          </p:val>
                        </p:tav>
                      </p:tavLst>
                    </p:anim>
                    <p:anim calcmode="lin" valueType="num">
                      <p:cBhvr>
                        <p:cTn dur="300" fill="hold"/>
                        <p:tgtEl>
                          <p:spTgt spid="27"/>
                        </p:tgtEl>
                        <p:attrNameLst>
                          <p:attrName>ppt_h</p:attrName>
                        </p:attrNameLst>
                      </p:cBhvr>
                      <p:tavLst>
                        <p:tav tm="0">
                          <p:val>
                            <p:fltVal val="0"/>
                          </p:val>
                        </p:tav>
                        <p:tav tm="100000">
                          <p:val>
                            <p:strVal val="#ppt_h"/>
                          </p:val>
                        </p:tav>
                      </p:tavLst>
                    </p:anim>
                    <p:animEffect transition="in" filter="fade">
                      <p:cBhvr>
                        <p:cTn dur="300"/>
                        <p:tgtEl>
                          <p:spTgt spid="27"/>
                        </p:tgtEl>
                      </p:cBhvr>
                    </p:animEffect>
                  </p:childTnLst>
                </p:cTn>
              </p:par>
            </p:tnLst>
          </p:tmpl>
        </p:tmplLst>
      </p:bldP>
      <p:bldP spid="28" grpId="0"/>
      <p:bldP spid="29" grpId="0" animBg="1"/>
      <p:bldP spid="31" grpId="0" build="p">
        <p:tmplLst>
          <p:tmpl lvl="1">
            <p:tnLst>
              <p:par>
                <p:cTn presetID="42" presetClass="entr" presetSubtype="0" fill="hold" nodeType="withEffect">
                  <p:stCondLst>
                    <p:cond delay="200"/>
                  </p:stCondLst>
                  <p:childTnLst>
                    <p:set>
                      <p:cBhvr>
                        <p:cTn dur="1" fill="hold">
                          <p:stCondLst>
                            <p:cond delay="0"/>
                          </p:stCondLst>
                        </p:cTn>
                        <p:tgtEl>
                          <p:spTgt spid="31"/>
                        </p:tgtEl>
                        <p:attrNameLst>
                          <p:attrName>style.visibility</p:attrName>
                        </p:attrNameLst>
                      </p:cBhvr>
                      <p:to>
                        <p:strVal val="visible"/>
                      </p:to>
                    </p:set>
                    <p:animEffect transition="in" filter="fade">
                      <p:cBhvr>
                        <p:cTn dur="500"/>
                        <p:tgtEl>
                          <p:spTgt spid="31"/>
                        </p:tgtEl>
                      </p:cBhvr>
                    </p:animEffect>
                    <p:anim calcmode="lin" valueType="num">
                      <p:cBhvr>
                        <p:cTn dur="500" fill="hold"/>
                        <p:tgtEl>
                          <p:spTgt spid="31"/>
                        </p:tgtEl>
                        <p:attrNameLst>
                          <p:attrName>ppt_x</p:attrName>
                        </p:attrNameLst>
                      </p:cBhvr>
                      <p:tavLst>
                        <p:tav tm="0">
                          <p:val>
                            <p:strVal val="#ppt_x"/>
                          </p:val>
                        </p:tav>
                        <p:tav tm="100000">
                          <p:val>
                            <p:strVal val="#ppt_x"/>
                          </p:val>
                        </p:tav>
                      </p:tavLst>
                    </p:anim>
                    <p:anim calcmode="lin" valueType="num">
                      <p:cBhvr>
                        <p:cTn dur="500" fill="hold"/>
                        <p:tgtEl>
                          <p:spTgt spid="31"/>
                        </p:tgtEl>
                        <p:attrNameLst>
                          <p:attrName>ppt_y</p:attrName>
                        </p:attrNameLst>
                      </p:cBhvr>
                      <p:tavLst>
                        <p:tav tm="0">
                          <p:val>
                            <p:strVal val="#ppt_y+.1"/>
                          </p:val>
                        </p:tav>
                        <p:tav tm="100000">
                          <p:val>
                            <p:strVal val="#ppt_y"/>
                          </p:val>
                        </p:tav>
                      </p:tavLst>
                    </p:anim>
                  </p:childTnLst>
                </p:cTn>
              </p:par>
            </p:tnLst>
          </p:tmpl>
        </p:tmplLst>
      </p:bldP>
      <p:bldP spid="33" grpId="0" build="p">
        <p:tmplLst>
          <p:tmpl lvl="1">
            <p:tnLst>
              <p:par>
                <p:cTn presetID="53" presetClass="entr" presetSubtype="16"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p:cTn dur="300" fill="hold"/>
                        <p:tgtEl>
                          <p:spTgt spid="33"/>
                        </p:tgtEl>
                        <p:attrNameLst>
                          <p:attrName>ppt_w</p:attrName>
                        </p:attrNameLst>
                      </p:cBhvr>
                      <p:tavLst>
                        <p:tav tm="0">
                          <p:val>
                            <p:fltVal val="0"/>
                          </p:val>
                        </p:tav>
                        <p:tav tm="100000">
                          <p:val>
                            <p:strVal val="#ppt_w"/>
                          </p:val>
                        </p:tav>
                      </p:tavLst>
                    </p:anim>
                    <p:anim calcmode="lin" valueType="num">
                      <p:cBhvr>
                        <p:cTn dur="300" fill="hold"/>
                        <p:tgtEl>
                          <p:spTgt spid="33"/>
                        </p:tgtEl>
                        <p:attrNameLst>
                          <p:attrName>ppt_h</p:attrName>
                        </p:attrNameLst>
                      </p:cBhvr>
                      <p:tavLst>
                        <p:tav tm="0">
                          <p:val>
                            <p:fltVal val="0"/>
                          </p:val>
                        </p:tav>
                        <p:tav tm="100000">
                          <p:val>
                            <p:strVal val="#ppt_h"/>
                          </p:val>
                        </p:tav>
                      </p:tavLst>
                    </p:anim>
                    <p:animEffect transition="in" filter="fade">
                      <p:cBhvr>
                        <p:cTn dur="300"/>
                        <p:tgtEl>
                          <p:spTgt spid="33"/>
                        </p:tgtEl>
                      </p:cBhvr>
                    </p:animEffect>
                  </p:childTnLst>
                </p:cTn>
              </p:par>
            </p:tnLst>
          </p:tmpl>
        </p:tmplLst>
      </p:bldP>
      <p:bldP spid="41" grpId="0"/>
      <p:bldP spid="42" grpId="0" animBg="1"/>
      <p:bldP spid="46" grpId="0" build="p">
        <p:tmplLst>
          <p:tmpl lvl="1">
            <p:tnLst>
              <p:par>
                <p:cTn presetID="42" presetClass="entr" presetSubtype="0" fill="hold" nodeType="withEffect">
                  <p:stCondLst>
                    <p:cond delay="20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anim calcmode="lin" valueType="num">
                      <p:cBhvr>
                        <p:cTn dur="500" fill="hold"/>
                        <p:tgtEl>
                          <p:spTgt spid="46"/>
                        </p:tgtEl>
                        <p:attrNameLst>
                          <p:attrName>ppt_x</p:attrName>
                        </p:attrNameLst>
                      </p:cBhvr>
                      <p:tavLst>
                        <p:tav tm="0">
                          <p:val>
                            <p:strVal val="#ppt_x"/>
                          </p:val>
                        </p:tav>
                        <p:tav tm="100000">
                          <p:val>
                            <p:strVal val="#ppt_x"/>
                          </p:val>
                        </p:tav>
                      </p:tavLst>
                    </p:anim>
                    <p:anim calcmode="lin" valueType="num">
                      <p:cBhvr>
                        <p:cTn dur="500" fill="hold"/>
                        <p:tgtEl>
                          <p:spTgt spid="46"/>
                        </p:tgtEl>
                        <p:attrNameLst>
                          <p:attrName>ppt_y</p:attrName>
                        </p:attrNameLst>
                      </p:cBhvr>
                      <p:tavLst>
                        <p:tav tm="0">
                          <p:val>
                            <p:strVal val="#ppt_y+.1"/>
                          </p:val>
                        </p:tav>
                        <p:tav tm="100000">
                          <p:val>
                            <p:strVal val="#ppt_y"/>
                          </p:val>
                        </p:tav>
                      </p:tavLst>
                    </p:anim>
                  </p:childTnLst>
                </p:cTn>
              </p:par>
            </p:tnLst>
          </p:tmpl>
        </p:tmplLst>
      </p:bldP>
      <p:bldP spid="55" grpId="0" build="p">
        <p:tmplLst>
          <p:tmpl lvl="1">
            <p:tnLst>
              <p:par>
                <p:cTn presetID="53" presetClass="entr" presetSubtype="16"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p:cTn dur="300" fill="hold"/>
                        <p:tgtEl>
                          <p:spTgt spid="55"/>
                        </p:tgtEl>
                        <p:attrNameLst>
                          <p:attrName>ppt_w</p:attrName>
                        </p:attrNameLst>
                      </p:cBhvr>
                      <p:tavLst>
                        <p:tav tm="0">
                          <p:val>
                            <p:fltVal val="0"/>
                          </p:val>
                        </p:tav>
                        <p:tav tm="100000">
                          <p:val>
                            <p:strVal val="#ppt_w"/>
                          </p:val>
                        </p:tav>
                      </p:tavLst>
                    </p:anim>
                    <p:anim calcmode="lin" valueType="num">
                      <p:cBhvr>
                        <p:cTn dur="300" fill="hold"/>
                        <p:tgtEl>
                          <p:spTgt spid="55"/>
                        </p:tgtEl>
                        <p:attrNameLst>
                          <p:attrName>ppt_h</p:attrName>
                        </p:attrNameLst>
                      </p:cBhvr>
                      <p:tavLst>
                        <p:tav tm="0">
                          <p:val>
                            <p:fltVal val="0"/>
                          </p:val>
                        </p:tav>
                        <p:tav tm="100000">
                          <p:val>
                            <p:strVal val="#ppt_h"/>
                          </p:val>
                        </p:tav>
                      </p:tavLst>
                    </p:anim>
                    <p:animEffect transition="in" filter="fade">
                      <p:cBhvr>
                        <p:cTn dur="300"/>
                        <p:tgtEl>
                          <p:spTgt spid="55"/>
                        </p:tgtEl>
                      </p:cBhvr>
                    </p:animEffect>
                  </p:childTnLst>
                </p:cTn>
              </p:par>
            </p:tnLst>
          </p:tmpl>
        </p:tmplLst>
      </p:bldP>
      <p:bldP spid="51" grpId="0"/>
      <p:bldP spid="52" grpId="0" animBg="1"/>
      <p:bldP spid="53" grpId="0" build="p">
        <p:tmplLst>
          <p:tmpl lvl="1">
            <p:tnLst>
              <p:par>
                <p:cTn presetID="42" presetClass="entr" presetSubtype="0" fill="hold" nodeType="withEffect">
                  <p:stCondLst>
                    <p:cond delay="200"/>
                  </p:stCondLst>
                  <p:childTnLst>
                    <p:set>
                      <p:cBhvr>
                        <p:cTn dur="1" fill="hold">
                          <p:stCondLst>
                            <p:cond delay="0"/>
                          </p:stCondLst>
                        </p:cTn>
                        <p:tgtEl>
                          <p:spTgt spid="53"/>
                        </p:tgtEl>
                        <p:attrNameLst>
                          <p:attrName>style.visibility</p:attrName>
                        </p:attrNameLst>
                      </p:cBhvr>
                      <p:to>
                        <p:strVal val="visible"/>
                      </p:to>
                    </p:set>
                    <p:animEffect transition="in" filter="fade">
                      <p:cBhvr>
                        <p:cTn dur="500"/>
                        <p:tgtEl>
                          <p:spTgt spid="53"/>
                        </p:tgtEl>
                      </p:cBhvr>
                    </p:animEffect>
                    <p:anim calcmode="lin" valueType="num">
                      <p:cBhvr>
                        <p:cTn dur="500" fill="hold"/>
                        <p:tgtEl>
                          <p:spTgt spid="53"/>
                        </p:tgtEl>
                        <p:attrNameLst>
                          <p:attrName>ppt_x</p:attrName>
                        </p:attrNameLst>
                      </p:cBhvr>
                      <p:tavLst>
                        <p:tav tm="0">
                          <p:val>
                            <p:strVal val="#ppt_x"/>
                          </p:val>
                        </p:tav>
                        <p:tav tm="100000">
                          <p:val>
                            <p:strVal val="#ppt_x"/>
                          </p:val>
                        </p:tav>
                      </p:tavLst>
                    </p:anim>
                    <p:anim calcmode="lin" valueType="num">
                      <p:cBhvr>
                        <p:cTn dur="500" fill="hold"/>
                        <p:tgtEl>
                          <p:spTgt spid="53"/>
                        </p:tgtEl>
                        <p:attrNameLst>
                          <p:attrName>ppt_y</p:attrName>
                        </p:attrNameLst>
                      </p:cBhvr>
                      <p:tavLst>
                        <p:tav tm="0">
                          <p:val>
                            <p:strVal val="#ppt_y+.1"/>
                          </p:val>
                        </p:tav>
                        <p:tav tm="100000">
                          <p:val>
                            <p:strVal val="#ppt_y"/>
                          </p:val>
                        </p:tav>
                      </p:tavLst>
                    </p:anim>
                  </p:childTnLst>
                </p:cTn>
              </p:par>
            </p:tnLst>
          </p:tmpl>
        </p:tmplLst>
      </p:bldP>
      <p:bldP spid="54" grpId="0" build="p">
        <p:tmplLst>
          <p:tmpl lvl="1">
            <p:tnLst>
              <p:par>
                <p:cTn presetID="53" presetClass="entr" presetSubtype="16" fill="hold" nodeType="afterEffect">
                  <p:stCondLst>
                    <p:cond delay="0"/>
                  </p:stCondLst>
                  <p:childTnLst>
                    <p:set>
                      <p:cBhvr>
                        <p:cTn dur="1" fill="hold">
                          <p:stCondLst>
                            <p:cond delay="0"/>
                          </p:stCondLst>
                        </p:cTn>
                        <p:tgtEl>
                          <p:spTgt spid="54"/>
                        </p:tgtEl>
                        <p:attrNameLst>
                          <p:attrName>style.visibility</p:attrName>
                        </p:attrNameLst>
                      </p:cBhvr>
                      <p:to>
                        <p:strVal val="visible"/>
                      </p:to>
                    </p:set>
                    <p:anim calcmode="lin" valueType="num">
                      <p:cBhvr>
                        <p:cTn dur="300" fill="hold"/>
                        <p:tgtEl>
                          <p:spTgt spid="54"/>
                        </p:tgtEl>
                        <p:attrNameLst>
                          <p:attrName>ppt_w</p:attrName>
                        </p:attrNameLst>
                      </p:cBhvr>
                      <p:tavLst>
                        <p:tav tm="0">
                          <p:val>
                            <p:fltVal val="0"/>
                          </p:val>
                        </p:tav>
                        <p:tav tm="100000">
                          <p:val>
                            <p:strVal val="#ppt_w"/>
                          </p:val>
                        </p:tav>
                      </p:tavLst>
                    </p:anim>
                    <p:anim calcmode="lin" valueType="num">
                      <p:cBhvr>
                        <p:cTn dur="300" fill="hold"/>
                        <p:tgtEl>
                          <p:spTgt spid="54"/>
                        </p:tgtEl>
                        <p:attrNameLst>
                          <p:attrName>ppt_h</p:attrName>
                        </p:attrNameLst>
                      </p:cBhvr>
                      <p:tavLst>
                        <p:tav tm="0">
                          <p:val>
                            <p:fltVal val="0"/>
                          </p:val>
                        </p:tav>
                        <p:tav tm="100000">
                          <p:val>
                            <p:strVal val="#ppt_h"/>
                          </p:val>
                        </p:tav>
                      </p:tavLst>
                    </p:anim>
                    <p:animEffect transition="in" filter="fade">
                      <p:cBhvr>
                        <p:cTn dur="300"/>
                        <p:tgtEl>
                          <p:spTgt spid="54"/>
                        </p:tgtEl>
                      </p:cBhvr>
                    </p:animEffect>
                  </p:childTnLst>
                </p:cTn>
              </p:par>
            </p:tnLst>
          </p:tmpl>
        </p:tmplLst>
      </p:bldP>
      <p:bldP spid="56" grpId="0"/>
      <p:bldP spid="57" grpId="0" animBg="1"/>
      <p:bldP spid="58" grpId="0" build="p">
        <p:tmplLst>
          <p:tmpl lvl="1">
            <p:tnLst>
              <p:par>
                <p:cTn presetID="42" presetClass="entr" presetSubtype="0" fill="hold" nodeType="withEffect">
                  <p:stCondLst>
                    <p:cond delay="200"/>
                  </p:stCondLst>
                  <p:childTnLst>
                    <p:set>
                      <p:cBhvr>
                        <p:cTn dur="1" fill="hold">
                          <p:stCondLst>
                            <p:cond delay="0"/>
                          </p:stCondLst>
                        </p:cTn>
                        <p:tgtEl>
                          <p:spTgt spid="58"/>
                        </p:tgtEl>
                        <p:attrNameLst>
                          <p:attrName>style.visibility</p:attrName>
                        </p:attrNameLst>
                      </p:cBhvr>
                      <p:to>
                        <p:strVal val="visible"/>
                      </p:to>
                    </p:set>
                    <p:animEffect transition="in" filter="fade">
                      <p:cBhvr>
                        <p:cTn dur="500"/>
                        <p:tgtEl>
                          <p:spTgt spid="58"/>
                        </p:tgtEl>
                      </p:cBhvr>
                    </p:animEffect>
                    <p:anim calcmode="lin" valueType="num">
                      <p:cBhvr>
                        <p:cTn dur="500" fill="hold"/>
                        <p:tgtEl>
                          <p:spTgt spid="58"/>
                        </p:tgtEl>
                        <p:attrNameLst>
                          <p:attrName>ppt_x</p:attrName>
                        </p:attrNameLst>
                      </p:cBhvr>
                      <p:tavLst>
                        <p:tav tm="0">
                          <p:val>
                            <p:strVal val="#ppt_x"/>
                          </p:val>
                        </p:tav>
                        <p:tav tm="100000">
                          <p:val>
                            <p:strVal val="#ppt_x"/>
                          </p:val>
                        </p:tav>
                      </p:tavLst>
                    </p:anim>
                    <p:anim calcmode="lin" valueType="num">
                      <p:cBhvr>
                        <p:cTn dur="500" fill="hold"/>
                        <p:tgtEl>
                          <p:spTgt spid="58"/>
                        </p:tgtEl>
                        <p:attrNameLst>
                          <p:attrName>ppt_y</p:attrName>
                        </p:attrNameLst>
                      </p:cBhvr>
                      <p:tavLst>
                        <p:tav tm="0">
                          <p:val>
                            <p:strVal val="#ppt_y+.1"/>
                          </p:val>
                        </p:tav>
                        <p:tav tm="100000">
                          <p:val>
                            <p:strVal val="#ppt_y"/>
                          </p:val>
                        </p:tav>
                      </p:tavLst>
                    </p:anim>
                  </p:childTnLst>
                </p:cTn>
              </p:par>
            </p:tnLst>
          </p:tmpl>
        </p:tmplLst>
      </p:bldP>
      <p:bldP spid="59" grpId="0" build="p">
        <p:tmplLst>
          <p:tmpl lvl="1">
            <p:tnLst>
              <p:par>
                <p:cTn presetID="53" presetClass="entr" presetSubtype="16"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 calcmode="lin" valueType="num">
                      <p:cBhvr>
                        <p:cTn dur="300" fill="hold"/>
                        <p:tgtEl>
                          <p:spTgt spid="59"/>
                        </p:tgtEl>
                        <p:attrNameLst>
                          <p:attrName>ppt_w</p:attrName>
                        </p:attrNameLst>
                      </p:cBhvr>
                      <p:tavLst>
                        <p:tav tm="0">
                          <p:val>
                            <p:fltVal val="0"/>
                          </p:val>
                        </p:tav>
                        <p:tav tm="100000">
                          <p:val>
                            <p:strVal val="#ppt_w"/>
                          </p:val>
                        </p:tav>
                      </p:tavLst>
                    </p:anim>
                    <p:anim calcmode="lin" valueType="num">
                      <p:cBhvr>
                        <p:cTn dur="300" fill="hold"/>
                        <p:tgtEl>
                          <p:spTgt spid="59"/>
                        </p:tgtEl>
                        <p:attrNameLst>
                          <p:attrName>ppt_h</p:attrName>
                        </p:attrNameLst>
                      </p:cBhvr>
                      <p:tavLst>
                        <p:tav tm="0">
                          <p:val>
                            <p:fltVal val="0"/>
                          </p:val>
                        </p:tav>
                        <p:tav tm="100000">
                          <p:val>
                            <p:strVal val="#ppt_h"/>
                          </p:val>
                        </p:tav>
                      </p:tavLst>
                    </p:anim>
                    <p:animEffect transition="in" filter="fade">
                      <p:cBhvr>
                        <p:cTn dur="300"/>
                        <p:tgtEl>
                          <p:spTgt spid="59"/>
                        </p:tgtEl>
                      </p:cBhvr>
                    </p:animEffect>
                  </p:childTnLst>
                </p:cTn>
              </p:par>
            </p:tnLst>
          </p:tmpl>
        </p:tmplLst>
      </p:bldP>
      <p:bldP spid="60" grpId="0"/>
      <p:bldP spid="61" grpId="0" animBg="1"/>
      <p:bldP spid="62" grpId="0" build="p">
        <p:tmplLst>
          <p:tmpl lvl="1">
            <p:tnLst>
              <p:par>
                <p:cTn presetID="42" presetClass="entr" presetSubtype="0" fill="hold" nodeType="withEffect">
                  <p:stCondLst>
                    <p:cond delay="200"/>
                  </p:stCondLst>
                  <p:childTnLst>
                    <p:set>
                      <p:cBhvr>
                        <p:cTn dur="1" fill="hold">
                          <p:stCondLst>
                            <p:cond delay="0"/>
                          </p:stCondLst>
                        </p:cTn>
                        <p:tgtEl>
                          <p:spTgt spid="62"/>
                        </p:tgtEl>
                        <p:attrNameLst>
                          <p:attrName>style.visibility</p:attrName>
                        </p:attrNameLst>
                      </p:cBhvr>
                      <p:to>
                        <p:strVal val="visible"/>
                      </p:to>
                    </p:set>
                    <p:animEffect transition="in" filter="fade">
                      <p:cBhvr>
                        <p:cTn dur="500"/>
                        <p:tgtEl>
                          <p:spTgt spid="62"/>
                        </p:tgtEl>
                      </p:cBhvr>
                    </p:animEffect>
                    <p:anim calcmode="lin" valueType="num">
                      <p:cBhvr>
                        <p:cTn dur="500" fill="hold"/>
                        <p:tgtEl>
                          <p:spTgt spid="62"/>
                        </p:tgtEl>
                        <p:attrNameLst>
                          <p:attrName>ppt_x</p:attrName>
                        </p:attrNameLst>
                      </p:cBhvr>
                      <p:tavLst>
                        <p:tav tm="0">
                          <p:val>
                            <p:strVal val="#ppt_x"/>
                          </p:val>
                        </p:tav>
                        <p:tav tm="100000">
                          <p:val>
                            <p:strVal val="#ppt_x"/>
                          </p:val>
                        </p:tav>
                      </p:tavLst>
                    </p:anim>
                    <p:anim calcmode="lin" valueType="num">
                      <p:cBhvr>
                        <p:cTn dur="500" fill="hold"/>
                        <p:tgtEl>
                          <p:spTgt spid="62"/>
                        </p:tgtEl>
                        <p:attrNameLst>
                          <p:attrName>ppt_y</p:attrName>
                        </p:attrNameLst>
                      </p:cBhvr>
                      <p:tavLst>
                        <p:tav tm="0">
                          <p:val>
                            <p:strVal val="#ppt_y+.1"/>
                          </p:val>
                        </p:tav>
                        <p:tav tm="100000">
                          <p:val>
                            <p:strVal val="#ppt_y"/>
                          </p:val>
                        </p:tav>
                      </p:tavLst>
                    </p:anim>
                  </p:childTnLst>
                </p:cTn>
              </p:par>
            </p:tnLst>
          </p:tmpl>
        </p:tmplLst>
      </p:bldP>
      <p:bldP spid="63" grpId="0" build="p">
        <p:tmplLst>
          <p:tmpl lvl="1">
            <p:tnLst>
              <p:par>
                <p:cTn presetID="53" presetClass="entr" presetSubtype="16" fill="hold" nodeType="afterEffect">
                  <p:stCondLst>
                    <p:cond delay="0"/>
                  </p:stCondLst>
                  <p:childTnLst>
                    <p:set>
                      <p:cBhvr>
                        <p:cTn dur="1" fill="hold">
                          <p:stCondLst>
                            <p:cond delay="0"/>
                          </p:stCondLst>
                        </p:cTn>
                        <p:tgtEl>
                          <p:spTgt spid="63"/>
                        </p:tgtEl>
                        <p:attrNameLst>
                          <p:attrName>style.visibility</p:attrName>
                        </p:attrNameLst>
                      </p:cBhvr>
                      <p:to>
                        <p:strVal val="visible"/>
                      </p:to>
                    </p:set>
                    <p:anim calcmode="lin" valueType="num">
                      <p:cBhvr>
                        <p:cTn dur="300" fill="hold"/>
                        <p:tgtEl>
                          <p:spTgt spid="63"/>
                        </p:tgtEl>
                        <p:attrNameLst>
                          <p:attrName>ppt_w</p:attrName>
                        </p:attrNameLst>
                      </p:cBhvr>
                      <p:tavLst>
                        <p:tav tm="0">
                          <p:val>
                            <p:fltVal val="0"/>
                          </p:val>
                        </p:tav>
                        <p:tav tm="100000">
                          <p:val>
                            <p:strVal val="#ppt_w"/>
                          </p:val>
                        </p:tav>
                      </p:tavLst>
                    </p:anim>
                    <p:anim calcmode="lin" valueType="num">
                      <p:cBhvr>
                        <p:cTn dur="300" fill="hold"/>
                        <p:tgtEl>
                          <p:spTgt spid="63"/>
                        </p:tgtEl>
                        <p:attrNameLst>
                          <p:attrName>ppt_h</p:attrName>
                        </p:attrNameLst>
                      </p:cBhvr>
                      <p:tavLst>
                        <p:tav tm="0">
                          <p:val>
                            <p:fltVal val="0"/>
                          </p:val>
                        </p:tav>
                        <p:tav tm="100000">
                          <p:val>
                            <p:strVal val="#ppt_h"/>
                          </p:val>
                        </p:tav>
                      </p:tavLst>
                    </p:anim>
                    <p:animEffect transition="in" filter="fade">
                      <p:cBhvr>
                        <p:cTn dur="300"/>
                        <p:tgtEl>
                          <p:spTgt spid="63"/>
                        </p:tgtEl>
                      </p:cBhvr>
                    </p:animEffect>
                  </p:childTnLst>
                </p:cTn>
              </p:par>
            </p:tnLst>
          </p:tmpl>
        </p:tmplLst>
      </p:bldP>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les images slide">
    <p:spTree>
      <p:nvGrpSpPr>
        <p:cNvPr id="1" name=""/>
        <p:cNvGrpSpPr/>
        <p:nvPr/>
      </p:nvGrpSpPr>
      <p:grpSpPr>
        <a:xfrm>
          <a:off x="0" y="0"/>
          <a:ext cx="0" cy="0"/>
          <a:chOff x="0" y="0"/>
          <a:chExt cx="0" cy="0"/>
        </a:xfrm>
      </p:grpSpPr>
      <p:sp>
        <p:nvSpPr>
          <p:cNvPr id="22" name="Picture Placeholder 2"/>
          <p:cNvSpPr>
            <a:spLocks noGrp="1" noChangeAspect="1"/>
          </p:cNvSpPr>
          <p:nvPr>
            <p:ph type="pic" sz="quarter" idx="48"/>
          </p:nvPr>
        </p:nvSpPr>
        <p:spPr>
          <a:xfrm>
            <a:off x="0" y="0"/>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3" name="Picture Placeholder 2"/>
          <p:cNvSpPr>
            <a:spLocks noGrp="1" noChangeAspect="1"/>
          </p:cNvSpPr>
          <p:nvPr>
            <p:ph type="pic" sz="quarter" idx="49"/>
          </p:nvPr>
        </p:nvSpPr>
        <p:spPr>
          <a:xfrm>
            <a:off x="1295997" y="0"/>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4" name="Picture Placeholder 2"/>
          <p:cNvSpPr>
            <a:spLocks noGrp="1" noChangeAspect="1"/>
          </p:cNvSpPr>
          <p:nvPr>
            <p:ph type="pic" sz="quarter" idx="50"/>
          </p:nvPr>
        </p:nvSpPr>
        <p:spPr>
          <a:xfrm>
            <a:off x="2591994" y="0"/>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5" name="Picture Placeholder 2"/>
          <p:cNvSpPr>
            <a:spLocks noGrp="1" noChangeAspect="1"/>
          </p:cNvSpPr>
          <p:nvPr>
            <p:ph type="pic" sz="quarter" idx="51"/>
          </p:nvPr>
        </p:nvSpPr>
        <p:spPr>
          <a:xfrm>
            <a:off x="3887991" y="0"/>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6" name="Picture Placeholder 2"/>
          <p:cNvSpPr>
            <a:spLocks noGrp="1" noChangeAspect="1"/>
          </p:cNvSpPr>
          <p:nvPr>
            <p:ph type="pic" sz="quarter" idx="52"/>
          </p:nvPr>
        </p:nvSpPr>
        <p:spPr>
          <a:xfrm>
            <a:off x="5183988" y="0"/>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7" name="Picture Placeholder 2"/>
          <p:cNvSpPr>
            <a:spLocks noGrp="1" noChangeAspect="1"/>
          </p:cNvSpPr>
          <p:nvPr>
            <p:ph type="pic" sz="quarter" idx="53"/>
          </p:nvPr>
        </p:nvSpPr>
        <p:spPr>
          <a:xfrm>
            <a:off x="6479985" y="0"/>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8" name="Picture Placeholder 2"/>
          <p:cNvSpPr>
            <a:spLocks noGrp="1" noChangeAspect="1"/>
          </p:cNvSpPr>
          <p:nvPr>
            <p:ph type="pic" sz="quarter" idx="54"/>
          </p:nvPr>
        </p:nvSpPr>
        <p:spPr>
          <a:xfrm>
            <a:off x="7775982" y="0"/>
            <a:ext cx="1368018"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9" name="Picture Placeholder 2"/>
          <p:cNvSpPr>
            <a:spLocks noGrp="1" noChangeAspect="1"/>
          </p:cNvSpPr>
          <p:nvPr>
            <p:ph type="pic" sz="quarter" idx="55"/>
          </p:nvPr>
        </p:nvSpPr>
        <p:spPr>
          <a:xfrm>
            <a:off x="0" y="1295996"/>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0" name="Picture Placeholder 2"/>
          <p:cNvSpPr>
            <a:spLocks noGrp="1" noChangeAspect="1"/>
          </p:cNvSpPr>
          <p:nvPr>
            <p:ph type="pic" sz="quarter" idx="56"/>
          </p:nvPr>
        </p:nvSpPr>
        <p:spPr>
          <a:xfrm>
            <a:off x="1295997" y="1295996"/>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1" name="Picture Placeholder 2"/>
          <p:cNvSpPr>
            <a:spLocks noGrp="1" noChangeAspect="1"/>
          </p:cNvSpPr>
          <p:nvPr>
            <p:ph type="pic" sz="quarter" idx="57"/>
          </p:nvPr>
        </p:nvSpPr>
        <p:spPr>
          <a:xfrm>
            <a:off x="2591994" y="1295996"/>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2" name="Picture Placeholder 2"/>
          <p:cNvSpPr>
            <a:spLocks noGrp="1" noChangeAspect="1"/>
          </p:cNvSpPr>
          <p:nvPr>
            <p:ph type="pic" sz="quarter" idx="58"/>
          </p:nvPr>
        </p:nvSpPr>
        <p:spPr>
          <a:xfrm>
            <a:off x="3887991" y="1295996"/>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3" name="Picture Placeholder 2"/>
          <p:cNvSpPr>
            <a:spLocks noGrp="1" noChangeAspect="1"/>
          </p:cNvSpPr>
          <p:nvPr>
            <p:ph type="pic" sz="quarter" idx="59"/>
          </p:nvPr>
        </p:nvSpPr>
        <p:spPr>
          <a:xfrm>
            <a:off x="5183988" y="1295996"/>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4" name="Picture Placeholder 2"/>
          <p:cNvSpPr>
            <a:spLocks noGrp="1" noChangeAspect="1"/>
          </p:cNvSpPr>
          <p:nvPr>
            <p:ph type="pic" sz="quarter" idx="60"/>
          </p:nvPr>
        </p:nvSpPr>
        <p:spPr>
          <a:xfrm>
            <a:off x="6479985" y="1295996"/>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5" name="Picture Placeholder 2"/>
          <p:cNvSpPr>
            <a:spLocks noGrp="1" noChangeAspect="1"/>
          </p:cNvSpPr>
          <p:nvPr>
            <p:ph type="pic" sz="quarter" idx="61"/>
          </p:nvPr>
        </p:nvSpPr>
        <p:spPr>
          <a:xfrm>
            <a:off x="7775982" y="1295996"/>
            <a:ext cx="1368018"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6" name="Picture Placeholder 2"/>
          <p:cNvSpPr>
            <a:spLocks noGrp="1" noChangeAspect="1"/>
          </p:cNvSpPr>
          <p:nvPr>
            <p:ph type="pic" sz="quarter" idx="62"/>
          </p:nvPr>
        </p:nvSpPr>
        <p:spPr>
          <a:xfrm>
            <a:off x="0" y="2591992"/>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7" name="Picture Placeholder 2"/>
          <p:cNvSpPr>
            <a:spLocks noGrp="1" noChangeAspect="1"/>
          </p:cNvSpPr>
          <p:nvPr>
            <p:ph type="pic" sz="quarter" idx="63"/>
          </p:nvPr>
        </p:nvSpPr>
        <p:spPr>
          <a:xfrm>
            <a:off x="1295997" y="2591992"/>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8" name="Picture Placeholder 2"/>
          <p:cNvSpPr>
            <a:spLocks noGrp="1" noChangeAspect="1"/>
          </p:cNvSpPr>
          <p:nvPr>
            <p:ph type="pic" sz="quarter" idx="64"/>
          </p:nvPr>
        </p:nvSpPr>
        <p:spPr>
          <a:xfrm>
            <a:off x="2591994" y="2591992"/>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9" name="Picture Placeholder 2"/>
          <p:cNvSpPr>
            <a:spLocks noGrp="1" noChangeAspect="1"/>
          </p:cNvSpPr>
          <p:nvPr>
            <p:ph type="pic" sz="quarter" idx="65"/>
          </p:nvPr>
        </p:nvSpPr>
        <p:spPr>
          <a:xfrm>
            <a:off x="3887991" y="2591992"/>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90" name="Picture Placeholder 2"/>
          <p:cNvSpPr>
            <a:spLocks noGrp="1" noChangeAspect="1"/>
          </p:cNvSpPr>
          <p:nvPr>
            <p:ph type="pic" sz="quarter" idx="66"/>
          </p:nvPr>
        </p:nvSpPr>
        <p:spPr>
          <a:xfrm>
            <a:off x="5183988" y="2591992"/>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91" name="Picture Placeholder 2"/>
          <p:cNvSpPr>
            <a:spLocks noGrp="1" noChangeAspect="1"/>
          </p:cNvSpPr>
          <p:nvPr>
            <p:ph type="pic" sz="quarter" idx="67"/>
          </p:nvPr>
        </p:nvSpPr>
        <p:spPr>
          <a:xfrm>
            <a:off x="6479985" y="2591992"/>
            <a:ext cx="1295996"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92" name="Picture Placeholder 2"/>
          <p:cNvSpPr>
            <a:spLocks noGrp="1" noChangeAspect="1"/>
          </p:cNvSpPr>
          <p:nvPr>
            <p:ph type="pic" sz="quarter" idx="68"/>
          </p:nvPr>
        </p:nvSpPr>
        <p:spPr>
          <a:xfrm>
            <a:off x="7775982" y="2591992"/>
            <a:ext cx="1368018" cy="1295996"/>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93" name="Text Placeholder 2"/>
          <p:cNvSpPr>
            <a:spLocks noGrp="1"/>
          </p:cNvSpPr>
          <p:nvPr>
            <p:ph type="body" sz="quarter" idx="69" hasCustomPrompt="1"/>
          </p:nvPr>
        </p:nvSpPr>
        <p:spPr>
          <a:xfrm>
            <a:off x="443971" y="4636475"/>
            <a:ext cx="8230129"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
        <p:nvSpPr>
          <p:cNvPr id="94" name="Text Placeholder 7"/>
          <p:cNvSpPr>
            <a:spLocks noGrp="1"/>
          </p:cNvSpPr>
          <p:nvPr>
            <p:ph type="body" sz="quarter" idx="18" hasCustomPrompt="1"/>
          </p:nvPr>
        </p:nvSpPr>
        <p:spPr>
          <a:xfrm>
            <a:off x="427038" y="4257826"/>
            <a:ext cx="8247062" cy="359817"/>
          </a:xfrm>
          <a:prstGeom prst="rect">
            <a:avLst/>
          </a:prstGeom>
        </p:spPr>
        <p:txBody>
          <a:bodyPr vert="horz" lIns="0" tIns="40504" rIns="0" bIns="40504" anchor="ctr"/>
          <a:lstStyle>
            <a:lvl1pPr marL="0" indent="0" algn="l">
              <a:lnSpc>
                <a:spcPct val="100000"/>
              </a:lnSpc>
              <a:spcBef>
                <a:spcPts val="0"/>
              </a:spcBef>
              <a:buNone/>
              <a:defRPr sz="1600" b="1" baseline="0">
                <a:solidFill>
                  <a:schemeClr val="tx1">
                    <a:lumMod val="75000"/>
                    <a:lumOff val="25000"/>
                  </a:schemeClr>
                </a:solidFill>
                <a:latin typeface="Lato Light"/>
                <a:cs typeface="Lato Light"/>
              </a:defRPr>
            </a:lvl1pPr>
          </a:lstStyle>
          <a:p>
            <a:pPr lvl="0"/>
            <a:r>
              <a:rPr lang="es-ES_tradnl" dirty="0" err="1" smtClean="0"/>
              <a:t>Put</a:t>
            </a:r>
            <a:r>
              <a:rPr lang="es-ES_tradnl" dirty="0" smtClean="0"/>
              <a:t> </a:t>
            </a:r>
            <a:r>
              <a:rPr lang="es-ES_tradnl" dirty="0" err="1" smtClean="0"/>
              <a:t>your</a:t>
            </a:r>
            <a:r>
              <a:rPr lang="es-ES_tradnl" dirty="0" smtClean="0"/>
              <a:t> </a:t>
            </a:r>
            <a:r>
              <a:rPr lang="es-ES_tradnl" dirty="0" err="1" smtClean="0"/>
              <a:t>title</a:t>
            </a:r>
            <a:r>
              <a:rPr lang="es-ES_tradnl" dirty="0" smtClean="0"/>
              <a:t> </a:t>
            </a:r>
            <a:r>
              <a:rPr lang="es-ES_tradnl" dirty="0" err="1" smtClean="0"/>
              <a:t>here</a:t>
            </a:r>
            <a:endParaRPr lang="es-ES_tradnl" dirty="0" smtClean="0"/>
          </a:p>
        </p:txBody>
      </p:sp>
    </p:spTree>
    <p:extLst>
      <p:ext uri="{BB962C8B-B14F-4D97-AF65-F5344CB8AC3E}">
        <p14:creationId xmlns:p14="http://schemas.microsoft.com/office/powerpoint/2010/main" val="3495183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nodePh="1">
                                  <p:stCondLst>
                                    <p:cond delay="800"/>
                                  </p:stCondLst>
                                  <p:endCondLst>
                                    <p:cond evt="begin" delay="0">
                                      <p:tn val="5"/>
                                    </p:cond>
                                  </p:endCondLst>
                                  <p:childTnLst>
                                    <p:set>
                                      <p:cBhvr>
                                        <p:cTn id="6" dur="1" fill="hold">
                                          <p:stCondLst>
                                            <p:cond delay="0"/>
                                          </p:stCondLst>
                                        </p:cTn>
                                        <p:tgtEl>
                                          <p:spTgt spid="22"/>
                                        </p:tgtEl>
                                        <p:attrNameLst>
                                          <p:attrName>style.visibility</p:attrName>
                                        </p:attrNameLst>
                                      </p:cBhvr>
                                      <p:to>
                                        <p:strVal val="visible"/>
                                      </p:to>
                                    </p:set>
                                    <p:anim calcmode="lin" valueType="num">
                                      <p:cBhvr>
                                        <p:cTn id="7" dur="1000" fill="hold"/>
                                        <p:tgtEl>
                                          <p:spTgt spid="22"/>
                                        </p:tgtEl>
                                        <p:attrNameLst>
                                          <p:attrName>ppt_w</p:attrName>
                                        </p:attrNameLst>
                                      </p:cBhvr>
                                      <p:tavLst>
                                        <p:tav tm="0">
                                          <p:val>
                                            <p:fltVal val="0"/>
                                          </p:val>
                                        </p:tav>
                                        <p:tav tm="100000">
                                          <p:val>
                                            <p:strVal val="#ppt_w"/>
                                          </p:val>
                                        </p:tav>
                                      </p:tavLst>
                                    </p:anim>
                                    <p:anim calcmode="lin" valueType="num">
                                      <p:cBhvr>
                                        <p:cTn id="8" dur="1000" fill="hold"/>
                                        <p:tgtEl>
                                          <p:spTgt spid="22"/>
                                        </p:tgtEl>
                                        <p:attrNameLst>
                                          <p:attrName>ppt_h</p:attrName>
                                        </p:attrNameLst>
                                      </p:cBhvr>
                                      <p:tavLst>
                                        <p:tav tm="0">
                                          <p:val>
                                            <p:fltVal val="0"/>
                                          </p:val>
                                        </p:tav>
                                        <p:tav tm="100000">
                                          <p:val>
                                            <p:strVal val="#ppt_h"/>
                                          </p:val>
                                        </p:tav>
                                      </p:tavLst>
                                    </p:anim>
                                    <p:animEffect transition="in" filter="fade">
                                      <p:cBhvr>
                                        <p:cTn id="9" dur="1000"/>
                                        <p:tgtEl>
                                          <p:spTgt spid="22"/>
                                        </p:tgtEl>
                                      </p:cBhvr>
                                    </p:animEffect>
                                  </p:childTnLst>
                                </p:cTn>
                              </p:par>
                              <p:par>
                                <p:cTn id="10" presetID="53" presetClass="entr" presetSubtype="16" fill="hold" grpId="0" nodeType="withEffect" nodePh="1">
                                  <p:stCondLst>
                                    <p:cond delay="800"/>
                                  </p:stCondLst>
                                  <p:endCondLst>
                                    <p:cond evt="begin" delay="0">
                                      <p:tn val="10"/>
                                    </p:cond>
                                  </p:endCondLst>
                                  <p:childTnLst>
                                    <p:set>
                                      <p:cBhvr>
                                        <p:cTn id="11" dur="1" fill="hold">
                                          <p:stCondLst>
                                            <p:cond delay="0"/>
                                          </p:stCondLst>
                                        </p:cTn>
                                        <p:tgtEl>
                                          <p:spTgt spid="73"/>
                                        </p:tgtEl>
                                        <p:attrNameLst>
                                          <p:attrName>style.visibility</p:attrName>
                                        </p:attrNameLst>
                                      </p:cBhvr>
                                      <p:to>
                                        <p:strVal val="visible"/>
                                      </p:to>
                                    </p:set>
                                    <p:anim calcmode="lin" valueType="num">
                                      <p:cBhvr>
                                        <p:cTn id="12" dur="1000" fill="hold"/>
                                        <p:tgtEl>
                                          <p:spTgt spid="73"/>
                                        </p:tgtEl>
                                        <p:attrNameLst>
                                          <p:attrName>ppt_w</p:attrName>
                                        </p:attrNameLst>
                                      </p:cBhvr>
                                      <p:tavLst>
                                        <p:tav tm="0">
                                          <p:val>
                                            <p:fltVal val="0"/>
                                          </p:val>
                                        </p:tav>
                                        <p:tav tm="100000">
                                          <p:val>
                                            <p:strVal val="#ppt_w"/>
                                          </p:val>
                                        </p:tav>
                                      </p:tavLst>
                                    </p:anim>
                                    <p:anim calcmode="lin" valueType="num">
                                      <p:cBhvr>
                                        <p:cTn id="13" dur="1000" fill="hold"/>
                                        <p:tgtEl>
                                          <p:spTgt spid="73"/>
                                        </p:tgtEl>
                                        <p:attrNameLst>
                                          <p:attrName>ppt_h</p:attrName>
                                        </p:attrNameLst>
                                      </p:cBhvr>
                                      <p:tavLst>
                                        <p:tav tm="0">
                                          <p:val>
                                            <p:fltVal val="0"/>
                                          </p:val>
                                        </p:tav>
                                        <p:tav tm="100000">
                                          <p:val>
                                            <p:strVal val="#ppt_h"/>
                                          </p:val>
                                        </p:tav>
                                      </p:tavLst>
                                    </p:anim>
                                    <p:animEffect transition="in" filter="fade">
                                      <p:cBhvr>
                                        <p:cTn id="14" dur="1000"/>
                                        <p:tgtEl>
                                          <p:spTgt spid="73"/>
                                        </p:tgtEl>
                                      </p:cBhvr>
                                    </p:animEffect>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74"/>
                                        </p:tgtEl>
                                        <p:attrNameLst>
                                          <p:attrName>style.visibility</p:attrName>
                                        </p:attrNameLst>
                                      </p:cBhvr>
                                      <p:to>
                                        <p:strVal val="visible"/>
                                      </p:to>
                                    </p:set>
                                    <p:anim calcmode="lin" valueType="num">
                                      <p:cBhvr>
                                        <p:cTn id="17" dur="1000" fill="hold"/>
                                        <p:tgtEl>
                                          <p:spTgt spid="74"/>
                                        </p:tgtEl>
                                        <p:attrNameLst>
                                          <p:attrName>ppt_w</p:attrName>
                                        </p:attrNameLst>
                                      </p:cBhvr>
                                      <p:tavLst>
                                        <p:tav tm="0">
                                          <p:val>
                                            <p:fltVal val="0"/>
                                          </p:val>
                                        </p:tav>
                                        <p:tav tm="100000">
                                          <p:val>
                                            <p:strVal val="#ppt_w"/>
                                          </p:val>
                                        </p:tav>
                                      </p:tavLst>
                                    </p:anim>
                                    <p:anim calcmode="lin" valueType="num">
                                      <p:cBhvr>
                                        <p:cTn id="18" dur="1000" fill="hold"/>
                                        <p:tgtEl>
                                          <p:spTgt spid="74"/>
                                        </p:tgtEl>
                                        <p:attrNameLst>
                                          <p:attrName>ppt_h</p:attrName>
                                        </p:attrNameLst>
                                      </p:cBhvr>
                                      <p:tavLst>
                                        <p:tav tm="0">
                                          <p:val>
                                            <p:fltVal val="0"/>
                                          </p:val>
                                        </p:tav>
                                        <p:tav tm="100000">
                                          <p:val>
                                            <p:strVal val="#ppt_h"/>
                                          </p:val>
                                        </p:tav>
                                      </p:tavLst>
                                    </p:anim>
                                    <p:animEffect transition="in" filter="fade">
                                      <p:cBhvr>
                                        <p:cTn id="19" dur="1000"/>
                                        <p:tgtEl>
                                          <p:spTgt spid="74"/>
                                        </p:tgtEl>
                                      </p:cBhvr>
                                    </p:animEffect>
                                  </p:childTnLst>
                                </p:cTn>
                              </p:par>
                              <p:par>
                                <p:cTn id="20" presetID="53" presetClass="entr" presetSubtype="16" fill="hold" grpId="0" nodeType="withEffect" nodePh="1">
                                  <p:stCondLst>
                                    <p:cond delay="800"/>
                                  </p:stCondLst>
                                  <p:endCondLst>
                                    <p:cond evt="begin" delay="0">
                                      <p:tn val="20"/>
                                    </p:cond>
                                  </p:endCondLst>
                                  <p:childTnLst>
                                    <p:set>
                                      <p:cBhvr>
                                        <p:cTn id="21" dur="1" fill="hold">
                                          <p:stCondLst>
                                            <p:cond delay="0"/>
                                          </p:stCondLst>
                                        </p:cTn>
                                        <p:tgtEl>
                                          <p:spTgt spid="75"/>
                                        </p:tgtEl>
                                        <p:attrNameLst>
                                          <p:attrName>style.visibility</p:attrName>
                                        </p:attrNameLst>
                                      </p:cBhvr>
                                      <p:to>
                                        <p:strVal val="visible"/>
                                      </p:to>
                                    </p:set>
                                    <p:anim calcmode="lin" valueType="num">
                                      <p:cBhvr>
                                        <p:cTn id="22" dur="1000" fill="hold"/>
                                        <p:tgtEl>
                                          <p:spTgt spid="75"/>
                                        </p:tgtEl>
                                        <p:attrNameLst>
                                          <p:attrName>ppt_w</p:attrName>
                                        </p:attrNameLst>
                                      </p:cBhvr>
                                      <p:tavLst>
                                        <p:tav tm="0">
                                          <p:val>
                                            <p:fltVal val="0"/>
                                          </p:val>
                                        </p:tav>
                                        <p:tav tm="100000">
                                          <p:val>
                                            <p:strVal val="#ppt_w"/>
                                          </p:val>
                                        </p:tav>
                                      </p:tavLst>
                                    </p:anim>
                                    <p:anim calcmode="lin" valueType="num">
                                      <p:cBhvr>
                                        <p:cTn id="23" dur="1000" fill="hold"/>
                                        <p:tgtEl>
                                          <p:spTgt spid="75"/>
                                        </p:tgtEl>
                                        <p:attrNameLst>
                                          <p:attrName>ppt_h</p:attrName>
                                        </p:attrNameLst>
                                      </p:cBhvr>
                                      <p:tavLst>
                                        <p:tav tm="0">
                                          <p:val>
                                            <p:fltVal val="0"/>
                                          </p:val>
                                        </p:tav>
                                        <p:tav tm="100000">
                                          <p:val>
                                            <p:strVal val="#ppt_h"/>
                                          </p:val>
                                        </p:tav>
                                      </p:tavLst>
                                    </p:anim>
                                    <p:animEffect transition="in" filter="fade">
                                      <p:cBhvr>
                                        <p:cTn id="24" dur="1000"/>
                                        <p:tgtEl>
                                          <p:spTgt spid="75"/>
                                        </p:tgtEl>
                                      </p:cBhvr>
                                    </p:animEffect>
                                  </p:childTnLst>
                                </p:cTn>
                              </p:par>
                              <p:par>
                                <p:cTn id="25" presetID="53" presetClass="entr" presetSubtype="16" fill="hold" grpId="0" nodeType="withEffect" nodePh="1">
                                  <p:stCondLst>
                                    <p:cond delay="800"/>
                                  </p:stCondLst>
                                  <p:endCondLst>
                                    <p:cond evt="begin" delay="0">
                                      <p:tn val="25"/>
                                    </p:cond>
                                  </p:endCondLst>
                                  <p:childTnLst>
                                    <p:set>
                                      <p:cBhvr>
                                        <p:cTn id="26" dur="1" fill="hold">
                                          <p:stCondLst>
                                            <p:cond delay="0"/>
                                          </p:stCondLst>
                                        </p:cTn>
                                        <p:tgtEl>
                                          <p:spTgt spid="76"/>
                                        </p:tgtEl>
                                        <p:attrNameLst>
                                          <p:attrName>style.visibility</p:attrName>
                                        </p:attrNameLst>
                                      </p:cBhvr>
                                      <p:to>
                                        <p:strVal val="visible"/>
                                      </p:to>
                                    </p:set>
                                    <p:anim calcmode="lin" valueType="num">
                                      <p:cBhvr>
                                        <p:cTn id="27" dur="1000" fill="hold"/>
                                        <p:tgtEl>
                                          <p:spTgt spid="76"/>
                                        </p:tgtEl>
                                        <p:attrNameLst>
                                          <p:attrName>ppt_w</p:attrName>
                                        </p:attrNameLst>
                                      </p:cBhvr>
                                      <p:tavLst>
                                        <p:tav tm="0">
                                          <p:val>
                                            <p:fltVal val="0"/>
                                          </p:val>
                                        </p:tav>
                                        <p:tav tm="100000">
                                          <p:val>
                                            <p:strVal val="#ppt_w"/>
                                          </p:val>
                                        </p:tav>
                                      </p:tavLst>
                                    </p:anim>
                                    <p:anim calcmode="lin" valueType="num">
                                      <p:cBhvr>
                                        <p:cTn id="28" dur="1000" fill="hold"/>
                                        <p:tgtEl>
                                          <p:spTgt spid="76"/>
                                        </p:tgtEl>
                                        <p:attrNameLst>
                                          <p:attrName>ppt_h</p:attrName>
                                        </p:attrNameLst>
                                      </p:cBhvr>
                                      <p:tavLst>
                                        <p:tav tm="0">
                                          <p:val>
                                            <p:fltVal val="0"/>
                                          </p:val>
                                        </p:tav>
                                        <p:tav tm="100000">
                                          <p:val>
                                            <p:strVal val="#ppt_h"/>
                                          </p:val>
                                        </p:tav>
                                      </p:tavLst>
                                    </p:anim>
                                    <p:animEffect transition="in" filter="fade">
                                      <p:cBhvr>
                                        <p:cTn id="29" dur="1000"/>
                                        <p:tgtEl>
                                          <p:spTgt spid="76"/>
                                        </p:tgtEl>
                                      </p:cBhvr>
                                    </p:animEffect>
                                  </p:childTnLst>
                                </p:cTn>
                              </p:par>
                              <p:par>
                                <p:cTn id="30" presetID="53" presetClass="entr" presetSubtype="16" fill="hold" grpId="0" nodeType="withEffect" nodePh="1">
                                  <p:stCondLst>
                                    <p:cond delay="800"/>
                                  </p:stCondLst>
                                  <p:endCondLst>
                                    <p:cond evt="begin" delay="0">
                                      <p:tn val="30"/>
                                    </p:cond>
                                  </p:endCondLst>
                                  <p:childTnLst>
                                    <p:set>
                                      <p:cBhvr>
                                        <p:cTn id="31" dur="1" fill="hold">
                                          <p:stCondLst>
                                            <p:cond delay="0"/>
                                          </p:stCondLst>
                                        </p:cTn>
                                        <p:tgtEl>
                                          <p:spTgt spid="77"/>
                                        </p:tgtEl>
                                        <p:attrNameLst>
                                          <p:attrName>style.visibility</p:attrName>
                                        </p:attrNameLst>
                                      </p:cBhvr>
                                      <p:to>
                                        <p:strVal val="visible"/>
                                      </p:to>
                                    </p:set>
                                    <p:anim calcmode="lin" valueType="num">
                                      <p:cBhvr>
                                        <p:cTn id="32" dur="1000" fill="hold"/>
                                        <p:tgtEl>
                                          <p:spTgt spid="77"/>
                                        </p:tgtEl>
                                        <p:attrNameLst>
                                          <p:attrName>ppt_w</p:attrName>
                                        </p:attrNameLst>
                                      </p:cBhvr>
                                      <p:tavLst>
                                        <p:tav tm="0">
                                          <p:val>
                                            <p:fltVal val="0"/>
                                          </p:val>
                                        </p:tav>
                                        <p:tav tm="100000">
                                          <p:val>
                                            <p:strVal val="#ppt_w"/>
                                          </p:val>
                                        </p:tav>
                                      </p:tavLst>
                                    </p:anim>
                                    <p:anim calcmode="lin" valueType="num">
                                      <p:cBhvr>
                                        <p:cTn id="33" dur="1000" fill="hold"/>
                                        <p:tgtEl>
                                          <p:spTgt spid="77"/>
                                        </p:tgtEl>
                                        <p:attrNameLst>
                                          <p:attrName>ppt_h</p:attrName>
                                        </p:attrNameLst>
                                      </p:cBhvr>
                                      <p:tavLst>
                                        <p:tav tm="0">
                                          <p:val>
                                            <p:fltVal val="0"/>
                                          </p:val>
                                        </p:tav>
                                        <p:tav tm="100000">
                                          <p:val>
                                            <p:strVal val="#ppt_h"/>
                                          </p:val>
                                        </p:tav>
                                      </p:tavLst>
                                    </p:anim>
                                    <p:animEffect transition="in" filter="fade">
                                      <p:cBhvr>
                                        <p:cTn id="34" dur="1000"/>
                                        <p:tgtEl>
                                          <p:spTgt spid="77"/>
                                        </p:tgtEl>
                                      </p:cBhvr>
                                    </p:animEffect>
                                  </p:childTnLst>
                                </p:cTn>
                              </p:par>
                              <p:par>
                                <p:cTn id="35" presetID="53" presetClass="entr" presetSubtype="16" fill="hold" grpId="0" nodeType="withEffect" nodePh="1">
                                  <p:stCondLst>
                                    <p:cond delay="800"/>
                                  </p:stCondLst>
                                  <p:endCondLst>
                                    <p:cond evt="begin" delay="0">
                                      <p:tn val="35"/>
                                    </p:cond>
                                  </p:endCondLst>
                                  <p:childTnLst>
                                    <p:set>
                                      <p:cBhvr>
                                        <p:cTn id="36" dur="1" fill="hold">
                                          <p:stCondLst>
                                            <p:cond delay="0"/>
                                          </p:stCondLst>
                                        </p:cTn>
                                        <p:tgtEl>
                                          <p:spTgt spid="78"/>
                                        </p:tgtEl>
                                        <p:attrNameLst>
                                          <p:attrName>style.visibility</p:attrName>
                                        </p:attrNameLst>
                                      </p:cBhvr>
                                      <p:to>
                                        <p:strVal val="visible"/>
                                      </p:to>
                                    </p:set>
                                    <p:anim calcmode="lin" valueType="num">
                                      <p:cBhvr>
                                        <p:cTn id="37" dur="1000" fill="hold"/>
                                        <p:tgtEl>
                                          <p:spTgt spid="78"/>
                                        </p:tgtEl>
                                        <p:attrNameLst>
                                          <p:attrName>ppt_w</p:attrName>
                                        </p:attrNameLst>
                                      </p:cBhvr>
                                      <p:tavLst>
                                        <p:tav tm="0">
                                          <p:val>
                                            <p:fltVal val="0"/>
                                          </p:val>
                                        </p:tav>
                                        <p:tav tm="100000">
                                          <p:val>
                                            <p:strVal val="#ppt_w"/>
                                          </p:val>
                                        </p:tav>
                                      </p:tavLst>
                                    </p:anim>
                                    <p:anim calcmode="lin" valueType="num">
                                      <p:cBhvr>
                                        <p:cTn id="38" dur="1000" fill="hold"/>
                                        <p:tgtEl>
                                          <p:spTgt spid="78"/>
                                        </p:tgtEl>
                                        <p:attrNameLst>
                                          <p:attrName>ppt_h</p:attrName>
                                        </p:attrNameLst>
                                      </p:cBhvr>
                                      <p:tavLst>
                                        <p:tav tm="0">
                                          <p:val>
                                            <p:fltVal val="0"/>
                                          </p:val>
                                        </p:tav>
                                        <p:tav tm="100000">
                                          <p:val>
                                            <p:strVal val="#ppt_h"/>
                                          </p:val>
                                        </p:tav>
                                      </p:tavLst>
                                    </p:anim>
                                    <p:animEffect transition="in" filter="fade">
                                      <p:cBhvr>
                                        <p:cTn id="39" dur="1000"/>
                                        <p:tgtEl>
                                          <p:spTgt spid="78"/>
                                        </p:tgtEl>
                                      </p:cBhvr>
                                    </p:animEffect>
                                  </p:childTnLst>
                                </p:cTn>
                              </p:par>
                              <p:par>
                                <p:cTn id="40" presetID="53" presetClass="entr" presetSubtype="16" fill="hold" grpId="0" nodeType="withEffect" nodePh="1">
                                  <p:stCondLst>
                                    <p:cond delay="800"/>
                                  </p:stCondLst>
                                  <p:endCondLst>
                                    <p:cond evt="begin" delay="0">
                                      <p:tn val="40"/>
                                    </p:cond>
                                  </p:endCondLst>
                                  <p:childTnLst>
                                    <p:set>
                                      <p:cBhvr>
                                        <p:cTn id="41" dur="1" fill="hold">
                                          <p:stCondLst>
                                            <p:cond delay="0"/>
                                          </p:stCondLst>
                                        </p:cTn>
                                        <p:tgtEl>
                                          <p:spTgt spid="79"/>
                                        </p:tgtEl>
                                        <p:attrNameLst>
                                          <p:attrName>style.visibility</p:attrName>
                                        </p:attrNameLst>
                                      </p:cBhvr>
                                      <p:to>
                                        <p:strVal val="visible"/>
                                      </p:to>
                                    </p:set>
                                    <p:anim calcmode="lin" valueType="num">
                                      <p:cBhvr>
                                        <p:cTn id="42" dur="1000" fill="hold"/>
                                        <p:tgtEl>
                                          <p:spTgt spid="79"/>
                                        </p:tgtEl>
                                        <p:attrNameLst>
                                          <p:attrName>ppt_w</p:attrName>
                                        </p:attrNameLst>
                                      </p:cBhvr>
                                      <p:tavLst>
                                        <p:tav tm="0">
                                          <p:val>
                                            <p:fltVal val="0"/>
                                          </p:val>
                                        </p:tav>
                                        <p:tav tm="100000">
                                          <p:val>
                                            <p:strVal val="#ppt_w"/>
                                          </p:val>
                                        </p:tav>
                                      </p:tavLst>
                                    </p:anim>
                                    <p:anim calcmode="lin" valueType="num">
                                      <p:cBhvr>
                                        <p:cTn id="43" dur="1000" fill="hold"/>
                                        <p:tgtEl>
                                          <p:spTgt spid="79"/>
                                        </p:tgtEl>
                                        <p:attrNameLst>
                                          <p:attrName>ppt_h</p:attrName>
                                        </p:attrNameLst>
                                      </p:cBhvr>
                                      <p:tavLst>
                                        <p:tav tm="0">
                                          <p:val>
                                            <p:fltVal val="0"/>
                                          </p:val>
                                        </p:tav>
                                        <p:tav tm="100000">
                                          <p:val>
                                            <p:strVal val="#ppt_h"/>
                                          </p:val>
                                        </p:tav>
                                      </p:tavLst>
                                    </p:anim>
                                    <p:animEffect transition="in" filter="fade">
                                      <p:cBhvr>
                                        <p:cTn id="44" dur="1000"/>
                                        <p:tgtEl>
                                          <p:spTgt spid="79"/>
                                        </p:tgtEl>
                                      </p:cBhvr>
                                    </p:animEffect>
                                  </p:childTnLst>
                                </p:cTn>
                              </p:par>
                              <p:par>
                                <p:cTn id="45" presetID="53" presetClass="entr" presetSubtype="16" fill="hold" grpId="0" nodeType="withEffect" nodePh="1">
                                  <p:stCondLst>
                                    <p:cond delay="800"/>
                                  </p:stCondLst>
                                  <p:endCondLst>
                                    <p:cond evt="begin" delay="0">
                                      <p:tn val="45"/>
                                    </p:cond>
                                  </p:endCondLst>
                                  <p:childTnLst>
                                    <p:set>
                                      <p:cBhvr>
                                        <p:cTn id="46" dur="1" fill="hold">
                                          <p:stCondLst>
                                            <p:cond delay="0"/>
                                          </p:stCondLst>
                                        </p:cTn>
                                        <p:tgtEl>
                                          <p:spTgt spid="80"/>
                                        </p:tgtEl>
                                        <p:attrNameLst>
                                          <p:attrName>style.visibility</p:attrName>
                                        </p:attrNameLst>
                                      </p:cBhvr>
                                      <p:to>
                                        <p:strVal val="visible"/>
                                      </p:to>
                                    </p:set>
                                    <p:anim calcmode="lin" valueType="num">
                                      <p:cBhvr>
                                        <p:cTn id="47" dur="1000" fill="hold"/>
                                        <p:tgtEl>
                                          <p:spTgt spid="80"/>
                                        </p:tgtEl>
                                        <p:attrNameLst>
                                          <p:attrName>ppt_w</p:attrName>
                                        </p:attrNameLst>
                                      </p:cBhvr>
                                      <p:tavLst>
                                        <p:tav tm="0">
                                          <p:val>
                                            <p:fltVal val="0"/>
                                          </p:val>
                                        </p:tav>
                                        <p:tav tm="100000">
                                          <p:val>
                                            <p:strVal val="#ppt_w"/>
                                          </p:val>
                                        </p:tav>
                                      </p:tavLst>
                                    </p:anim>
                                    <p:anim calcmode="lin" valueType="num">
                                      <p:cBhvr>
                                        <p:cTn id="48" dur="1000" fill="hold"/>
                                        <p:tgtEl>
                                          <p:spTgt spid="80"/>
                                        </p:tgtEl>
                                        <p:attrNameLst>
                                          <p:attrName>ppt_h</p:attrName>
                                        </p:attrNameLst>
                                      </p:cBhvr>
                                      <p:tavLst>
                                        <p:tav tm="0">
                                          <p:val>
                                            <p:fltVal val="0"/>
                                          </p:val>
                                        </p:tav>
                                        <p:tav tm="100000">
                                          <p:val>
                                            <p:strVal val="#ppt_h"/>
                                          </p:val>
                                        </p:tav>
                                      </p:tavLst>
                                    </p:anim>
                                    <p:animEffect transition="in" filter="fade">
                                      <p:cBhvr>
                                        <p:cTn id="49" dur="1000"/>
                                        <p:tgtEl>
                                          <p:spTgt spid="80"/>
                                        </p:tgtEl>
                                      </p:cBhvr>
                                    </p:animEffect>
                                  </p:childTnLst>
                                </p:cTn>
                              </p:par>
                              <p:par>
                                <p:cTn id="50" presetID="53" presetClass="entr" presetSubtype="16" fill="hold" grpId="0" nodeType="withEffect" nodePh="1">
                                  <p:stCondLst>
                                    <p:cond delay="800"/>
                                  </p:stCondLst>
                                  <p:endCondLst>
                                    <p:cond evt="begin" delay="0">
                                      <p:tn val="50"/>
                                    </p:cond>
                                  </p:endCondLst>
                                  <p:childTnLst>
                                    <p:set>
                                      <p:cBhvr>
                                        <p:cTn id="51" dur="1" fill="hold">
                                          <p:stCondLst>
                                            <p:cond delay="0"/>
                                          </p:stCondLst>
                                        </p:cTn>
                                        <p:tgtEl>
                                          <p:spTgt spid="81"/>
                                        </p:tgtEl>
                                        <p:attrNameLst>
                                          <p:attrName>style.visibility</p:attrName>
                                        </p:attrNameLst>
                                      </p:cBhvr>
                                      <p:to>
                                        <p:strVal val="visible"/>
                                      </p:to>
                                    </p:set>
                                    <p:anim calcmode="lin" valueType="num">
                                      <p:cBhvr>
                                        <p:cTn id="52" dur="1000" fill="hold"/>
                                        <p:tgtEl>
                                          <p:spTgt spid="81"/>
                                        </p:tgtEl>
                                        <p:attrNameLst>
                                          <p:attrName>ppt_w</p:attrName>
                                        </p:attrNameLst>
                                      </p:cBhvr>
                                      <p:tavLst>
                                        <p:tav tm="0">
                                          <p:val>
                                            <p:fltVal val="0"/>
                                          </p:val>
                                        </p:tav>
                                        <p:tav tm="100000">
                                          <p:val>
                                            <p:strVal val="#ppt_w"/>
                                          </p:val>
                                        </p:tav>
                                      </p:tavLst>
                                    </p:anim>
                                    <p:anim calcmode="lin" valueType="num">
                                      <p:cBhvr>
                                        <p:cTn id="53" dur="1000" fill="hold"/>
                                        <p:tgtEl>
                                          <p:spTgt spid="81"/>
                                        </p:tgtEl>
                                        <p:attrNameLst>
                                          <p:attrName>ppt_h</p:attrName>
                                        </p:attrNameLst>
                                      </p:cBhvr>
                                      <p:tavLst>
                                        <p:tav tm="0">
                                          <p:val>
                                            <p:fltVal val="0"/>
                                          </p:val>
                                        </p:tav>
                                        <p:tav tm="100000">
                                          <p:val>
                                            <p:strVal val="#ppt_h"/>
                                          </p:val>
                                        </p:tav>
                                      </p:tavLst>
                                    </p:anim>
                                    <p:animEffect transition="in" filter="fade">
                                      <p:cBhvr>
                                        <p:cTn id="54" dur="1000"/>
                                        <p:tgtEl>
                                          <p:spTgt spid="81"/>
                                        </p:tgtEl>
                                      </p:cBhvr>
                                    </p:animEffect>
                                  </p:childTnLst>
                                </p:cTn>
                              </p:par>
                              <p:par>
                                <p:cTn id="55" presetID="53" presetClass="entr" presetSubtype="16" fill="hold" grpId="0" nodeType="withEffect" nodePh="1">
                                  <p:stCondLst>
                                    <p:cond delay="800"/>
                                  </p:stCondLst>
                                  <p:endCondLst>
                                    <p:cond evt="begin" delay="0">
                                      <p:tn val="55"/>
                                    </p:cond>
                                  </p:endCondLst>
                                  <p:childTnLst>
                                    <p:set>
                                      <p:cBhvr>
                                        <p:cTn id="56" dur="1" fill="hold">
                                          <p:stCondLst>
                                            <p:cond delay="0"/>
                                          </p:stCondLst>
                                        </p:cTn>
                                        <p:tgtEl>
                                          <p:spTgt spid="82"/>
                                        </p:tgtEl>
                                        <p:attrNameLst>
                                          <p:attrName>style.visibility</p:attrName>
                                        </p:attrNameLst>
                                      </p:cBhvr>
                                      <p:to>
                                        <p:strVal val="visible"/>
                                      </p:to>
                                    </p:set>
                                    <p:anim calcmode="lin" valueType="num">
                                      <p:cBhvr>
                                        <p:cTn id="57" dur="1000" fill="hold"/>
                                        <p:tgtEl>
                                          <p:spTgt spid="82"/>
                                        </p:tgtEl>
                                        <p:attrNameLst>
                                          <p:attrName>ppt_w</p:attrName>
                                        </p:attrNameLst>
                                      </p:cBhvr>
                                      <p:tavLst>
                                        <p:tav tm="0">
                                          <p:val>
                                            <p:fltVal val="0"/>
                                          </p:val>
                                        </p:tav>
                                        <p:tav tm="100000">
                                          <p:val>
                                            <p:strVal val="#ppt_w"/>
                                          </p:val>
                                        </p:tav>
                                      </p:tavLst>
                                    </p:anim>
                                    <p:anim calcmode="lin" valueType="num">
                                      <p:cBhvr>
                                        <p:cTn id="58" dur="1000" fill="hold"/>
                                        <p:tgtEl>
                                          <p:spTgt spid="82"/>
                                        </p:tgtEl>
                                        <p:attrNameLst>
                                          <p:attrName>ppt_h</p:attrName>
                                        </p:attrNameLst>
                                      </p:cBhvr>
                                      <p:tavLst>
                                        <p:tav tm="0">
                                          <p:val>
                                            <p:fltVal val="0"/>
                                          </p:val>
                                        </p:tav>
                                        <p:tav tm="100000">
                                          <p:val>
                                            <p:strVal val="#ppt_h"/>
                                          </p:val>
                                        </p:tav>
                                      </p:tavLst>
                                    </p:anim>
                                    <p:animEffect transition="in" filter="fade">
                                      <p:cBhvr>
                                        <p:cTn id="59" dur="1000"/>
                                        <p:tgtEl>
                                          <p:spTgt spid="82"/>
                                        </p:tgtEl>
                                      </p:cBhvr>
                                    </p:animEffect>
                                  </p:childTnLst>
                                </p:cTn>
                              </p:par>
                              <p:par>
                                <p:cTn id="60" presetID="53" presetClass="entr" presetSubtype="16" fill="hold" grpId="0" nodeType="withEffect" nodePh="1">
                                  <p:stCondLst>
                                    <p:cond delay="800"/>
                                  </p:stCondLst>
                                  <p:endCondLst>
                                    <p:cond evt="begin" delay="0">
                                      <p:tn val="60"/>
                                    </p:cond>
                                  </p:endCondLst>
                                  <p:childTnLst>
                                    <p:set>
                                      <p:cBhvr>
                                        <p:cTn id="61" dur="1" fill="hold">
                                          <p:stCondLst>
                                            <p:cond delay="0"/>
                                          </p:stCondLst>
                                        </p:cTn>
                                        <p:tgtEl>
                                          <p:spTgt spid="83"/>
                                        </p:tgtEl>
                                        <p:attrNameLst>
                                          <p:attrName>style.visibility</p:attrName>
                                        </p:attrNameLst>
                                      </p:cBhvr>
                                      <p:to>
                                        <p:strVal val="visible"/>
                                      </p:to>
                                    </p:set>
                                    <p:anim calcmode="lin" valueType="num">
                                      <p:cBhvr>
                                        <p:cTn id="62" dur="1000" fill="hold"/>
                                        <p:tgtEl>
                                          <p:spTgt spid="83"/>
                                        </p:tgtEl>
                                        <p:attrNameLst>
                                          <p:attrName>ppt_w</p:attrName>
                                        </p:attrNameLst>
                                      </p:cBhvr>
                                      <p:tavLst>
                                        <p:tav tm="0">
                                          <p:val>
                                            <p:fltVal val="0"/>
                                          </p:val>
                                        </p:tav>
                                        <p:tav tm="100000">
                                          <p:val>
                                            <p:strVal val="#ppt_w"/>
                                          </p:val>
                                        </p:tav>
                                      </p:tavLst>
                                    </p:anim>
                                    <p:anim calcmode="lin" valueType="num">
                                      <p:cBhvr>
                                        <p:cTn id="63" dur="1000" fill="hold"/>
                                        <p:tgtEl>
                                          <p:spTgt spid="83"/>
                                        </p:tgtEl>
                                        <p:attrNameLst>
                                          <p:attrName>ppt_h</p:attrName>
                                        </p:attrNameLst>
                                      </p:cBhvr>
                                      <p:tavLst>
                                        <p:tav tm="0">
                                          <p:val>
                                            <p:fltVal val="0"/>
                                          </p:val>
                                        </p:tav>
                                        <p:tav tm="100000">
                                          <p:val>
                                            <p:strVal val="#ppt_h"/>
                                          </p:val>
                                        </p:tav>
                                      </p:tavLst>
                                    </p:anim>
                                    <p:animEffect transition="in" filter="fade">
                                      <p:cBhvr>
                                        <p:cTn id="64" dur="1000"/>
                                        <p:tgtEl>
                                          <p:spTgt spid="83"/>
                                        </p:tgtEl>
                                      </p:cBhvr>
                                    </p:animEffect>
                                  </p:childTnLst>
                                </p:cTn>
                              </p:par>
                              <p:par>
                                <p:cTn id="65" presetID="53" presetClass="entr" presetSubtype="16" fill="hold" grpId="0" nodeType="withEffect" nodePh="1">
                                  <p:stCondLst>
                                    <p:cond delay="800"/>
                                  </p:stCondLst>
                                  <p:endCondLst>
                                    <p:cond evt="begin" delay="0">
                                      <p:tn val="65"/>
                                    </p:cond>
                                  </p:endCondLst>
                                  <p:childTnLst>
                                    <p:set>
                                      <p:cBhvr>
                                        <p:cTn id="66" dur="1" fill="hold">
                                          <p:stCondLst>
                                            <p:cond delay="0"/>
                                          </p:stCondLst>
                                        </p:cTn>
                                        <p:tgtEl>
                                          <p:spTgt spid="84"/>
                                        </p:tgtEl>
                                        <p:attrNameLst>
                                          <p:attrName>style.visibility</p:attrName>
                                        </p:attrNameLst>
                                      </p:cBhvr>
                                      <p:to>
                                        <p:strVal val="visible"/>
                                      </p:to>
                                    </p:set>
                                    <p:anim calcmode="lin" valueType="num">
                                      <p:cBhvr>
                                        <p:cTn id="67" dur="1000" fill="hold"/>
                                        <p:tgtEl>
                                          <p:spTgt spid="84"/>
                                        </p:tgtEl>
                                        <p:attrNameLst>
                                          <p:attrName>ppt_w</p:attrName>
                                        </p:attrNameLst>
                                      </p:cBhvr>
                                      <p:tavLst>
                                        <p:tav tm="0">
                                          <p:val>
                                            <p:fltVal val="0"/>
                                          </p:val>
                                        </p:tav>
                                        <p:tav tm="100000">
                                          <p:val>
                                            <p:strVal val="#ppt_w"/>
                                          </p:val>
                                        </p:tav>
                                      </p:tavLst>
                                    </p:anim>
                                    <p:anim calcmode="lin" valueType="num">
                                      <p:cBhvr>
                                        <p:cTn id="68" dur="1000" fill="hold"/>
                                        <p:tgtEl>
                                          <p:spTgt spid="84"/>
                                        </p:tgtEl>
                                        <p:attrNameLst>
                                          <p:attrName>ppt_h</p:attrName>
                                        </p:attrNameLst>
                                      </p:cBhvr>
                                      <p:tavLst>
                                        <p:tav tm="0">
                                          <p:val>
                                            <p:fltVal val="0"/>
                                          </p:val>
                                        </p:tav>
                                        <p:tav tm="100000">
                                          <p:val>
                                            <p:strVal val="#ppt_h"/>
                                          </p:val>
                                        </p:tav>
                                      </p:tavLst>
                                    </p:anim>
                                    <p:animEffect transition="in" filter="fade">
                                      <p:cBhvr>
                                        <p:cTn id="69" dur="1000"/>
                                        <p:tgtEl>
                                          <p:spTgt spid="84"/>
                                        </p:tgtEl>
                                      </p:cBhvr>
                                    </p:animEffect>
                                  </p:childTnLst>
                                </p:cTn>
                              </p:par>
                              <p:par>
                                <p:cTn id="70" presetID="53" presetClass="entr" presetSubtype="16" fill="hold" grpId="0" nodeType="withEffect" nodePh="1">
                                  <p:stCondLst>
                                    <p:cond delay="800"/>
                                  </p:stCondLst>
                                  <p:endCondLst>
                                    <p:cond evt="begin" delay="0">
                                      <p:tn val="70"/>
                                    </p:cond>
                                  </p:endCondLst>
                                  <p:childTnLst>
                                    <p:set>
                                      <p:cBhvr>
                                        <p:cTn id="71" dur="1" fill="hold">
                                          <p:stCondLst>
                                            <p:cond delay="0"/>
                                          </p:stCondLst>
                                        </p:cTn>
                                        <p:tgtEl>
                                          <p:spTgt spid="85"/>
                                        </p:tgtEl>
                                        <p:attrNameLst>
                                          <p:attrName>style.visibility</p:attrName>
                                        </p:attrNameLst>
                                      </p:cBhvr>
                                      <p:to>
                                        <p:strVal val="visible"/>
                                      </p:to>
                                    </p:set>
                                    <p:anim calcmode="lin" valueType="num">
                                      <p:cBhvr>
                                        <p:cTn id="72" dur="1000" fill="hold"/>
                                        <p:tgtEl>
                                          <p:spTgt spid="85"/>
                                        </p:tgtEl>
                                        <p:attrNameLst>
                                          <p:attrName>ppt_w</p:attrName>
                                        </p:attrNameLst>
                                      </p:cBhvr>
                                      <p:tavLst>
                                        <p:tav tm="0">
                                          <p:val>
                                            <p:fltVal val="0"/>
                                          </p:val>
                                        </p:tav>
                                        <p:tav tm="100000">
                                          <p:val>
                                            <p:strVal val="#ppt_w"/>
                                          </p:val>
                                        </p:tav>
                                      </p:tavLst>
                                    </p:anim>
                                    <p:anim calcmode="lin" valueType="num">
                                      <p:cBhvr>
                                        <p:cTn id="73" dur="1000" fill="hold"/>
                                        <p:tgtEl>
                                          <p:spTgt spid="85"/>
                                        </p:tgtEl>
                                        <p:attrNameLst>
                                          <p:attrName>ppt_h</p:attrName>
                                        </p:attrNameLst>
                                      </p:cBhvr>
                                      <p:tavLst>
                                        <p:tav tm="0">
                                          <p:val>
                                            <p:fltVal val="0"/>
                                          </p:val>
                                        </p:tav>
                                        <p:tav tm="100000">
                                          <p:val>
                                            <p:strVal val="#ppt_h"/>
                                          </p:val>
                                        </p:tav>
                                      </p:tavLst>
                                    </p:anim>
                                    <p:animEffect transition="in" filter="fade">
                                      <p:cBhvr>
                                        <p:cTn id="74" dur="1000"/>
                                        <p:tgtEl>
                                          <p:spTgt spid="85"/>
                                        </p:tgtEl>
                                      </p:cBhvr>
                                    </p:animEffect>
                                  </p:childTnLst>
                                </p:cTn>
                              </p:par>
                              <p:par>
                                <p:cTn id="75" presetID="53" presetClass="entr" presetSubtype="16" fill="hold" grpId="0" nodeType="withEffect" nodePh="1">
                                  <p:stCondLst>
                                    <p:cond delay="800"/>
                                  </p:stCondLst>
                                  <p:endCondLst>
                                    <p:cond evt="begin" delay="0">
                                      <p:tn val="75"/>
                                    </p:cond>
                                  </p:endCondLst>
                                  <p:childTnLst>
                                    <p:set>
                                      <p:cBhvr>
                                        <p:cTn id="76" dur="1" fill="hold">
                                          <p:stCondLst>
                                            <p:cond delay="0"/>
                                          </p:stCondLst>
                                        </p:cTn>
                                        <p:tgtEl>
                                          <p:spTgt spid="86"/>
                                        </p:tgtEl>
                                        <p:attrNameLst>
                                          <p:attrName>style.visibility</p:attrName>
                                        </p:attrNameLst>
                                      </p:cBhvr>
                                      <p:to>
                                        <p:strVal val="visible"/>
                                      </p:to>
                                    </p:set>
                                    <p:anim calcmode="lin" valueType="num">
                                      <p:cBhvr>
                                        <p:cTn id="77" dur="1000" fill="hold"/>
                                        <p:tgtEl>
                                          <p:spTgt spid="86"/>
                                        </p:tgtEl>
                                        <p:attrNameLst>
                                          <p:attrName>ppt_w</p:attrName>
                                        </p:attrNameLst>
                                      </p:cBhvr>
                                      <p:tavLst>
                                        <p:tav tm="0">
                                          <p:val>
                                            <p:fltVal val="0"/>
                                          </p:val>
                                        </p:tav>
                                        <p:tav tm="100000">
                                          <p:val>
                                            <p:strVal val="#ppt_w"/>
                                          </p:val>
                                        </p:tav>
                                      </p:tavLst>
                                    </p:anim>
                                    <p:anim calcmode="lin" valueType="num">
                                      <p:cBhvr>
                                        <p:cTn id="78" dur="1000" fill="hold"/>
                                        <p:tgtEl>
                                          <p:spTgt spid="86"/>
                                        </p:tgtEl>
                                        <p:attrNameLst>
                                          <p:attrName>ppt_h</p:attrName>
                                        </p:attrNameLst>
                                      </p:cBhvr>
                                      <p:tavLst>
                                        <p:tav tm="0">
                                          <p:val>
                                            <p:fltVal val="0"/>
                                          </p:val>
                                        </p:tav>
                                        <p:tav tm="100000">
                                          <p:val>
                                            <p:strVal val="#ppt_h"/>
                                          </p:val>
                                        </p:tav>
                                      </p:tavLst>
                                    </p:anim>
                                    <p:animEffect transition="in" filter="fade">
                                      <p:cBhvr>
                                        <p:cTn id="79" dur="1000"/>
                                        <p:tgtEl>
                                          <p:spTgt spid="86"/>
                                        </p:tgtEl>
                                      </p:cBhvr>
                                    </p:animEffect>
                                  </p:childTnLst>
                                </p:cTn>
                              </p:par>
                              <p:par>
                                <p:cTn id="80" presetID="53" presetClass="entr" presetSubtype="16" fill="hold" grpId="0" nodeType="withEffect" nodePh="1">
                                  <p:stCondLst>
                                    <p:cond delay="800"/>
                                  </p:stCondLst>
                                  <p:endCondLst>
                                    <p:cond evt="begin" delay="0">
                                      <p:tn val="80"/>
                                    </p:cond>
                                  </p:endCondLst>
                                  <p:childTnLst>
                                    <p:set>
                                      <p:cBhvr>
                                        <p:cTn id="81" dur="1" fill="hold">
                                          <p:stCondLst>
                                            <p:cond delay="0"/>
                                          </p:stCondLst>
                                        </p:cTn>
                                        <p:tgtEl>
                                          <p:spTgt spid="87"/>
                                        </p:tgtEl>
                                        <p:attrNameLst>
                                          <p:attrName>style.visibility</p:attrName>
                                        </p:attrNameLst>
                                      </p:cBhvr>
                                      <p:to>
                                        <p:strVal val="visible"/>
                                      </p:to>
                                    </p:set>
                                    <p:anim calcmode="lin" valueType="num">
                                      <p:cBhvr>
                                        <p:cTn id="82" dur="1000" fill="hold"/>
                                        <p:tgtEl>
                                          <p:spTgt spid="87"/>
                                        </p:tgtEl>
                                        <p:attrNameLst>
                                          <p:attrName>ppt_w</p:attrName>
                                        </p:attrNameLst>
                                      </p:cBhvr>
                                      <p:tavLst>
                                        <p:tav tm="0">
                                          <p:val>
                                            <p:fltVal val="0"/>
                                          </p:val>
                                        </p:tav>
                                        <p:tav tm="100000">
                                          <p:val>
                                            <p:strVal val="#ppt_w"/>
                                          </p:val>
                                        </p:tav>
                                      </p:tavLst>
                                    </p:anim>
                                    <p:anim calcmode="lin" valueType="num">
                                      <p:cBhvr>
                                        <p:cTn id="83" dur="1000" fill="hold"/>
                                        <p:tgtEl>
                                          <p:spTgt spid="87"/>
                                        </p:tgtEl>
                                        <p:attrNameLst>
                                          <p:attrName>ppt_h</p:attrName>
                                        </p:attrNameLst>
                                      </p:cBhvr>
                                      <p:tavLst>
                                        <p:tav tm="0">
                                          <p:val>
                                            <p:fltVal val="0"/>
                                          </p:val>
                                        </p:tav>
                                        <p:tav tm="100000">
                                          <p:val>
                                            <p:strVal val="#ppt_h"/>
                                          </p:val>
                                        </p:tav>
                                      </p:tavLst>
                                    </p:anim>
                                    <p:animEffect transition="in" filter="fade">
                                      <p:cBhvr>
                                        <p:cTn id="84" dur="1000"/>
                                        <p:tgtEl>
                                          <p:spTgt spid="87"/>
                                        </p:tgtEl>
                                      </p:cBhvr>
                                    </p:animEffect>
                                  </p:childTnLst>
                                </p:cTn>
                              </p:par>
                              <p:par>
                                <p:cTn id="85" presetID="53" presetClass="entr" presetSubtype="16" fill="hold" grpId="0" nodeType="withEffect" nodePh="1">
                                  <p:stCondLst>
                                    <p:cond delay="800"/>
                                  </p:stCondLst>
                                  <p:endCondLst>
                                    <p:cond evt="begin" delay="0">
                                      <p:tn val="85"/>
                                    </p:cond>
                                  </p:endCondLst>
                                  <p:childTnLst>
                                    <p:set>
                                      <p:cBhvr>
                                        <p:cTn id="86" dur="1" fill="hold">
                                          <p:stCondLst>
                                            <p:cond delay="0"/>
                                          </p:stCondLst>
                                        </p:cTn>
                                        <p:tgtEl>
                                          <p:spTgt spid="88"/>
                                        </p:tgtEl>
                                        <p:attrNameLst>
                                          <p:attrName>style.visibility</p:attrName>
                                        </p:attrNameLst>
                                      </p:cBhvr>
                                      <p:to>
                                        <p:strVal val="visible"/>
                                      </p:to>
                                    </p:set>
                                    <p:anim calcmode="lin" valueType="num">
                                      <p:cBhvr>
                                        <p:cTn id="87" dur="1000" fill="hold"/>
                                        <p:tgtEl>
                                          <p:spTgt spid="88"/>
                                        </p:tgtEl>
                                        <p:attrNameLst>
                                          <p:attrName>ppt_w</p:attrName>
                                        </p:attrNameLst>
                                      </p:cBhvr>
                                      <p:tavLst>
                                        <p:tav tm="0">
                                          <p:val>
                                            <p:fltVal val="0"/>
                                          </p:val>
                                        </p:tav>
                                        <p:tav tm="100000">
                                          <p:val>
                                            <p:strVal val="#ppt_w"/>
                                          </p:val>
                                        </p:tav>
                                      </p:tavLst>
                                    </p:anim>
                                    <p:anim calcmode="lin" valueType="num">
                                      <p:cBhvr>
                                        <p:cTn id="88" dur="1000" fill="hold"/>
                                        <p:tgtEl>
                                          <p:spTgt spid="88"/>
                                        </p:tgtEl>
                                        <p:attrNameLst>
                                          <p:attrName>ppt_h</p:attrName>
                                        </p:attrNameLst>
                                      </p:cBhvr>
                                      <p:tavLst>
                                        <p:tav tm="0">
                                          <p:val>
                                            <p:fltVal val="0"/>
                                          </p:val>
                                        </p:tav>
                                        <p:tav tm="100000">
                                          <p:val>
                                            <p:strVal val="#ppt_h"/>
                                          </p:val>
                                        </p:tav>
                                      </p:tavLst>
                                    </p:anim>
                                    <p:animEffect transition="in" filter="fade">
                                      <p:cBhvr>
                                        <p:cTn id="89" dur="1000"/>
                                        <p:tgtEl>
                                          <p:spTgt spid="88"/>
                                        </p:tgtEl>
                                      </p:cBhvr>
                                    </p:animEffect>
                                  </p:childTnLst>
                                </p:cTn>
                              </p:par>
                              <p:par>
                                <p:cTn id="90" presetID="53" presetClass="entr" presetSubtype="16" fill="hold" grpId="0" nodeType="withEffect" nodePh="1">
                                  <p:stCondLst>
                                    <p:cond delay="800"/>
                                  </p:stCondLst>
                                  <p:endCondLst>
                                    <p:cond evt="begin" delay="0">
                                      <p:tn val="90"/>
                                    </p:cond>
                                  </p:endCondLst>
                                  <p:childTnLst>
                                    <p:set>
                                      <p:cBhvr>
                                        <p:cTn id="91" dur="1" fill="hold">
                                          <p:stCondLst>
                                            <p:cond delay="0"/>
                                          </p:stCondLst>
                                        </p:cTn>
                                        <p:tgtEl>
                                          <p:spTgt spid="89"/>
                                        </p:tgtEl>
                                        <p:attrNameLst>
                                          <p:attrName>style.visibility</p:attrName>
                                        </p:attrNameLst>
                                      </p:cBhvr>
                                      <p:to>
                                        <p:strVal val="visible"/>
                                      </p:to>
                                    </p:set>
                                    <p:anim calcmode="lin" valueType="num">
                                      <p:cBhvr>
                                        <p:cTn id="92" dur="1000" fill="hold"/>
                                        <p:tgtEl>
                                          <p:spTgt spid="89"/>
                                        </p:tgtEl>
                                        <p:attrNameLst>
                                          <p:attrName>ppt_w</p:attrName>
                                        </p:attrNameLst>
                                      </p:cBhvr>
                                      <p:tavLst>
                                        <p:tav tm="0">
                                          <p:val>
                                            <p:fltVal val="0"/>
                                          </p:val>
                                        </p:tav>
                                        <p:tav tm="100000">
                                          <p:val>
                                            <p:strVal val="#ppt_w"/>
                                          </p:val>
                                        </p:tav>
                                      </p:tavLst>
                                    </p:anim>
                                    <p:anim calcmode="lin" valueType="num">
                                      <p:cBhvr>
                                        <p:cTn id="93" dur="1000" fill="hold"/>
                                        <p:tgtEl>
                                          <p:spTgt spid="89"/>
                                        </p:tgtEl>
                                        <p:attrNameLst>
                                          <p:attrName>ppt_h</p:attrName>
                                        </p:attrNameLst>
                                      </p:cBhvr>
                                      <p:tavLst>
                                        <p:tav tm="0">
                                          <p:val>
                                            <p:fltVal val="0"/>
                                          </p:val>
                                        </p:tav>
                                        <p:tav tm="100000">
                                          <p:val>
                                            <p:strVal val="#ppt_h"/>
                                          </p:val>
                                        </p:tav>
                                      </p:tavLst>
                                    </p:anim>
                                    <p:animEffect transition="in" filter="fade">
                                      <p:cBhvr>
                                        <p:cTn id="94" dur="1000"/>
                                        <p:tgtEl>
                                          <p:spTgt spid="89"/>
                                        </p:tgtEl>
                                      </p:cBhvr>
                                    </p:animEffect>
                                  </p:childTnLst>
                                </p:cTn>
                              </p:par>
                              <p:par>
                                <p:cTn id="95" presetID="53" presetClass="entr" presetSubtype="16" fill="hold" grpId="0" nodeType="withEffect" nodePh="1">
                                  <p:stCondLst>
                                    <p:cond delay="800"/>
                                  </p:stCondLst>
                                  <p:endCondLst>
                                    <p:cond evt="begin" delay="0">
                                      <p:tn val="95"/>
                                    </p:cond>
                                  </p:endCondLst>
                                  <p:childTnLst>
                                    <p:set>
                                      <p:cBhvr>
                                        <p:cTn id="96" dur="1" fill="hold">
                                          <p:stCondLst>
                                            <p:cond delay="0"/>
                                          </p:stCondLst>
                                        </p:cTn>
                                        <p:tgtEl>
                                          <p:spTgt spid="90"/>
                                        </p:tgtEl>
                                        <p:attrNameLst>
                                          <p:attrName>style.visibility</p:attrName>
                                        </p:attrNameLst>
                                      </p:cBhvr>
                                      <p:to>
                                        <p:strVal val="visible"/>
                                      </p:to>
                                    </p:set>
                                    <p:anim calcmode="lin" valueType="num">
                                      <p:cBhvr>
                                        <p:cTn id="97" dur="1000" fill="hold"/>
                                        <p:tgtEl>
                                          <p:spTgt spid="90"/>
                                        </p:tgtEl>
                                        <p:attrNameLst>
                                          <p:attrName>ppt_w</p:attrName>
                                        </p:attrNameLst>
                                      </p:cBhvr>
                                      <p:tavLst>
                                        <p:tav tm="0">
                                          <p:val>
                                            <p:fltVal val="0"/>
                                          </p:val>
                                        </p:tav>
                                        <p:tav tm="100000">
                                          <p:val>
                                            <p:strVal val="#ppt_w"/>
                                          </p:val>
                                        </p:tav>
                                      </p:tavLst>
                                    </p:anim>
                                    <p:anim calcmode="lin" valueType="num">
                                      <p:cBhvr>
                                        <p:cTn id="98" dur="1000" fill="hold"/>
                                        <p:tgtEl>
                                          <p:spTgt spid="90"/>
                                        </p:tgtEl>
                                        <p:attrNameLst>
                                          <p:attrName>ppt_h</p:attrName>
                                        </p:attrNameLst>
                                      </p:cBhvr>
                                      <p:tavLst>
                                        <p:tav tm="0">
                                          <p:val>
                                            <p:fltVal val="0"/>
                                          </p:val>
                                        </p:tav>
                                        <p:tav tm="100000">
                                          <p:val>
                                            <p:strVal val="#ppt_h"/>
                                          </p:val>
                                        </p:tav>
                                      </p:tavLst>
                                    </p:anim>
                                    <p:animEffect transition="in" filter="fade">
                                      <p:cBhvr>
                                        <p:cTn id="99" dur="1000"/>
                                        <p:tgtEl>
                                          <p:spTgt spid="90"/>
                                        </p:tgtEl>
                                      </p:cBhvr>
                                    </p:animEffect>
                                  </p:childTnLst>
                                </p:cTn>
                              </p:par>
                              <p:par>
                                <p:cTn id="100" presetID="53" presetClass="entr" presetSubtype="16" fill="hold" grpId="0" nodeType="withEffect" nodePh="1">
                                  <p:stCondLst>
                                    <p:cond delay="800"/>
                                  </p:stCondLst>
                                  <p:endCondLst>
                                    <p:cond evt="begin" delay="0">
                                      <p:tn val="100"/>
                                    </p:cond>
                                  </p:endCondLst>
                                  <p:childTnLst>
                                    <p:set>
                                      <p:cBhvr>
                                        <p:cTn id="101" dur="1" fill="hold">
                                          <p:stCondLst>
                                            <p:cond delay="0"/>
                                          </p:stCondLst>
                                        </p:cTn>
                                        <p:tgtEl>
                                          <p:spTgt spid="91"/>
                                        </p:tgtEl>
                                        <p:attrNameLst>
                                          <p:attrName>style.visibility</p:attrName>
                                        </p:attrNameLst>
                                      </p:cBhvr>
                                      <p:to>
                                        <p:strVal val="visible"/>
                                      </p:to>
                                    </p:set>
                                    <p:anim calcmode="lin" valueType="num">
                                      <p:cBhvr>
                                        <p:cTn id="102" dur="1000" fill="hold"/>
                                        <p:tgtEl>
                                          <p:spTgt spid="91"/>
                                        </p:tgtEl>
                                        <p:attrNameLst>
                                          <p:attrName>ppt_w</p:attrName>
                                        </p:attrNameLst>
                                      </p:cBhvr>
                                      <p:tavLst>
                                        <p:tav tm="0">
                                          <p:val>
                                            <p:fltVal val="0"/>
                                          </p:val>
                                        </p:tav>
                                        <p:tav tm="100000">
                                          <p:val>
                                            <p:strVal val="#ppt_w"/>
                                          </p:val>
                                        </p:tav>
                                      </p:tavLst>
                                    </p:anim>
                                    <p:anim calcmode="lin" valueType="num">
                                      <p:cBhvr>
                                        <p:cTn id="103" dur="1000" fill="hold"/>
                                        <p:tgtEl>
                                          <p:spTgt spid="91"/>
                                        </p:tgtEl>
                                        <p:attrNameLst>
                                          <p:attrName>ppt_h</p:attrName>
                                        </p:attrNameLst>
                                      </p:cBhvr>
                                      <p:tavLst>
                                        <p:tav tm="0">
                                          <p:val>
                                            <p:fltVal val="0"/>
                                          </p:val>
                                        </p:tav>
                                        <p:tav tm="100000">
                                          <p:val>
                                            <p:strVal val="#ppt_h"/>
                                          </p:val>
                                        </p:tav>
                                      </p:tavLst>
                                    </p:anim>
                                    <p:animEffect transition="in" filter="fade">
                                      <p:cBhvr>
                                        <p:cTn id="104" dur="1000"/>
                                        <p:tgtEl>
                                          <p:spTgt spid="91"/>
                                        </p:tgtEl>
                                      </p:cBhvr>
                                    </p:animEffect>
                                  </p:childTnLst>
                                </p:cTn>
                              </p:par>
                              <p:par>
                                <p:cTn id="105" presetID="53" presetClass="entr" presetSubtype="16" fill="hold" grpId="0" nodeType="withEffect" nodePh="1">
                                  <p:stCondLst>
                                    <p:cond delay="800"/>
                                  </p:stCondLst>
                                  <p:endCondLst>
                                    <p:cond evt="begin" delay="0">
                                      <p:tn val="105"/>
                                    </p:cond>
                                  </p:endCondLst>
                                  <p:childTnLst>
                                    <p:set>
                                      <p:cBhvr>
                                        <p:cTn id="106" dur="1" fill="hold">
                                          <p:stCondLst>
                                            <p:cond delay="0"/>
                                          </p:stCondLst>
                                        </p:cTn>
                                        <p:tgtEl>
                                          <p:spTgt spid="92"/>
                                        </p:tgtEl>
                                        <p:attrNameLst>
                                          <p:attrName>style.visibility</p:attrName>
                                        </p:attrNameLst>
                                      </p:cBhvr>
                                      <p:to>
                                        <p:strVal val="visible"/>
                                      </p:to>
                                    </p:set>
                                    <p:anim calcmode="lin" valueType="num">
                                      <p:cBhvr>
                                        <p:cTn id="107" dur="1000" fill="hold"/>
                                        <p:tgtEl>
                                          <p:spTgt spid="92"/>
                                        </p:tgtEl>
                                        <p:attrNameLst>
                                          <p:attrName>ppt_w</p:attrName>
                                        </p:attrNameLst>
                                      </p:cBhvr>
                                      <p:tavLst>
                                        <p:tav tm="0">
                                          <p:val>
                                            <p:fltVal val="0"/>
                                          </p:val>
                                        </p:tav>
                                        <p:tav tm="100000">
                                          <p:val>
                                            <p:strVal val="#ppt_w"/>
                                          </p:val>
                                        </p:tav>
                                      </p:tavLst>
                                    </p:anim>
                                    <p:anim calcmode="lin" valueType="num">
                                      <p:cBhvr>
                                        <p:cTn id="108" dur="1000" fill="hold"/>
                                        <p:tgtEl>
                                          <p:spTgt spid="92"/>
                                        </p:tgtEl>
                                        <p:attrNameLst>
                                          <p:attrName>ppt_h</p:attrName>
                                        </p:attrNameLst>
                                      </p:cBhvr>
                                      <p:tavLst>
                                        <p:tav tm="0">
                                          <p:val>
                                            <p:fltVal val="0"/>
                                          </p:val>
                                        </p:tav>
                                        <p:tav tm="100000">
                                          <p:val>
                                            <p:strVal val="#ppt_h"/>
                                          </p:val>
                                        </p:tav>
                                      </p:tavLst>
                                    </p:anim>
                                    <p:animEffect transition="in" filter="fade">
                                      <p:cBhvr>
                                        <p:cTn id="109" dur="1000"/>
                                        <p:tgtEl>
                                          <p:spTgt spid="92"/>
                                        </p:tgtEl>
                                      </p:cBhvr>
                                    </p:animEffect>
                                  </p:childTnLst>
                                </p:cTn>
                              </p:par>
                              <p:par>
                                <p:cTn id="110" presetID="10" presetClass="entr" presetSubtype="0" fill="hold" grpId="0" nodeType="withEffect">
                                  <p:stCondLst>
                                    <p:cond delay="800"/>
                                  </p:stCondLst>
                                  <p:childTnLst>
                                    <p:set>
                                      <p:cBhvr>
                                        <p:cTn id="111" dur="1" fill="hold">
                                          <p:stCondLst>
                                            <p:cond delay="0"/>
                                          </p:stCondLst>
                                        </p:cTn>
                                        <p:tgtEl>
                                          <p:spTgt spid="93">
                                            <p:txEl>
                                              <p:pRg st="0" end="0"/>
                                            </p:txEl>
                                          </p:spTgt>
                                        </p:tgtEl>
                                        <p:attrNameLst>
                                          <p:attrName>style.visibility</p:attrName>
                                        </p:attrNameLst>
                                      </p:cBhvr>
                                      <p:to>
                                        <p:strVal val="visible"/>
                                      </p:to>
                                    </p:set>
                                    <p:animEffect transition="in" filter="fade">
                                      <p:cBhvr>
                                        <p:cTn id="112" dur="500"/>
                                        <p:tgtEl>
                                          <p:spTgt spid="93">
                                            <p:txEl>
                                              <p:pRg st="0" end="0"/>
                                            </p:txEl>
                                          </p:spTgt>
                                        </p:tgtEl>
                                      </p:cBhvr>
                                    </p:animEffect>
                                  </p:childTnLst>
                                </p:cTn>
                              </p:par>
                              <p:par>
                                <p:cTn id="113" presetID="42" presetClass="entr" presetSubtype="0" fill="hold" grpId="0" nodeType="withEffect">
                                  <p:stCondLst>
                                    <p:cond delay="200"/>
                                  </p:stCondLst>
                                  <p:childTnLst>
                                    <p:set>
                                      <p:cBhvr>
                                        <p:cTn id="114" dur="1" fill="hold">
                                          <p:stCondLst>
                                            <p:cond delay="0"/>
                                          </p:stCondLst>
                                        </p:cTn>
                                        <p:tgtEl>
                                          <p:spTgt spid="94">
                                            <p:txEl>
                                              <p:pRg st="0" end="0"/>
                                            </p:txEl>
                                          </p:spTgt>
                                        </p:tgtEl>
                                        <p:attrNameLst>
                                          <p:attrName>style.visibility</p:attrName>
                                        </p:attrNameLst>
                                      </p:cBhvr>
                                      <p:to>
                                        <p:strVal val="visible"/>
                                      </p:to>
                                    </p:set>
                                    <p:animEffect transition="in" filter="fade">
                                      <p:cBhvr>
                                        <p:cTn id="115" dur="400"/>
                                        <p:tgtEl>
                                          <p:spTgt spid="94">
                                            <p:txEl>
                                              <p:pRg st="0" end="0"/>
                                            </p:txEl>
                                          </p:spTgt>
                                        </p:tgtEl>
                                      </p:cBhvr>
                                    </p:animEffect>
                                    <p:anim calcmode="lin" valueType="num">
                                      <p:cBhvr>
                                        <p:cTn id="116" dur="400" fill="hold"/>
                                        <p:tgtEl>
                                          <p:spTgt spid="94">
                                            <p:txEl>
                                              <p:pRg st="0" end="0"/>
                                            </p:txEl>
                                          </p:spTgt>
                                        </p:tgtEl>
                                        <p:attrNameLst>
                                          <p:attrName>ppt_x</p:attrName>
                                        </p:attrNameLst>
                                      </p:cBhvr>
                                      <p:tavLst>
                                        <p:tav tm="0">
                                          <p:val>
                                            <p:strVal val="#ppt_x"/>
                                          </p:val>
                                        </p:tav>
                                        <p:tav tm="100000">
                                          <p:val>
                                            <p:strVal val="#ppt_x"/>
                                          </p:val>
                                        </p:tav>
                                      </p:tavLst>
                                    </p:anim>
                                    <p:anim calcmode="lin" valueType="num">
                                      <p:cBhvr>
                                        <p:cTn id="117" dur="400" fill="hold"/>
                                        <p:tgtEl>
                                          <p:spTgt spid="9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3" grpId="0"/>
      <p:bldP spid="74" grpId="0"/>
      <p:bldP spid="75" grpId="0"/>
      <p:bldP spid="76" grpId="0"/>
      <p:bldP spid="77" grpId="0"/>
      <p:bldP spid="78" grpId="0"/>
      <p:bldP spid="79" grpId="0"/>
      <p:bldP spid="80" grpId="0"/>
      <p:bldP spid="81" grpId="0"/>
      <p:bldP spid="82" grpId="0"/>
      <p:bldP spid="83" grpId="0"/>
      <p:bldP spid="84" grpId="0"/>
      <p:bldP spid="85" grpId="0"/>
      <p:bldP spid="86" grpId="0"/>
      <p:bldP spid="87" grpId="0"/>
      <p:bldP spid="88" grpId="0"/>
      <p:bldP spid="89" grpId="0"/>
      <p:bldP spid="90" grpId="0"/>
      <p:bldP spid="91" grpId="0"/>
      <p:bldP spid="92" grpId="0"/>
      <p:bldP spid="93" grpId="0" build="p">
        <p:tmplLst>
          <p:tmpl lvl="1">
            <p:tnLst>
              <p:par>
                <p:cTn presetID="10" presetClass="entr" presetSubtype="0" fill="hold" nodeType="withEffect">
                  <p:stCondLst>
                    <p:cond delay="800"/>
                  </p:stCondLst>
                  <p:childTnLst>
                    <p:set>
                      <p:cBhvr>
                        <p:cTn dur="1" fill="hold">
                          <p:stCondLst>
                            <p:cond delay="0"/>
                          </p:stCondLst>
                        </p:cTn>
                        <p:tgtEl>
                          <p:spTgt spid="93"/>
                        </p:tgtEl>
                        <p:attrNameLst>
                          <p:attrName>style.visibility</p:attrName>
                        </p:attrNameLst>
                      </p:cBhvr>
                      <p:to>
                        <p:strVal val="visible"/>
                      </p:to>
                    </p:set>
                    <p:animEffect transition="in" filter="fade">
                      <p:cBhvr>
                        <p:cTn dur="500"/>
                        <p:tgtEl>
                          <p:spTgt spid="93"/>
                        </p:tgtEl>
                      </p:cBhvr>
                    </p:animEffect>
                  </p:childTnLst>
                </p:cTn>
              </p:par>
            </p:tnLst>
          </p:tmpl>
        </p:tmplLst>
      </p:bldP>
      <p:bldP spid="94" grpId="0" build="p">
        <p:tmplLst>
          <p:tmpl lvl="1">
            <p:tnLst>
              <p:par>
                <p:cTn presetID="42" presetClass="entr" presetSubtype="0" fill="hold" nodeType="withEffect">
                  <p:stCondLst>
                    <p:cond delay="200"/>
                  </p:stCondLst>
                  <p:childTnLst>
                    <p:set>
                      <p:cBhvr>
                        <p:cTn dur="1" fill="hold">
                          <p:stCondLst>
                            <p:cond delay="0"/>
                          </p:stCondLst>
                        </p:cTn>
                        <p:tgtEl>
                          <p:spTgt spid="94"/>
                        </p:tgtEl>
                        <p:attrNameLst>
                          <p:attrName>style.visibility</p:attrName>
                        </p:attrNameLst>
                      </p:cBhvr>
                      <p:to>
                        <p:strVal val="visible"/>
                      </p:to>
                    </p:set>
                    <p:animEffect transition="in" filter="fade">
                      <p:cBhvr>
                        <p:cTn dur="400"/>
                        <p:tgtEl>
                          <p:spTgt spid="94"/>
                        </p:tgtEl>
                      </p:cBhvr>
                    </p:animEffect>
                    <p:anim calcmode="lin" valueType="num">
                      <p:cBhvr>
                        <p:cTn dur="400" fill="hold"/>
                        <p:tgtEl>
                          <p:spTgt spid="94"/>
                        </p:tgtEl>
                        <p:attrNameLst>
                          <p:attrName>ppt_x</p:attrName>
                        </p:attrNameLst>
                      </p:cBhvr>
                      <p:tavLst>
                        <p:tav tm="0">
                          <p:val>
                            <p:strVal val="#ppt_x"/>
                          </p:val>
                        </p:tav>
                        <p:tav tm="100000">
                          <p:val>
                            <p:strVal val="#ppt_x"/>
                          </p:val>
                        </p:tav>
                      </p:tavLst>
                    </p:anim>
                    <p:anim calcmode="lin" valueType="num">
                      <p:cBhvr>
                        <p:cTn dur="400" fill="hold"/>
                        <p:tgtEl>
                          <p:spTgt spid="94"/>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les images slide 2">
    <p:spTree>
      <p:nvGrpSpPr>
        <p:cNvPr id="1" name=""/>
        <p:cNvGrpSpPr/>
        <p:nvPr/>
      </p:nvGrpSpPr>
      <p:grpSpPr>
        <a:xfrm>
          <a:off x="0" y="0"/>
          <a:ext cx="0" cy="0"/>
          <a:chOff x="0" y="0"/>
          <a:chExt cx="0" cy="0"/>
        </a:xfrm>
      </p:grpSpPr>
      <p:sp>
        <p:nvSpPr>
          <p:cNvPr id="22" name="Picture Placeholder 2"/>
          <p:cNvSpPr>
            <a:spLocks noGrp="1" noChangeAspect="1"/>
          </p:cNvSpPr>
          <p:nvPr>
            <p:ph type="pic" sz="quarter" idx="48"/>
          </p:nvPr>
        </p:nvSpPr>
        <p:spPr>
          <a:xfrm>
            <a:off x="165100" y="190500"/>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3" name="Picture Placeholder 2"/>
          <p:cNvSpPr>
            <a:spLocks noGrp="1" noChangeAspect="1"/>
          </p:cNvSpPr>
          <p:nvPr>
            <p:ph type="pic" sz="quarter" idx="49"/>
          </p:nvPr>
        </p:nvSpPr>
        <p:spPr>
          <a:xfrm>
            <a:off x="1664297" y="190500"/>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4" name="Picture Placeholder 2"/>
          <p:cNvSpPr>
            <a:spLocks noGrp="1" noChangeAspect="1"/>
          </p:cNvSpPr>
          <p:nvPr>
            <p:ph type="pic" sz="quarter" idx="50"/>
          </p:nvPr>
        </p:nvSpPr>
        <p:spPr>
          <a:xfrm>
            <a:off x="3163494" y="190500"/>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79" name="Picture Placeholder 2"/>
          <p:cNvSpPr>
            <a:spLocks noGrp="1" noChangeAspect="1"/>
          </p:cNvSpPr>
          <p:nvPr>
            <p:ph type="pic" sz="quarter" idx="55"/>
          </p:nvPr>
        </p:nvSpPr>
        <p:spPr>
          <a:xfrm>
            <a:off x="165100" y="1562696"/>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0" name="Picture Placeholder 2"/>
          <p:cNvSpPr>
            <a:spLocks noGrp="1" noChangeAspect="1"/>
          </p:cNvSpPr>
          <p:nvPr>
            <p:ph type="pic" sz="quarter" idx="56"/>
          </p:nvPr>
        </p:nvSpPr>
        <p:spPr>
          <a:xfrm>
            <a:off x="1664297" y="1562696"/>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1" name="Picture Placeholder 2"/>
          <p:cNvSpPr>
            <a:spLocks noGrp="1" noChangeAspect="1"/>
          </p:cNvSpPr>
          <p:nvPr>
            <p:ph type="pic" sz="quarter" idx="57"/>
          </p:nvPr>
        </p:nvSpPr>
        <p:spPr>
          <a:xfrm>
            <a:off x="3163494" y="1562696"/>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6" name="Picture Placeholder 2"/>
          <p:cNvSpPr>
            <a:spLocks noGrp="1" noChangeAspect="1"/>
          </p:cNvSpPr>
          <p:nvPr>
            <p:ph type="pic" sz="quarter" idx="62"/>
          </p:nvPr>
        </p:nvSpPr>
        <p:spPr>
          <a:xfrm>
            <a:off x="165100" y="2934892"/>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7" name="Picture Placeholder 2"/>
          <p:cNvSpPr>
            <a:spLocks noGrp="1" noChangeAspect="1"/>
          </p:cNvSpPr>
          <p:nvPr>
            <p:ph type="pic" sz="quarter" idx="63"/>
          </p:nvPr>
        </p:nvSpPr>
        <p:spPr>
          <a:xfrm>
            <a:off x="1664297" y="2934892"/>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8" name="Picture Placeholder 2"/>
          <p:cNvSpPr>
            <a:spLocks noGrp="1" noChangeAspect="1"/>
          </p:cNvSpPr>
          <p:nvPr>
            <p:ph type="pic" sz="quarter" idx="64"/>
          </p:nvPr>
        </p:nvSpPr>
        <p:spPr>
          <a:xfrm>
            <a:off x="3163494" y="2934892"/>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5" name="Picture Placeholder 2"/>
          <p:cNvSpPr>
            <a:spLocks noGrp="1" noChangeAspect="1"/>
          </p:cNvSpPr>
          <p:nvPr>
            <p:ph type="pic" sz="quarter" idx="70"/>
          </p:nvPr>
        </p:nvSpPr>
        <p:spPr>
          <a:xfrm>
            <a:off x="165100" y="4319788"/>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6" name="Picture Placeholder 2"/>
          <p:cNvSpPr>
            <a:spLocks noGrp="1" noChangeAspect="1"/>
          </p:cNvSpPr>
          <p:nvPr>
            <p:ph type="pic" sz="quarter" idx="71"/>
          </p:nvPr>
        </p:nvSpPr>
        <p:spPr>
          <a:xfrm>
            <a:off x="1664297" y="4319788"/>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27" name="Picture Placeholder 2"/>
          <p:cNvSpPr>
            <a:spLocks noGrp="1" noChangeAspect="1"/>
          </p:cNvSpPr>
          <p:nvPr>
            <p:ph type="pic" sz="quarter" idx="72"/>
          </p:nvPr>
        </p:nvSpPr>
        <p:spPr>
          <a:xfrm>
            <a:off x="3163494" y="4319788"/>
            <a:ext cx="1332306" cy="1214928"/>
          </a:xfrm>
          <a:prstGeom prst="rect">
            <a:avLst/>
          </a:pr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32" name="Text Placeholder 7"/>
          <p:cNvSpPr>
            <a:spLocks noGrp="1"/>
          </p:cNvSpPr>
          <p:nvPr>
            <p:ph type="body" sz="quarter" idx="10" hasCustomPrompt="1"/>
          </p:nvPr>
        </p:nvSpPr>
        <p:spPr>
          <a:xfrm>
            <a:off x="4778374" y="250548"/>
            <a:ext cx="3903663"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33" name="Text Placeholder 7"/>
          <p:cNvSpPr>
            <a:spLocks noGrp="1"/>
          </p:cNvSpPr>
          <p:nvPr>
            <p:ph type="body" sz="quarter" idx="11" hasCustomPrompt="1"/>
          </p:nvPr>
        </p:nvSpPr>
        <p:spPr>
          <a:xfrm>
            <a:off x="4778374" y="669317"/>
            <a:ext cx="3903663"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4" name="Text Placeholder 7"/>
          <p:cNvSpPr>
            <a:spLocks noGrp="1"/>
          </p:cNvSpPr>
          <p:nvPr>
            <p:ph type="body" sz="quarter" idx="40" hasCustomPrompt="1"/>
          </p:nvPr>
        </p:nvSpPr>
        <p:spPr>
          <a:xfrm>
            <a:off x="4763028" y="1203196"/>
            <a:ext cx="3925015" cy="359817"/>
          </a:xfrm>
          <a:prstGeom prst="rect">
            <a:avLst/>
          </a:prstGeom>
        </p:spPr>
        <p:txBody>
          <a:bodyPr vert="horz" lIns="0" tIns="40504" rIns="0" bIns="40504" anchor="ctr"/>
          <a:lstStyle>
            <a:lvl1pPr marL="0" indent="0" algn="l">
              <a:lnSpc>
                <a:spcPct val="100000"/>
              </a:lnSpc>
              <a:spcBef>
                <a:spcPts val="0"/>
              </a:spcBef>
              <a:buNone/>
              <a:defRPr sz="1600" b="1">
                <a:solidFill>
                  <a:schemeClr val="tx1">
                    <a:lumMod val="75000"/>
                    <a:lumOff val="25000"/>
                  </a:schemeClr>
                </a:solidFill>
                <a:latin typeface="Lato Light"/>
                <a:cs typeface="Lato Light"/>
              </a:defRPr>
            </a:lvl1pPr>
          </a:lstStyle>
          <a:p>
            <a:pPr lvl="0"/>
            <a:r>
              <a:rPr lang="es-ES_tradnl" dirty="0" err="1" smtClean="0"/>
              <a:t>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35" name="Text Placeholder 7"/>
          <p:cNvSpPr>
            <a:spLocks noGrp="1"/>
          </p:cNvSpPr>
          <p:nvPr>
            <p:ph type="body" sz="quarter" idx="41" hasCustomPrompt="1"/>
          </p:nvPr>
        </p:nvSpPr>
        <p:spPr>
          <a:xfrm>
            <a:off x="4763028" y="1605028"/>
            <a:ext cx="3925017"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r>
              <a:rPr lang="es-ES_tradnl" dirty="0" smtClean="0"/>
              <a:t> </a:t>
            </a:r>
            <a:r>
              <a:rPr lang="es-ES_tradnl" dirty="0" err="1" smtClean="0"/>
              <a:t>Here</a:t>
            </a:r>
            <a:endParaRPr lang="es-ES_tradnl" dirty="0" smtClean="0"/>
          </a:p>
        </p:txBody>
      </p:sp>
      <p:sp>
        <p:nvSpPr>
          <p:cNvPr id="36" name="Text Placeholder 2"/>
          <p:cNvSpPr>
            <a:spLocks noGrp="1"/>
          </p:cNvSpPr>
          <p:nvPr>
            <p:ph type="body" sz="quarter" idx="42" hasCustomPrompt="1"/>
          </p:nvPr>
        </p:nvSpPr>
        <p:spPr>
          <a:xfrm>
            <a:off x="4778374" y="1880840"/>
            <a:ext cx="3903663" cy="3653876"/>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a:p>
            <a:pPr lvl="0"/>
            <a:endParaRPr lang="en-US" dirty="0" smtClean="0"/>
          </a:p>
          <a:p>
            <a:pPr lvl="0"/>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fringillascipit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Tree>
    <p:extLst>
      <p:ext uri="{BB962C8B-B14F-4D97-AF65-F5344CB8AC3E}">
        <p14:creationId xmlns:p14="http://schemas.microsoft.com/office/powerpoint/2010/main" val="423645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nodePh="1">
                                  <p:stCondLst>
                                    <p:cond delay="800"/>
                                  </p:stCondLst>
                                  <p:endCondLst>
                                    <p:cond evt="begin" delay="0">
                                      <p:tn val="5"/>
                                    </p:cond>
                                  </p:endCondLst>
                                  <p:childTnLst>
                                    <p:set>
                                      <p:cBhvr>
                                        <p:cTn id="6" dur="1" fill="hold">
                                          <p:stCondLst>
                                            <p:cond delay="0"/>
                                          </p:stCondLst>
                                        </p:cTn>
                                        <p:tgtEl>
                                          <p:spTgt spid="22"/>
                                        </p:tgtEl>
                                        <p:attrNameLst>
                                          <p:attrName>style.visibility</p:attrName>
                                        </p:attrNameLst>
                                      </p:cBhvr>
                                      <p:to>
                                        <p:strVal val="visible"/>
                                      </p:to>
                                    </p:set>
                                    <p:anim calcmode="lin" valueType="num">
                                      <p:cBhvr>
                                        <p:cTn id="7" dur="1000" fill="hold"/>
                                        <p:tgtEl>
                                          <p:spTgt spid="22"/>
                                        </p:tgtEl>
                                        <p:attrNameLst>
                                          <p:attrName>ppt_w</p:attrName>
                                        </p:attrNameLst>
                                      </p:cBhvr>
                                      <p:tavLst>
                                        <p:tav tm="0">
                                          <p:val>
                                            <p:fltVal val="0"/>
                                          </p:val>
                                        </p:tav>
                                        <p:tav tm="100000">
                                          <p:val>
                                            <p:strVal val="#ppt_w"/>
                                          </p:val>
                                        </p:tav>
                                      </p:tavLst>
                                    </p:anim>
                                    <p:anim calcmode="lin" valueType="num">
                                      <p:cBhvr>
                                        <p:cTn id="8" dur="1000" fill="hold"/>
                                        <p:tgtEl>
                                          <p:spTgt spid="22"/>
                                        </p:tgtEl>
                                        <p:attrNameLst>
                                          <p:attrName>ppt_h</p:attrName>
                                        </p:attrNameLst>
                                      </p:cBhvr>
                                      <p:tavLst>
                                        <p:tav tm="0">
                                          <p:val>
                                            <p:fltVal val="0"/>
                                          </p:val>
                                        </p:tav>
                                        <p:tav tm="100000">
                                          <p:val>
                                            <p:strVal val="#ppt_h"/>
                                          </p:val>
                                        </p:tav>
                                      </p:tavLst>
                                    </p:anim>
                                    <p:animEffect transition="in" filter="fade">
                                      <p:cBhvr>
                                        <p:cTn id="9" dur="1000"/>
                                        <p:tgtEl>
                                          <p:spTgt spid="22"/>
                                        </p:tgtEl>
                                      </p:cBhvr>
                                    </p:animEffect>
                                  </p:childTnLst>
                                </p:cTn>
                              </p:par>
                              <p:par>
                                <p:cTn id="10" presetID="53" presetClass="entr" presetSubtype="16" fill="hold" grpId="0" nodeType="withEffect" nodePh="1">
                                  <p:stCondLst>
                                    <p:cond delay="800"/>
                                  </p:stCondLst>
                                  <p:endCondLst>
                                    <p:cond evt="begin" delay="0">
                                      <p:tn val="10"/>
                                    </p:cond>
                                  </p:endCondLst>
                                  <p:childTnLst>
                                    <p:set>
                                      <p:cBhvr>
                                        <p:cTn id="11" dur="1" fill="hold">
                                          <p:stCondLst>
                                            <p:cond delay="0"/>
                                          </p:stCondLst>
                                        </p:cTn>
                                        <p:tgtEl>
                                          <p:spTgt spid="73"/>
                                        </p:tgtEl>
                                        <p:attrNameLst>
                                          <p:attrName>style.visibility</p:attrName>
                                        </p:attrNameLst>
                                      </p:cBhvr>
                                      <p:to>
                                        <p:strVal val="visible"/>
                                      </p:to>
                                    </p:set>
                                    <p:anim calcmode="lin" valueType="num">
                                      <p:cBhvr>
                                        <p:cTn id="12" dur="1000" fill="hold"/>
                                        <p:tgtEl>
                                          <p:spTgt spid="73"/>
                                        </p:tgtEl>
                                        <p:attrNameLst>
                                          <p:attrName>ppt_w</p:attrName>
                                        </p:attrNameLst>
                                      </p:cBhvr>
                                      <p:tavLst>
                                        <p:tav tm="0">
                                          <p:val>
                                            <p:fltVal val="0"/>
                                          </p:val>
                                        </p:tav>
                                        <p:tav tm="100000">
                                          <p:val>
                                            <p:strVal val="#ppt_w"/>
                                          </p:val>
                                        </p:tav>
                                      </p:tavLst>
                                    </p:anim>
                                    <p:anim calcmode="lin" valueType="num">
                                      <p:cBhvr>
                                        <p:cTn id="13" dur="1000" fill="hold"/>
                                        <p:tgtEl>
                                          <p:spTgt spid="73"/>
                                        </p:tgtEl>
                                        <p:attrNameLst>
                                          <p:attrName>ppt_h</p:attrName>
                                        </p:attrNameLst>
                                      </p:cBhvr>
                                      <p:tavLst>
                                        <p:tav tm="0">
                                          <p:val>
                                            <p:fltVal val="0"/>
                                          </p:val>
                                        </p:tav>
                                        <p:tav tm="100000">
                                          <p:val>
                                            <p:strVal val="#ppt_h"/>
                                          </p:val>
                                        </p:tav>
                                      </p:tavLst>
                                    </p:anim>
                                    <p:animEffect transition="in" filter="fade">
                                      <p:cBhvr>
                                        <p:cTn id="14" dur="1000"/>
                                        <p:tgtEl>
                                          <p:spTgt spid="73"/>
                                        </p:tgtEl>
                                      </p:cBhvr>
                                    </p:animEffect>
                                  </p:childTnLst>
                                </p:cTn>
                              </p:par>
                              <p:par>
                                <p:cTn id="15" presetID="53" presetClass="entr" presetSubtype="16" fill="hold" grpId="0" nodeType="withEffect" nodePh="1">
                                  <p:stCondLst>
                                    <p:cond delay="800"/>
                                  </p:stCondLst>
                                  <p:endCondLst>
                                    <p:cond evt="begin" delay="0">
                                      <p:tn val="15"/>
                                    </p:cond>
                                  </p:endCondLst>
                                  <p:childTnLst>
                                    <p:set>
                                      <p:cBhvr>
                                        <p:cTn id="16" dur="1" fill="hold">
                                          <p:stCondLst>
                                            <p:cond delay="0"/>
                                          </p:stCondLst>
                                        </p:cTn>
                                        <p:tgtEl>
                                          <p:spTgt spid="74"/>
                                        </p:tgtEl>
                                        <p:attrNameLst>
                                          <p:attrName>style.visibility</p:attrName>
                                        </p:attrNameLst>
                                      </p:cBhvr>
                                      <p:to>
                                        <p:strVal val="visible"/>
                                      </p:to>
                                    </p:set>
                                    <p:anim calcmode="lin" valueType="num">
                                      <p:cBhvr>
                                        <p:cTn id="17" dur="1000" fill="hold"/>
                                        <p:tgtEl>
                                          <p:spTgt spid="74"/>
                                        </p:tgtEl>
                                        <p:attrNameLst>
                                          <p:attrName>ppt_w</p:attrName>
                                        </p:attrNameLst>
                                      </p:cBhvr>
                                      <p:tavLst>
                                        <p:tav tm="0">
                                          <p:val>
                                            <p:fltVal val="0"/>
                                          </p:val>
                                        </p:tav>
                                        <p:tav tm="100000">
                                          <p:val>
                                            <p:strVal val="#ppt_w"/>
                                          </p:val>
                                        </p:tav>
                                      </p:tavLst>
                                    </p:anim>
                                    <p:anim calcmode="lin" valueType="num">
                                      <p:cBhvr>
                                        <p:cTn id="18" dur="1000" fill="hold"/>
                                        <p:tgtEl>
                                          <p:spTgt spid="74"/>
                                        </p:tgtEl>
                                        <p:attrNameLst>
                                          <p:attrName>ppt_h</p:attrName>
                                        </p:attrNameLst>
                                      </p:cBhvr>
                                      <p:tavLst>
                                        <p:tav tm="0">
                                          <p:val>
                                            <p:fltVal val="0"/>
                                          </p:val>
                                        </p:tav>
                                        <p:tav tm="100000">
                                          <p:val>
                                            <p:strVal val="#ppt_h"/>
                                          </p:val>
                                        </p:tav>
                                      </p:tavLst>
                                    </p:anim>
                                    <p:animEffect transition="in" filter="fade">
                                      <p:cBhvr>
                                        <p:cTn id="19" dur="1000"/>
                                        <p:tgtEl>
                                          <p:spTgt spid="74"/>
                                        </p:tgtEl>
                                      </p:cBhvr>
                                    </p:animEffect>
                                  </p:childTnLst>
                                </p:cTn>
                              </p:par>
                              <p:par>
                                <p:cTn id="20" presetID="53" presetClass="entr" presetSubtype="16" fill="hold" grpId="0" nodeType="withEffect" nodePh="1">
                                  <p:stCondLst>
                                    <p:cond delay="800"/>
                                  </p:stCondLst>
                                  <p:endCondLst>
                                    <p:cond evt="begin" delay="0">
                                      <p:tn val="20"/>
                                    </p:cond>
                                  </p:endCondLst>
                                  <p:childTnLst>
                                    <p:set>
                                      <p:cBhvr>
                                        <p:cTn id="21" dur="1" fill="hold">
                                          <p:stCondLst>
                                            <p:cond delay="0"/>
                                          </p:stCondLst>
                                        </p:cTn>
                                        <p:tgtEl>
                                          <p:spTgt spid="79"/>
                                        </p:tgtEl>
                                        <p:attrNameLst>
                                          <p:attrName>style.visibility</p:attrName>
                                        </p:attrNameLst>
                                      </p:cBhvr>
                                      <p:to>
                                        <p:strVal val="visible"/>
                                      </p:to>
                                    </p:set>
                                    <p:anim calcmode="lin" valueType="num">
                                      <p:cBhvr>
                                        <p:cTn id="22" dur="1000" fill="hold"/>
                                        <p:tgtEl>
                                          <p:spTgt spid="79"/>
                                        </p:tgtEl>
                                        <p:attrNameLst>
                                          <p:attrName>ppt_w</p:attrName>
                                        </p:attrNameLst>
                                      </p:cBhvr>
                                      <p:tavLst>
                                        <p:tav tm="0">
                                          <p:val>
                                            <p:fltVal val="0"/>
                                          </p:val>
                                        </p:tav>
                                        <p:tav tm="100000">
                                          <p:val>
                                            <p:strVal val="#ppt_w"/>
                                          </p:val>
                                        </p:tav>
                                      </p:tavLst>
                                    </p:anim>
                                    <p:anim calcmode="lin" valueType="num">
                                      <p:cBhvr>
                                        <p:cTn id="23" dur="1000" fill="hold"/>
                                        <p:tgtEl>
                                          <p:spTgt spid="79"/>
                                        </p:tgtEl>
                                        <p:attrNameLst>
                                          <p:attrName>ppt_h</p:attrName>
                                        </p:attrNameLst>
                                      </p:cBhvr>
                                      <p:tavLst>
                                        <p:tav tm="0">
                                          <p:val>
                                            <p:fltVal val="0"/>
                                          </p:val>
                                        </p:tav>
                                        <p:tav tm="100000">
                                          <p:val>
                                            <p:strVal val="#ppt_h"/>
                                          </p:val>
                                        </p:tav>
                                      </p:tavLst>
                                    </p:anim>
                                    <p:animEffect transition="in" filter="fade">
                                      <p:cBhvr>
                                        <p:cTn id="24" dur="1000"/>
                                        <p:tgtEl>
                                          <p:spTgt spid="79"/>
                                        </p:tgtEl>
                                      </p:cBhvr>
                                    </p:animEffect>
                                  </p:childTnLst>
                                </p:cTn>
                              </p:par>
                              <p:par>
                                <p:cTn id="25" presetID="53" presetClass="entr" presetSubtype="16" fill="hold" grpId="0" nodeType="withEffect" nodePh="1">
                                  <p:stCondLst>
                                    <p:cond delay="800"/>
                                  </p:stCondLst>
                                  <p:endCondLst>
                                    <p:cond evt="begin" delay="0">
                                      <p:tn val="25"/>
                                    </p:cond>
                                  </p:endCondLst>
                                  <p:childTnLst>
                                    <p:set>
                                      <p:cBhvr>
                                        <p:cTn id="26" dur="1" fill="hold">
                                          <p:stCondLst>
                                            <p:cond delay="0"/>
                                          </p:stCondLst>
                                        </p:cTn>
                                        <p:tgtEl>
                                          <p:spTgt spid="80"/>
                                        </p:tgtEl>
                                        <p:attrNameLst>
                                          <p:attrName>style.visibility</p:attrName>
                                        </p:attrNameLst>
                                      </p:cBhvr>
                                      <p:to>
                                        <p:strVal val="visible"/>
                                      </p:to>
                                    </p:set>
                                    <p:anim calcmode="lin" valueType="num">
                                      <p:cBhvr>
                                        <p:cTn id="27" dur="1000" fill="hold"/>
                                        <p:tgtEl>
                                          <p:spTgt spid="80"/>
                                        </p:tgtEl>
                                        <p:attrNameLst>
                                          <p:attrName>ppt_w</p:attrName>
                                        </p:attrNameLst>
                                      </p:cBhvr>
                                      <p:tavLst>
                                        <p:tav tm="0">
                                          <p:val>
                                            <p:fltVal val="0"/>
                                          </p:val>
                                        </p:tav>
                                        <p:tav tm="100000">
                                          <p:val>
                                            <p:strVal val="#ppt_w"/>
                                          </p:val>
                                        </p:tav>
                                      </p:tavLst>
                                    </p:anim>
                                    <p:anim calcmode="lin" valueType="num">
                                      <p:cBhvr>
                                        <p:cTn id="28" dur="1000" fill="hold"/>
                                        <p:tgtEl>
                                          <p:spTgt spid="80"/>
                                        </p:tgtEl>
                                        <p:attrNameLst>
                                          <p:attrName>ppt_h</p:attrName>
                                        </p:attrNameLst>
                                      </p:cBhvr>
                                      <p:tavLst>
                                        <p:tav tm="0">
                                          <p:val>
                                            <p:fltVal val="0"/>
                                          </p:val>
                                        </p:tav>
                                        <p:tav tm="100000">
                                          <p:val>
                                            <p:strVal val="#ppt_h"/>
                                          </p:val>
                                        </p:tav>
                                      </p:tavLst>
                                    </p:anim>
                                    <p:animEffect transition="in" filter="fade">
                                      <p:cBhvr>
                                        <p:cTn id="29" dur="1000"/>
                                        <p:tgtEl>
                                          <p:spTgt spid="80"/>
                                        </p:tgtEl>
                                      </p:cBhvr>
                                    </p:animEffect>
                                  </p:childTnLst>
                                </p:cTn>
                              </p:par>
                              <p:par>
                                <p:cTn id="30" presetID="53" presetClass="entr" presetSubtype="16" fill="hold" grpId="0" nodeType="withEffect" nodePh="1">
                                  <p:stCondLst>
                                    <p:cond delay="800"/>
                                  </p:stCondLst>
                                  <p:endCondLst>
                                    <p:cond evt="begin" delay="0">
                                      <p:tn val="30"/>
                                    </p:cond>
                                  </p:endCondLst>
                                  <p:childTnLst>
                                    <p:set>
                                      <p:cBhvr>
                                        <p:cTn id="31" dur="1" fill="hold">
                                          <p:stCondLst>
                                            <p:cond delay="0"/>
                                          </p:stCondLst>
                                        </p:cTn>
                                        <p:tgtEl>
                                          <p:spTgt spid="81"/>
                                        </p:tgtEl>
                                        <p:attrNameLst>
                                          <p:attrName>style.visibility</p:attrName>
                                        </p:attrNameLst>
                                      </p:cBhvr>
                                      <p:to>
                                        <p:strVal val="visible"/>
                                      </p:to>
                                    </p:set>
                                    <p:anim calcmode="lin" valueType="num">
                                      <p:cBhvr>
                                        <p:cTn id="32" dur="1000" fill="hold"/>
                                        <p:tgtEl>
                                          <p:spTgt spid="81"/>
                                        </p:tgtEl>
                                        <p:attrNameLst>
                                          <p:attrName>ppt_w</p:attrName>
                                        </p:attrNameLst>
                                      </p:cBhvr>
                                      <p:tavLst>
                                        <p:tav tm="0">
                                          <p:val>
                                            <p:fltVal val="0"/>
                                          </p:val>
                                        </p:tav>
                                        <p:tav tm="100000">
                                          <p:val>
                                            <p:strVal val="#ppt_w"/>
                                          </p:val>
                                        </p:tav>
                                      </p:tavLst>
                                    </p:anim>
                                    <p:anim calcmode="lin" valueType="num">
                                      <p:cBhvr>
                                        <p:cTn id="33" dur="1000" fill="hold"/>
                                        <p:tgtEl>
                                          <p:spTgt spid="81"/>
                                        </p:tgtEl>
                                        <p:attrNameLst>
                                          <p:attrName>ppt_h</p:attrName>
                                        </p:attrNameLst>
                                      </p:cBhvr>
                                      <p:tavLst>
                                        <p:tav tm="0">
                                          <p:val>
                                            <p:fltVal val="0"/>
                                          </p:val>
                                        </p:tav>
                                        <p:tav tm="100000">
                                          <p:val>
                                            <p:strVal val="#ppt_h"/>
                                          </p:val>
                                        </p:tav>
                                      </p:tavLst>
                                    </p:anim>
                                    <p:animEffect transition="in" filter="fade">
                                      <p:cBhvr>
                                        <p:cTn id="34" dur="1000"/>
                                        <p:tgtEl>
                                          <p:spTgt spid="81"/>
                                        </p:tgtEl>
                                      </p:cBhvr>
                                    </p:animEffect>
                                  </p:childTnLst>
                                </p:cTn>
                              </p:par>
                              <p:par>
                                <p:cTn id="35" presetID="53" presetClass="entr" presetSubtype="16" fill="hold" grpId="0" nodeType="withEffect" nodePh="1">
                                  <p:stCondLst>
                                    <p:cond delay="800"/>
                                  </p:stCondLst>
                                  <p:endCondLst>
                                    <p:cond evt="begin" delay="0">
                                      <p:tn val="35"/>
                                    </p:cond>
                                  </p:endCondLst>
                                  <p:childTnLst>
                                    <p:set>
                                      <p:cBhvr>
                                        <p:cTn id="36" dur="1" fill="hold">
                                          <p:stCondLst>
                                            <p:cond delay="0"/>
                                          </p:stCondLst>
                                        </p:cTn>
                                        <p:tgtEl>
                                          <p:spTgt spid="86"/>
                                        </p:tgtEl>
                                        <p:attrNameLst>
                                          <p:attrName>style.visibility</p:attrName>
                                        </p:attrNameLst>
                                      </p:cBhvr>
                                      <p:to>
                                        <p:strVal val="visible"/>
                                      </p:to>
                                    </p:set>
                                    <p:anim calcmode="lin" valueType="num">
                                      <p:cBhvr>
                                        <p:cTn id="37" dur="1000" fill="hold"/>
                                        <p:tgtEl>
                                          <p:spTgt spid="86"/>
                                        </p:tgtEl>
                                        <p:attrNameLst>
                                          <p:attrName>ppt_w</p:attrName>
                                        </p:attrNameLst>
                                      </p:cBhvr>
                                      <p:tavLst>
                                        <p:tav tm="0">
                                          <p:val>
                                            <p:fltVal val="0"/>
                                          </p:val>
                                        </p:tav>
                                        <p:tav tm="100000">
                                          <p:val>
                                            <p:strVal val="#ppt_w"/>
                                          </p:val>
                                        </p:tav>
                                      </p:tavLst>
                                    </p:anim>
                                    <p:anim calcmode="lin" valueType="num">
                                      <p:cBhvr>
                                        <p:cTn id="38" dur="1000" fill="hold"/>
                                        <p:tgtEl>
                                          <p:spTgt spid="86"/>
                                        </p:tgtEl>
                                        <p:attrNameLst>
                                          <p:attrName>ppt_h</p:attrName>
                                        </p:attrNameLst>
                                      </p:cBhvr>
                                      <p:tavLst>
                                        <p:tav tm="0">
                                          <p:val>
                                            <p:fltVal val="0"/>
                                          </p:val>
                                        </p:tav>
                                        <p:tav tm="100000">
                                          <p:val>
                                            <p:strVal val="#ppt_h"/>
                                          </p:val>
                                        </p:tav>
                                      </p:tavLst>
                                    </p:anim>
                                    <p:animEffect transition="in" filter="fade">
                                      <p:cBhvr>
                                        <p:cTn id="39" dur="1000"/>
                                        <p:tgtEl>
                                          <p:spTgt spid="86"/>
                                        </p:tgtEl>
                                      </p:cBhvr>
                                    </p:animEffect>
                                  </p:childTnLst>
                                </p:cTn>
                              </p:par>
                              <p:par>
                                <p:cTn id="40" presetID="53" presetClass="entr" presetSubtype="16" fill="hold" grpId="0" nodeType="withEffect" nodePh="1">
                                  <p:stCondLst>
                                    <p:cond delay="800"/>
                                  </p:stCondLst>
                                  <p:endCondLst>
                                    <p:cond evt="begin" delay="0">
                                      <p:tn val="40"/>
                                    </p:cond>
                                  </p:endCondLst>
                                  <p:childTnLst>
                                    <p:set>
                                      <p:cBhvr>
                                        <p:cTn id="41" dur="1" fill="hold">
                                          <p:stCondLst>
                                            <p:cond delay="0"/>
                                          </p:stCondLst>
                                        </p:cTn>
                                        <p:tgtEl>
                                          <p:spTgt spid="87"/>
                                        </p:tgtEl>
                                        <p:attrNameLst>
                                          <p:attrName>style.visibility</p:attrName>
                                        </p:attrNameLst>
                                      </p:cBhvr>
                                      <p:to>
                                        <p:strVal val="visible"/>
                                      </p:to>
                                    </p:set>
                                    <p:anim calcmode="lin" valueType="num">
                                      <p:cBhvr>
                                        <p:cTn id="42" dur="1000" fill="hold"/>
                                        <p:tgtEl>
                                          <p:spTgt spid="87"/>
                                        </p:tgtEl>
                                        <p:attrNameLst>
                                          <p:attrName>ppt_w</p:attrName>
                                        </p:attrNameLst>
                                      </p:cBhvr>
                                      <p:tavLst>
                                        <p:tav tm="0">
                                          <p:val>
                                            <p:fltVal val="0"/>
                                          </p:val>
                                        </p:tav>
                                        <p:tav tm="100000">
                                          <p:val>
                                            <p:strVal val="#ppt_w"/>
                                          </p:val>
                                        </p:tav>
                                      </p:tavLst>
                                    </p:anim>
                                    <p:anim calcmode="lin" valueType="num">
                                      <p:cBhvr>
                                        <p:cTn id="43" dur="1000" fill="hold"/>
                                        <p:tgtEl>
                                          <p:spTgt spid="87"/>
                                        </p:tgtEl>
                                        <p:attrNameLst>
                                          <p:attrName>ppt_h</p:attrName>
                                        </p:attrNameLst>
                                      </p:cBhvr>
                                      <p:tavLst>
                                        <p:tav tm="0">
                                          <p:val>
                                            <p:fltVal val="0"/>
                                          </p:val>
                                        </p:tav>
                                        <p:tav tm="100000">
                                          <p:val>
                                            <p:strVal val="#ppt_h"/>
                                          </p:val>
                                        </p:tav>
                                      </p:tavLst>
                                    </p:anim>
                                    <p:animEffect transition="in" filter="fade">
                                      <p:cBhvr>
                                        <p:cTn id="44" dur="1000"/>
                                        <p:tgtEl>
                                          <p:spTgt spid="87"/>
                                        </p:tgtEl>
                                      </p:cBhvr>
                                    </p:animEffect>
                                  </p:childTnLst>
                                </p:cTn>
                              </p:par>
                              <p:par>
                                <p:cTn id="45" presetID="53" presetClass="entr" presetSubtype="16" fill="hold" grpId="0" nodeType="withEffect" nodePh="1">
                                  <p:stCondLst>
                                    <p:cond delay="800"/>
                                  </p:stCondLst>
                                  <p:endCondLst>
                                    <p:cond evt="begin" delay="0">
                                      <p:tn val="45"/>
                                    </p:cond>
                                  </p:endCondLst>
                                  <p:childTnLst>
                                    <p:set>
                                      <p:cBhvr>
                                        <p:cTn id="46" dur="1" fill="hold">
                                          <p:stCondLst>
                                            <p:cond delay="0"/>
                                          </p:stCondLst>
                                        </p:cTn>
                                        <p:tgtEl>
                                          <p:spTgt spid="88"/>
                                        </p:tgtEl>
                                        <p:attrNameLst>
                                          <p:attrName>style.visibility</p:attrName>
                                        </p:attrNameLst>
                                      </p:cBhvr>
                                      <p:to>
                                        <p:strVal val="visible"/>
                                      </p:to>
                                    </p:set>
                                    <p:anim calcmode="lin" valueType="num">
                                      <p:cBhvr>
                                        <p:cTn id="47" dur="1000" fill="hold"/>
                                        <p:tgtEl>
                                          <p:spTgt spid="88"/>
                                        </p:tgtEl>
                                        <p:attrNameLst>
                                          <p:attrName>ppt_w</p:attrName>
                                        </p:attrNameLst>
                                      </p:cBhvr>
                                      <p:tavLst>
                                        <p:tav tm="0">
                                          <p:val>
                                            <p:fltVal val="0"/>
                                          </p:val>
                                        </p:tav>
                                        <p:tav tm="100000">
                                          <p:val>
                                            <p:strVal val="#ppt_w"/>
                                          </p:val>
                                        </p:tav>
                                      </p:tavLst>
                                    </p:anim>
                                    <p:anim calcmode="lin" valueType="num">
                                      <p:cBhvr>
                                        <p:cTn id="48" dur="1000" fill="hold"/>
                                        <p:tgtEl>
                                          <p:spTgt spid="88"/>
                                        </p:tgtEl>
                                        <p:attrNameLst>
                                          <p:attrName>ppt_h</p:attrName>
                                        </p:attrNameLst>
                                      </p:cBhvr>
                                      <p:tavLst>
                                        <p:tav tm="0">
                                          <p:val>
                                            <p:fltVal val="0"/>
                                          </p:val>
                                        </p:tav>
                                        <p:tav tm="100000">
                                          <p:val>
                                            <p:strVal val="#ppt_h"/>
                                          </p:val>
                                        </p:tav>
                                      </p:tavLst>
                                    </p:anim>
                                    <p:animEffect transition="in" filter="fade">
                                      <p:cBhvr>
                                        <p:cTn id="49" dur="1000"/>
                                        <p:tgtEl>
                                          <p:spTgt spid="88"/>
                                        </p:tgtEl>
                                      </p:cBhvr>
                                    </p:animEffect>
                                  </p:childTnLst>
                                </p:cTn>
                              </p:par>
                              <p:par>
                                <p:cTn id="50" presetID="53" presetClass="entr" presetSubtype="16" fill="hold" grpId="0" nodeType="withEffect" nodePh="1">
                                  <p:stCondLst>
                                    <p:cond delay="800"/>
                                  </p:stCondLst>
                                  <p:endCondLst>
                                    <p:cond evt="begin" delay="0">
                                      <p:tn val="50"/>
                                    </p:cond>
                                  </p:endCondLst>
                                  <p:childTnLst>
                                    <p:set>
                                      <p:cBhvr>
                                        <p:cTn id="51" dur="1" fill="hold">
                                          <p:stCondLst>
                                            <p:cond delay="0"/>
                                          </p:stCondLst>
                                        </p:cTn>
                                        <p:tgtEl>
                                          <p:spTgt spid="25"/>
                                        </p:tgtEl>
                                        <p:attrNameLst>
                                          <p:attrName>style.visibility</p:attrName>
                                        </p:attrNameLst>
                                      </p:cBhvr>
                                      <p:to>
                                        <p:strVal val="visible"/>
                                      </p:to>
                                    </p:set>
                                    <p:anim calcmode="lin" valueType="num">
                                      <p:cBhvr>
                                        <p:cTn id="52" dur="1000" fill="hold"/>
                                        <p:tgtEl>
                                          <p:spTgt spid="25"/>
                                        </p:tgtEl>
                                        <p:attrNameLst>
                                          <p:attrName>ppt_w</p:attrName>
                                        </p:attrNameLst>
                                      </p:cBhvr>
                                      <p:tavLst>
                                        <p:tav tm="0">
                                          <p:val>
                                            <p:fltVal val="0"/>
                                          </p:val>
                                        </p:tav>
                                        <p:tav tm="100000">
                                          <p:val>
                                            <p:strVal val="#ppt_w"/>
                                          </p:val>
                                        </p:tav>
                                      </p:tavLst>
                                    </p:anim>
                                    <p:anim calcmode="lin" valueType="num">
                                      <p:cBhvr>
                                        <p:cTn id="53" dur="1000" fill="hold"/>
                                        <p:tgtEl>
                                          <p:spTgt spid="25"/>
                                        </p:tgtEl>
                                        <p:attrNameLst>
                                          <p:attrName>ppt_h</p:attrName>
                                        </p:attrNameLst>
                                      </p:cBhvr>
                                      <p:tavLst>
                                        <p:tav tm="0">
                                          <p:val>
                                            <p:fltVal val="0"/>
                                          </p:val>
                                        </p:tav>
                                        <p:tav tm="100000">
                                          <p:val>
                                            <p:strVal val="#ppt_h"/>
                                          </p:val>
                                        </p:tav>
                                      </p:tavLst>
                                    </p:anim>
                                    <p:animEffect transition="in" filter="fade">
                                      <p:cBhvr>
                                        <p:cTn id="54" dur="1000"/>
                                        <p:tgtEl>
                                          <p:spTgt spid="25"/>
                                        </p:tgtEl>
                                      </p:cBhvr>
                                    </p:animEffect>
                                  </p:childTnLst>
                                </p:cTn>
                              </p:par>
                              <p:par>
                                <p:cTn id="55" presetID="53" presetClass="entr" presetSubtype="16" fill="hold" grpId="0" nodeType="withEffect" nodePh="1">
                                  <p:stCondLst>
                                    <p:cond delay="800"/>
                                  </p:stCondLst>
                                  <p:endCondLst>
                                    <p:cond evt="begin" delay="0">
                                      <p:tn val="55"/>
                                    </p:cond>
                                  </p:endCondLst>
                                  <p:childTnLst>
                                    <p:set>
                                      <p:cBhvr>
                                        <p:cTn id="56" dur="1" fill="hold">
                                          <p:stCondLst>
                                            <p:cond delay="0"/>
                                          </p:stCondLst>
                                        </p:cTn>
                                        <p:tgtEl>
                                          <p:spTgt spid="26"/>
                                        </p:tgtEl>
                                        <p:attrNameLst>
                                          <p:attrName>style.visibility</p:attrName>
                                        </p:attrNameLst>
                                      </p:cBhvr>
                                      <p:to>
                                        <p:strVal val="visible"/>
                                      </p:to>
                                    </p:set>
                                    <p:anim calcmode="lin" valueType="num">
                                      <p:cBhvr>
                                        <p:cTn id="57" dur="1000" fill="hold"/>
                                        <p:tgtEl>
                                          <p:spTgt spid="26"/>
                                        </p:tgtEl>
                                        <p:attrNameLst>
                                          <p:attrName>ppt_w</p:attrName>
                                        </p:attrNameLst>
                                      </p:cBhvr>
                                      <p:tavLst>
                                        <p:tav tm="0">
                                          <p:val>
                                            <p:fltVal val="0"/>
                                          </p:val>
                                        </p:tav>
                                        <p:tav tm="100000">
                                          <p:val>
                                            <p:strVal val="#ppt_w"/>
                                          </p:val>
                                        </p:tav>
                                      </p:tavLst>
                                    </p:anim>
                                    <p:anim calcmode="lin" valueType="num">
                                      <p:cBhvr>
                                        <p:cTn id="58" dur="1000" fill="hold"/>
                                        <p:tgtEl>
                                          <p:spTgt spid="26"/>
                                        </p:tgtEl>
                                        <p:attrNameLst>
                                          <p:attrName>ppt_h</p:attrName>
                                        </p:attrNameLst>
                                      </p:cBhvr>
                                      <p:tavLst>
                                        <p:tav tm="0">
                                          <p:val>
                                            <p:fltVal val="0"/>
                                          </p:val>
                                        </p:tav>
                                        <p:tav tm="100000">
                                          <p:val>
                                            <p:strVal val="#ppt_h"/>
                                          </p:val>
                                        </p:tav>
                                      </p:tavLst>
                                    </p:anim>
                                    <p:animEffect transition="in" filter="fade">
                                      <p:cBhvr>
                                        <p:cTn id="59" dur="1000"/>
                                        <p:tgtEl>
                                          <p:spTgt spid="26"/>
                                        </p:tgtEl>
                                      </p:cBhvr>
                                    </p:animEffect>
                                  </p:childTnLst>
                                </p:cTn>
                              </p:par>
                              <p:par>
                                <p:cTn id="60" presetID="53" presetClass="entr" presetSubtype="16" fill="hold" grpId="0" nodeType="withEffect" nodePh="1">
                                  <p:stCondLst>
                                    <p:cond delay="800"/>
                                  </p:stCondLst>
                                  <p:endCondLst>
                                    <p:cond evt="begin" delay="0">
                                      <p:tn val="60"/>
                                    </p:cond>
                                  </p:endCondLst>
                                  <p:childTnLst>
                                    <p:set>
                                      <p:cBhvr>
                                        <p:cTn id="61" dur="1" fill="hold">
                                          <p:stCondLst>
                                            <p:cond delay="0"/>
                                          </p:stCondLst>
                                        </p:cTn>
                                        <p:tgtEl>
                                          <p:spTgt spid="27"/>
                                        </p:tgtEl>
                                        <p:attrNameLst>
                                          <p:attrName>style.visibility</p:attrName>
                                        </p:attrNameLst>
                                      </p:cBhvr>
                                      <p:to>
                                        <p:strVal val="visible"/>
                                      </p:to>
                                    </p:set>
                                    <p:anim calcmode="lin" valueType="num">
                                      <p:cBhvr>
                                        <p:cTn id="62" dur="1000" fill="hold"/>
                                        <p:tgtEl>
                                          <p:spTgt spid="27"/>
                                        </p:tgtEl>
                                        <p:attrNameLst>
                                          <p:attrName>ppt_w</p:attrName>
                                        </p:attrNameLst>
                                      </p:cBhvr>
                                      <p:tavLst>
                                        <p:tav tm="0">
                                          <p:val>
                                            <p:fltVal val="0"/>
                                          </p:val>
                                        </p:tav>
                                        <p:tav tm="100000">
                                          <p:val>
                                            <p:strVal val="#ppt_w"/>
                                          </p:val>
                                        </p:tav>
                                      </p:tavLst>
                                    </p:anim>
                                    <p:anim calcmode="lin" valueType="num">
                                      <p:cBhvr>
                                        <p:cTn id="63" dur="1000" fill="hold"/>
                                        <p:tgtEl>
                                          <p:spTgt spid="27"/>
                                        </p:tgtEl>
                                        <p:attrNameLst>
                                          <p:attrName>ppt_h</p:attrName>
                                        </p:attrNameLst>
                                      </p:cBhvr>
                                      <p:tavLst>
                                        <p:tav tm="0">
                                          <p:val>
                                            <p:fltVal val="0"/>
                                          </p:val>
                                        </p:tav>
                                        <p:tav tm="100000">
                                          <p:val>
                                            <p:strVal val="#ppt_h"/>
                                          </p:val>
                                        </p:tav>
                                      </p:tavLst>
                                    </p:anim>
                                    <p:animEffect transition="in" filter="fade">
                                      <p:cBhvr>
                                        <p:cTn id="64" dur="1000"/>
                                        <p:tgtEl>
                                          <p:spTgt spid="27"/>
                                        </p:tgtEl>
                                      </p:cBhvr>
                                    </p:animEffect>
                                  </p:childTnLst>
                                </p:cTn>
                              </p:par>
                              <p:par>
                                <p:cTn id="65" presetID="42" presetClass="entr" presetSubtype="0" fill="hold" grpId="0" nodeType="withEffect">
                                  <p:stCondLst>
                                    <p:cond delay="200"/>
                                  </p:stCondLst>
                                  <p:childTnLst>
                                    <p:set>
                                      <p:cBhvr>
                                        <p:cTn id="66" dur="1" fill="hold">
                                          <p:stCondLst>
                                            <p:cond delay="0"/>
                                          </p:stCondLst>
                                        </p:cTn>
                                        <p:tgtEl>
                                          <p:spTgt spid="32">
                                            <p:txEl>
                                              <p:pRg st="0" end="0"/>
                                            </p:txEl>
                                          </p:spTgt>
                                        </p:tgtEl>
                                        <p:attrNameLst>
                                          <p:attrName>style.visibility</p:attrName>
                                        </p:attrNameLst>
                                      </p:cBhvr>
                                      <p:to>
                                        <p:strVal val="visible"/>
                                      </p:to>
                                    </p:set>
                                    <p:animEffect transition="in" filter="fade">
                                      <p:cBhvr>
                                        <p:cTn id="67" dur="400"/>
                                        <p:tgtEl>
                                          <p:spTgt spid="32">
                                            <p:txEl>
                                              <p:pRg st="0" end="0"/>
                                            </p:txEl>
                                          </p:spTgt>
                                        </p:tgtEl>
                                      </p:cBhvr>
                                    </p:animEffect>
                                    <p:anim calcmode="lin" valueType="num">
                                      <p:cBhvr>
                                        <p:cTn id="68" dur="4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69" dur="400" fill="hold"/>
                                        <p:tgtEl>
                                          <p:spTgt spid="32">
                                            <p:txEl>
                                              <p:pRg st="0" end="0"/>
                                            </p:txEl>
                                          </p:spTgt>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200"/>
                                  </p:stCondLst>
                                  <p:childTnLst>
                                    <p:set>
                                      <p:cBhvr>
                                        <p:cTn id="71" dur="1" fill="hold">
                                          <p:stCondLst>
                                            <p:cond delay="0"/>
                                          </p:stCondLst>
                                        </p:cTn>
                                        <p:tgtEl>
                                          <p:spTgt spid="33">
                                            <p:txEl>
                                              <p:pRg st="0" end="0"/>
                                            </p:txEl>
                                          </p:spTgt>
                                        </p:tgtEl>
                                        <p:attrNameLst>
                                          <p:attrName>style.visibility</p:attrName>
                                        </p:attrNameLst>
                                      </p:cBhvr>
                                      <p:to>
                                        <p:strVal val="visible"/>
                                      </p:to>
                                    </p:set>
                                    <p:animEffect transition="in" filter="fade">
                                      <p:cBhvr>
                                        <p:cTn id="72" dur="500"/>
                                        <p:tgtEl>
                                          <p:spTgt spid="33">
                                            <p:txEl>
                                              <p:pRg st="0" end="0"/>
                                            </p:txEl>
                                          </p:spTgt>
                                        </p:tgtEl>
                                      </p:cBhvr>
                                    </p:animEffect>
                                    <p:anim calcmode="lin" valueType="num">
                                      <p:cBhvr>
                                        <p:cTn id="73"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74" dur="500" fill="hold"/>
                                        <p:tgtEl>
                                          <p:spTgt spid="33">
                                            <p:txEl>
                                              <p:pRg st="0" end="0"/>
                                            </p:txEl>
                                          </p:spTgt>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200"/>
                                  </p:stCondLst>
                                  <p:childTnLst>
                                    <p:set>
                                      <p:cBhvr>
                                        <p:cTn id="76" dur="1" fill="hold">
                                          <p:stCondLst>
                                            <p:cond delay="0"/>
                                          </p:stCondLst>
                                        </p:cTn>
                                        <p:tgtEl>
                                          <p:spTgt spid="34">
                                            <p:txEl>
                                              <p:pRg st="0" end="0"/>
                                            </p:txEl>
                                          </p:spTgt>
                                        </p:tgtEl>
                                        <p:attrNameLst>
                                          <p:attrName>style.visibility</p:attrName>
                                        </p:attrNameLst>
                                      </p:cBhvr>
                                      <p:to>
                                        <p:strVal val="visible"/>
                                      </p:to>
                                    </p:set>
                                    <p:animEffect transition="in" filter="fade">
                                      <p:cBhvr>
                                        <p:cTn id="77" dur="400"/>
                                        <p:tgtEl>
                                          <p:spTgt spid="34">
                                            <p:txEl>
                                              <p:pRg st="0" end="0"/>
                                            </p:txEl>
                                          </p:spTgt>
                                        </p:tgtEl>
                                      </p:cBhvr>
                                    </p:animEffect>
                                    <p:anim calcmode="lin" valueType="num">
                                      <p:cBhvr>
                                        <p:cTn id="78" dur="4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79" dur="400" fill="hold"/>
                                        <p:tgtEl>
                                          <p:spTgt spid="34">
                                            <p:txEl>
                                              <p:pRg st="0" end="0"/>
                                            </p:txEl>
                                          </p:spTgt>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200"/>
                                  </p:stCondLst>
                                  <p:childTnLst>
                                    <p:set>
                                      <p:cBhvr>
                                        <p:cTn id="81" dur="1" fill="hold">
                                          <p:stCondLst>
                                            <p:cond delay="0"/>
                                          </p:stCondLst>
                                        </p:cTn>
                                        <p:tgtEl>
                                          <p:spTgt spid="35">
                                            <p:txEl>
                                              <p:pRg st="0" end="0"/>
                                            </p:txEl>
                                          </p:spTgt>
                                        </p:tgtEl>
                                        <p:attrNameLst>
                                          <p:attrName>style.visibility</p:attrName>
                                        </p:attrNameLst>
                                      </p:cBhvr>
                                      <p:to>
                                        <p:strVal val="visible"/>
                                      </p:to>
                                    </p:set>
                                    <p:animEffect transition="in" filter="fade">
                                      <p:cBhvr>
                                        <p:cTn id="82" dur="500"/>
                                        <p:tgtEl>
                                          <p:spTgt spid="35">
                                            <p:txEl>
                                              <p:pRg st="0" end="0"/>
                                            </p:txEl>
                                          </p:spTgt>
                                        </p:tgtEl>
                                      </p:cBhvr>
                                    </p:animEffect>
                                    <p:anim calcmode="lin" valueType="num">
                                      <p:cBhvr>
                                        <p:cTn id="83"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84" dur="500" fill="hold"/>
                                        <p:tgtEl>
                                          <p:spTgt spid="35">
                                            <p:txEl>
                                              <p:pRg st="0" end="0"/>
                                            </p:txEl>
                                          </p:spTgt>
                                        </p:tgtEl>
                                        <p:attrNameLst>
                                          <p:attrName>ppt_y</p:attrName>
                                        </p:attrNameLst>
                                      </p:cBhvr>
                                      <p:tavLst>
                                        <p:tav tm="0">
                                          <p:val>
                                            <p:strVal val="#ppt_y+.1"/>
                                          </p:val>
                                        </p:tav>
                                        <p:tav tm="100000">
                                          <p:val>
                                            <p:strVal val="#ppt_y"/>
                                          </p:val>
                                        </p:tav>
                                      </p:tavLst>
                                    </p:anim>
                                  </p:childTnLst>
                                </p:cTn>
                              </p:par>
                              <p:par>
                                <p:cTn id="85" presetID="10" presetClass="entr" presetSubtype="0" fill="hold" grpId="0" nodeType="withEffect">
                                  <p:stCondLst>
                                    <p:cond delay="800"/>
                                  </p:stCondLst>
                                  <p:childTnLst>
                                    <p:set>
                                      <p:cBhvr>
                                        <p:cTn id="86" dur="1" fill="hold">
                                          <p:stCondLst>
                                            <p:cond delay="0"/>
                                          </p:stCondLst>
                                        </p:cTn>
                                        <p:tgtEl>
                                          <p:spTgt spid="36">
                                            <p:txEl>
                                              <p:pRg st="0" end="0"/>
                                            </p:txEl>
                                          </p:spTgt>
                                        </p:tgtEl>
                                        <p:attrNameLst>
                                          <p:attrName>style.visibility</p:attrName>
                                        </p:attrNameLst>
                                      </p:cBhvr>
                                      <p:to>
                                        <p:strVal val="visible"/>
                                      </p:to>
                                    </p:set>
                                    <p:animEffect transition="in" filter="fade">
                                      <p:cBhvr>
                                        <p:cTn id="87" dur="500"/>
                                        <p:tgtEl>
                                          <p:spTgt spid="36">
                                            <p:txEl>
                                              <p:pRg st="0" end="0"/>
                                            </p:txEl>
                                          </p:spTgt>
                                        </p:tgtEl>
                                      </p:cBhvr>
                                    </p:animEffect>
                                  </p:childTnLst>
                                </p:cTn>
                              </p:par>
                              <p:par>
                                <p:cTn id="88" presetID="10" presetClass="entr" presetSubtype="0" fill="hold" grpId="0" nodeType="withEffect">
                                  <p:stCondLst>
                                    <p:cond delay="800"/>
                                  </p:stCondLst>
                                  <p:childTnLst>
                                    <p:set>
                                      <p:cBhvr>
                                        <p:cTn id="89" dur="1" fill="hold">
                                          <p:stCondLst>
                                            <p:cond delay="0"/>
                                          </p:stCondLst>
                                        </p:cTn>
                                        <p:tgtEl>
                                          <p:spTgt spid="36">
                                            <p:txEl>
                                              <p:pRg st="2" end="2"/>
                                            </p:txEl>
                                          </p:spTgt>
                                        </p:tgtEl>
                                        <p:attrNameLst>
                                          <p:attrName>style.visibility</p:attrName>
                                        </p:attrNameLst>
                                      </p:cBhvr>
                                      <p:to>
                                        <p:strVal val="visible"/>
                                      </p:to>
                                    </p:set>
                                    <p:animEffect transition="in" filter="fade">
                                      <p:cBhvr>
                                        <p:cTn id="90"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3" grpId="0"/>
      <p:bldP spid="74" grpId="0"/>
      <p:bldP spid="79" grpId="0"/>
      <p:bldP spid="80" grpId="0"/>
      <p:bldP spid="81" grpId="0"/>
      <p:bldP spid="86" grpId="0"/>
      <p:bldP spid="87" grpId="0"/>
      <p:bldP spid="88" grpId="0"/>
      <p:bldP spid="25" grpId="0"/>
      <p:bldP spid="26" grpId="0"/>
      <p:bldP spid="27" grpId="0"/>
      <p:bldP spid="32" grpId="0" build="p">
        <p:tmplLst>
          <p:tmpl lvl="1">
            <p:tnLst>
              <p:par>
                <p:cTn presetID="42" presetClass="entr" presetSubtype="0" fill="hold" nodeType="withEffect">
                  <p:stCondLst>
                    <p:cond delay="200"/>
                  </p:stCondLst>
                  <p:childTnLst>
                    <p:set>
                      <p:cBhvr>
                        <p:cTn dur="1" fill="hold">
                          <p:stCondLst>
                            <p:cond delay="0"/>
                          </p:stCondLst>
                        </p:cTn>
                        <p:tgtEl>
                          <p:spTgt spid="32"/>
                        </p:tgtEl>
                        <p:attrNameLst>
                          <p:attrName>style.visibility</p:attrName>
                        </p:attrNameLst>
                      </p:cBhvr>
                      <p:to>
                        <p:strVal val="visible"/>
                      </p:to>
                    </p:set>
                    <p:animEffect transition="in" filter="fade">
                      <p:cBhvr>
                        <p:cTn dur="400"/>
                        <p:tgtEl>
                          <p:spTgt spid="32"/>
                        </p:tgtEl>
                      </p:cBhvr>
                    </p:animEffect>
                    <p:anim calcmode="lin" valueType="num">
                      <p:cBhvr>
                        <p:cTn dur="400" fill="hold"/>
                        <p:tgtEl>
                          <p:spTgt spid="32"/>
                        </p:tgtEl>
                        <p:attrNameLst>
                          <p:attrName>ppt_x</p:attrName>
                        </p:attrNameLst>
                      </p:cBhvr>
                      <p:tavLst>
                        <p:tav tm="0">
                          <p:val>
                            <p:strVal val="#ppt_x"/>
                          </p:val>
                        </p:tav>
                        <p:tav tm="100000">
                          <p:val>
                            <p:strVal val="#ppt_x"/>
                          </p:val>
                        </p:tav>
                      </p:tavLst>
                    </p:anim>
                    <p:anim calcmode="lin" valueType="num">
                      <p:cBhvr>
                        <p:cTn dur="400" fill="hold"/>
                        <p:tgtEl>
                          <p:spTgt spid="32"/>
                        </p:tgtEl>
                        <p:attrNameLst>
                          <p:attrName>ppt_y</p:attrName>
                        </p:attrNameLst>
                      </p:cBhvr>
                      <p:tavLst>
                        <p:tav tm="0">
                          <p:val>
                            <p:strVal val="#ppt_y+.1"/>
                          </p:val>
                        </p:tav>
                        <p:tav tm="100000">
                          <p:val>
                            <p:strVal val="#ppt_y"/>
                          </p:val>
                        </p:tav>
                      </p:tavLst>
                    </p:anim>
                  </p:childTnLst>
                </p:cTn>
              </p:par>
            </p:tnLst>
          </p:tmpl>
        </p:tmplLst>
      </p:bldP>
      <p:bldP spid="33" grpId="0" build="p">
        <p:tmplLst>
          <p:tmpl lvl="1">
            <p:tnLst>
              <p:par>
                <p:cTn presetID="42" presetClass="entr" presetSubtype="0" fill="hold" nodeType="withEffect">
                  <p:stCondLst>
                    <p:cond delay="20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anim calcmode="lin" valueType="num">
                      <p:cBhvr>
                        <p:cTn dur="500" fill="hold"/>
                        <p:tgtEl>
                          <p:spTgt spid="33"/>
                        </p:tgtEl>
                        <p:attrNameLst>
                          <p:attrName>ppt_x</p:attrName>
                        </p:attrNameLst>
                      </p:cBhvr>
                      <p:tavLst>
                        <p:tav tm="0">
                          <p:val>
                            <p:strVal val="#ppt_x"/>
                          </p:val>
                        </p:tav>
                        <p:tav tm="100000">
                          <p:val>
                            <p:strVal val="#ppt_x"/>
                          </p:val>
                        </p:tav>
                      </p:tavLst>
                    </p:anim>
                    <p:anim calcmode="lin" valueType="num">
                      <p:cBhvr>
                        <p:cTn dur="500" fill="hold"/>
                        <p:tgtEl>
                          <p:spTgt spid="33"/>
                        </p:tgtEl>
                        <p:attrNameLst>
                          <p:attrName>ppt_y</p:attrName>
                        </p:attrNameLst>
                      </p:cBhvr>
                      <p:tavLst>
                        <p:tav tm="0">
                          <p:val>
                            <p:strVal val="#ppt_y+.1"/>
                          </p:val>
                        </p:tav>
                        <p:tav tm="100000">
                          <p:val>
                            <p:strVal val="#ppt_y"/>
                          </p:val>
                        </p:tav>
                      </p:tavLst>
                    </p:anim>
                  </p:childTnLst>
                </p:cTn>
              </p:par>
            </p:tnLst>
          </p:tmpl>
        </p:tmplLst>
      </p:bldP>
      <p:bldP spid="34" grpId="0" build="p">
        <p:tmplLst>
          <p:tmpl lvl="1">
            <p:tnLst>
              <p:par>
                <p:cTn presetID="42" presetClass="entr" presetSubtype="0" fill="hold" nodeType="withEffect">
                  <p:stCondLst>
                    <p:cond delay="200"/>
                  </p:stCondLst>
                  <p:childTnLst>
                    <p:set>
                      <p:cBhvr>
                        <p:cTn dur="1" fill="hold">
                          <p:stCondLst>
                            <p:cond delay="0"/>
                          </p:stCondLst>
                        </p:cTn>
                        <p:tgtEl>
                          <p:spTgt spid="34"/>
                        </p:tgtEl>
                        <p:attrNameLst>
                          <p:attrName>style.visibility</p:attrName>
                        </p:attrNameLst>
                      </p:cBhvr>
                      <p:to>
                        <p:strVal val="visible"/>
                      </p:to>
                    </p:set>
                    <p:animEffect transition="in" filter="fade">
                      <p:cBhvr>
                        <p:cTn dur="400"/>
                        <p:tgtEl>
                          <p:spTgt spid="34"/>
                        </p:tgtEl>
                      </p:cBhvr>
                    </p:animEffect>
                    <p:anim calcmode="lin" valueType="num">
                      <p:cBhvr>
                        <p:cTn dur="400" fill="hold"/>
                        <p:tgtEl>
                          <p:spTgt spid="34"/>
                        </p:tgtEl>
                        <p:attrNameLst>
                          <p:attrName>ppt_x</p:attrName>
                        </p:attrNameLst>
                      </p:cBhvr>
                      <p:tavLst>
                        <p:tav tm="0">
                          <p:val>
                            <p:strVal val="#ppt_x"/>
                          </p:val>
                        </p:tav>
                        <p:tav tm="100000">
                          <p:val>
                            <p:strVal val="#ppt_x"/>
                          </p:val>
                        </p:tav>
                      </p:tavLst>
                    </p:anim>
                    <p:anim calcmode="lin" valueType="num">
                      <p:cBhvr>
                        <p:cTn dur="400" fill="hold"/>
                        <p:tgtEl>
                          <p:spTgt spid="34"/>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p:stCondLst>
                    <p:cond delay="2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36" grpId="0" build="p">
        <p:tmplLst>
          <p:tmpl lvl="1">
            <p:tnLst>
              <p:par>
                <p:cTn presetID="10" presetClass="entr" presetSubtype="0" fill="hold" nodeType="withEffect">
                  <p:stCondLst>
                    <p:cond delay="80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childTnLst>
                </p:cTn>
              </p:par>
            </p:tnLst>
          </p:tmpl>
        </p:tmplLst>
      </p:bldP>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ext Slid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6"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7" name="Text Placeholder 2"/>
          <p:cNvSpPr>
            <a:spLocks noGrp="1"/>
          </p:cNvSpPr>
          <p:nvPr>
            <p:ph type="body" sz="quarter" idx="16" hasCustomPrompt="1"/>
          </p:nvPr>
        </p:nvSpPr>
        <p:spPr>
          <a:xfrm>
            <a:off x="452438" y="1161914"/>
            <a:ext cx="8229600" cy="3812253"/>
          </a:xfrm>
          <a:prstGeom prst="rect">
            <a:avLst/>
          </a:prstGeom>
        </p:spPr>
        <p:txBody>
          <a:bodyPr vert="horz" lIns="95057" tIns="47529" rIns="95057" bIns="47529"/>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r>
              <a:rPr lang="en-US" dirty="0" err="1" smtClean="0"/>
              <a:t>Morbi</a:t>
            </a:r>
            <a:r>
              <a:rPr lang="en-US" dirty="0" smtClean="0"/>
              <a:t> </a:t>
            </a:r>
            <a:r>
              <a:rPr lang="en-US" dirty="0" err="1" smtClean="0"/>
              <a:t>sodales</a:t>
            </a:r>
            <a:r>
              <a:rPr lang="en-US" dirty="0" smtClean="0"/>
              <a:t> </a:t>
            </a:r>
            <a:r>
              <a:rPr lang="en-US" dirty="0" err="1" smtClean="0"/>
              <a:t>volutpat</a:t>
            </a:r>
            <a:r>
              <a:rPr lang="en-US" dirty="0" smtClean="0"/>
              <a:t> </a:t>
            </a:r>
            <a:r>
              <a:rPr lang="en-US" dirty="0" err="1" smtClean="0"/>
              <a:t>tellus</a:t>
            </a:r>
            <a:r>
              <a:rPr lang="en-US" dirty="0" smtClean="0"/>
              <a:t>, </a:t>
            </a:r>
            <a:r>
              <a:rPr lang="en-US" dirty="0" err="1" smtClean="0"/>
              <a:t>quis</a:t>
            </a:r>
            <a:r>
              <a:rPr lang="en-US" dirty="0" smtClean="0"/>
              <a:t> </a:t>
            </a:r>
            <a:r>
              <a:rPr lang="en-US" dirty="0" err="1" smtClean="0"/>
              <a:t>aliquam</a:t>
            </a:r>
            <a:r>
              <a:rPr lang="en-US" dirty="0" smtClean="0"/>
              <a:t> </a:t>
            </a:r>
            <a:r>
              <a:rPr lang="en-US" dirty="0" err="1" smtClean="0"/>
              <a:t>urna</a:t>
            </a:r>
            <a:r>
              <a:rPr lang="en-US" dirty="0" smtClean="0"/>
              <a:t> </a:t>
            </a:r>
            <a:r>
              <a:rPr lang="en-US" dirty="0" err="1" smtClean="0"/>
              <a:t>cursus</a:t>
            </a:r>
            <a:r>
              <a:rPr lang="en-US" dirty="0" smtClean="0"/>
              <a:t> et. </a:t>
            </a:r>
            <a:r>
              <a:rPr lang="en-US" dirty="0" err="1" smtClean="0"/>
              <a:t>Proin</a:t>
            </a:r>
            <a:r>
              <a:rPr lang="en-US" dirty="0" smtClean="0"/>
              <a:t> </a:t>
            </a:r>
            <a:r>
              <a:rPr lang="en-US" dirty="0" err="1" smtClean="0"/>
              <a:t>commodo</a:t>
            </a:r>
            <a:r>
              <a:rPr lang="en-US" dirty="0" smtClean="0"/>
              <a:t> </a:t>
            </a:r>
            <a:r>
              <a:rPr lang="en-US" dirty="0" err="1" smtClean="0"/>
              <a:t>arcu</a:t>
            </a:r>
            <a:r>
              <a:rPr lang="en-US" dirty="0" smtClean="0"/>
              <a:t> </a:t>
            </a:r>
            <a:r>
              <a:rPr lang="en-US" dirty="0" err="1" smtClean="0"/>
              <a:t>nec</a:t>
            </a:r>
            <a:r>
              <a:rPr lang="en-US" dirty="0" smtClean="0"/>
              <a:t> nisi </a:t>
            </a:r>
            <a:r>
              <a:rPr lang="en-US" dirty="0" err="1" smtClean="0"/>
              <a:t>rhoncus</a:t>
            </a:r>
            <a:r>
              <a:rPr lang="en-US" dirty="0" smtClean="0"/>
              <a:t> </a:t>
            </a:r>
            <a:r>
              <a:rPr lang="en-US" dirty="0" err="1" smtClean="0"/>
              <a:t>dapibus</a:t>
            </a:r>
            <a:r>
              <a:rPr lang="en-US" dirty="0" smtClean="0"/>
              <a:t>. </a:t>
            </a:r>
            <a:r>
              <a:rPr lang="en-US" dirty="0" err="1" smtClean="0"/>
              <a:t>Praesent</a:t>
            </a:r>
            <a:r>
              <a:rPr lang="en-US" dirty="0" smtClean="0"/>
              <a:t> </a:t>
            </a:r>
            <a:r>
              <a:rPr lang="en-US" dirty="0" err="1" smtClean="0"/>
              <a:t>nec</a:t>
            </a:r>
            <a:r>
              <a:rPr lang="en-US" dirty="0" smtClean="0"/>
              <a:t> </a:t>
            </a:r>
            <a:r>
              <a:rPr lang="en-US" dirty="0" err="1" smtClean="0"/>
              <a:t>elit</a:t>
            </a:r>
            <a:r>
              <a:rPr lang="en-US" dirty="0" smtClean="0"/>
              <a:t> non </a:t>
            </a:r>
            <a:r>
              <a:rPr lang="en-US" dirty="0" err="1" smtClean="0"/>
              <a:t>metus</a:t>
            </a:r>
            <a:r>
              <a:rPr lang="en-US" dirty="0" smtClean="0"/>
              <a:t> </a:t>
            </a:r>
            <a:r>
              <a:rPr lang="en-US" dirty="0" err="1" smtClean="0"/>
              <a:t>mollis</a:t>
            </a:r>
            <a:r>
              <a:rPr lang="en-US" dirty="0" smtClean="0"/>
              <a:t> </a:t>
            </a:r>
            <a:r>
              <a:rPr lang="en-US" dirty="0" err="1" smtClean="0"/>
              <a:t>placerat</a:t>
            </a:r>
            <a:r>
              <a:rPr lang="en-US" dirty="0" smtClean="0"/>
              <a:t>. </a:t>
            </a:r>
            <a:r>
              <a:rPr lang="en-US" dirty="0" err="1" smtClean="0"/>
              <a:t>Vivamus</a:t>
            </a:r>
            <a:r>
              <a:rPr lang="en-US" dirty="0" smtClean="0"/>
              <a:t> </a:t>
            </a:r>
            <a:r>
              <a:rPr lang="en-US" dirty="0" err="1" smtClean="0"/>
              <a:t>porta</a:t>
            </a:r>
            <a:r>
              <a:rPr lang="en-US" dirty="0" smtClean="0"/>
              <a:t> </a:t>
            </a:r>
            <a:r>
              <a:rPr lang="en-US" dirty="0" err="1" smtClean="0"/>
              <a:t>pulvinar</a:t>
            </a:r>
            <a:r>
              <a:rPr lang="en-US" dirty="0" smtClean="0"/>
              <a:t> </a:t>
            </a:r>
            <a:r>
              <a:rPr lang="en-US" dirty="0" err="1" smtClean="0"/>
              <a:t>iaculis</a:t>
            </a:r>
            <a:r>
              <a:rPr lang="en-US" dirty="0" smtClean="0"/>
              <a:t>. </a:t>
            </a:r>
            <a:r>
              <a:rPr lang="en-US" dirty="0" err="1" smtClean="0"/>
              <a:t>Donec</a:t>
            </a:r>
            <a:r>
              <a:rPr lang="en-US" dirty="0" smtClean="0"/>
              <a:t> </a:t>
            </a:r>
            <a:r>
              <a:rPr lang="en-US" dirty="0" err="1" smtClean="0"/>
              <a:t>augue</a:t>
            </a:r>
            <a:r>
              <a:rPr lang="en-US" dirty="0" smtClean="0"/>
              <a:t> </a:t>
            </a:r>
            <a:r>
              <a:rPr lang="en-US" dirty="0" err="1" smtClean="0"/>
              <a:t>arcu</a:t>
            </a:r>
            <a:r>
              <a:rPr lang="en-US" dirty="0" smtClean="0"/>
              <a:t>, </a:t>
            </a:r>
            <a:r>
              <a:rPr lang="en-US" dirty="0" err="1" smtClean="0"/>
              <a:t>volutpat</a:t>
            </a:r>
            <a:r>
              <a:rPr lang="en-US" dirty="0" smtClean="0"/>
              <a:t> </a:t>
            </a:r>
            <a:r>
              <a:rPr lang="en-US" dirty="0" err="1" smtClean="0"/>
              <a:t>nec</a:t>
            </a:r>
            <a:r>
              <a:rPr lang="en-US" dirty="0" smtClean="0"/>
              <a:t> </a:t>
            </a:r>
            <a:r>
              <a:rPr lang="en-US" dirty="0" err="1" smtClean="0"/>
              <a:t>risus</a:t>
            </a:r>
            <a:r>
              <a:rPr lang="en-US" dirty="0" smtClean="0"/>
              <a:t> </a:t>
            </a:r>
            <a:r>
              <a:rPr lang="en-US" dirty="0" err="1" smtClean="0"/>
              <a:t>eget</a:t>
            </a:r>
            <a:r>
              <a:rPr lang="en-US" dirty="0" smtClean="0"/>
              <a:t>, </a:t>
            </a:r>
            <a:r>
              <a:rPr lang="en-US" dirty="0" err="1" smtClean="0"/>
              <a:t>finibus</a:t>
            </a:r>
            <a:r>
              <a:rPr lang="en-US" dirty="0" smtClean="0"/>
              <a:t> </a:t>
            </a:r>
            <a:r>
              <a:rPr lang="en-US" dirty="0" err="1" smtClean="0"/>
              <a:t>lacinia</a:t>
            </a:r>
            <a:r>
              <a:rPr lang="en-US" dirty="0" smtClean="0"/>
              <a:t> ligula. </a:t>
            </a:r>
            <a:r>
              <a:rPr lang="en-US" dirty="0" err="1" smtClean="0"/>
              <a:t>Curabitur</a:t>
            </a:r>
            <a:r>
              <a:rPr lang="en-US" dirty="0" smtClean="0"/>
              <a:t> </a:t>
            </a:r>
            <a:r>
              <a:rPr lang="en-US" dirty="0" err="1" smtClean="0"/>
              <a:t>bibendum</a:t>
            </a:r>
            <a:r>
              <a:rPr lang="en-US" dirty="0" smtClean="0"/>
              <a:t> </a:t>
            </a:r>
            <a:r>
              <a:rPr lang="en-US" dirty="0" err="1" smtClean="0"/>
              <a:t>arcu</a:t>
            </a:r>
            <a:r>
              <a:rPr lang="en-US" dirty="0" smtClean="0"/>
              <a:t> sit </a:t>
            </a:r>
            <a:r>
              <a:rPr lang="en-US" dirty="0" err="1" smtClean="0"/>
              <a:t>amet</a:t>
            </a:r>
            <a:r>
              <a:rPr lang="en-US" dirty="0" smtClean="0"/>
              <a:t> </a:t>
            </a:r>
            <a:r>
              <a:rPr lang="en-US" dirty="0" err="1" smtClean="0"/>
              <a:t>faucibus</a:t>
            </a:r>
            <a:r>
              <a:rPr lang="en-US" dirty="0" smtClean="0"/>
              <a:t> </a:t>
            </a:r>
            <a:r>
              <a:rPr lang="en-US" dirty="0" err="1" smtClean="0"/>
              <a:t>posuere</a:t>
            </a:r>
            <a:r>
              <a:rPr lang="en-US" dirty="0" smtClean="0"/>
              <a:t>. </a:t>
            </a:r>
            <a:r>
              <a:rPr lang="en-US" dirty="0" err="1" smtClean="0"/>
              <a:t>Donec</a:t>
            </a:r>
            <a:r>
              <a:rPr lang="en-US" dirty="0" smtClean="0"/>
              <a:t> a </a:t>
            </a:r>
            <a:r>
              <a:rPr lang="en-US" dirty="0" err="1" smtClean="0"/>
              <a:t>est</a:t>
            </a:r>
            <a:r>
              <a:rPr lang="en-US" dirty="0" smtClean="0"/>
              <a:t> at </a:t>
            </a:r>
            <a:r>
              <a:rPr lang="en-US" dirty="0" err="1" smtClean="0"/>
              <a:t>arcu</a:t>
            </a:r>
            <a:r>
              <a:rPr lang="en-US" dirty="0" smtClean="0"/>
              <a:t> </a:t>
            </a:r>
            <a:r>
              <a:rPr lang="en-US" dirty="0" err="1" smtClean="0"/>
              <a:t>congue</a:t>
            </a:r>
            <a:r>
              <a:rPr lang="en-US" dirty="0" smtClean="0"/>
              <a:t> </a:t>
            </a:r>
            <a:r>
              <a:rPr lang="en-US" dirty="0" err="1" smtClean="0"/>
              <a:t>congue</a:t>
            </a:r>
            <a:r>
              <a:rPr lang="en-US" dirty="0" smtClean="0"/>
              <a:t> </a:t>
            </a:r>
            <a:r>
              <a:rPr lang="en-US" dirty="0" err="1" smtClean="0"/>
              <a:t>vel</a:t>
            </a:r>
            <a:r>
              <a:rPr lang="en-US" dirty="0" smtClean="0"/>
              <a:t> </a:t>
            </a:r>
            <a:r>
              <a:rPr lang="en-US" dirty="0" err="1" smtClean="0"/>
              <a:t>eget</a:t>
            </a:r>
            <a:r>
              <a:rPr lang="en-US" dirty="0" smtClean="0"/>
              <a:t> ex. </a:t>
            </a:r>
            <a:r>
              <a:rPr lang="en-US" dirty="0" err="1" smtClean="0"/>
              <a:t>Duis</a:t>
            </a:r>
            <a:r>
              <a:rPr lang="en-US" dirty="0" smtClean="0"/>
              <a:t> </a:t>
            </a:r>
            <a:r>
              <a:rPr lang="en-US" dirty="0" err="1" smtClean="0"/>
              <a:t>auctor</a:t>
            </a:r>
            <a:r>
              <a:rPr lang="en-US" dirty="0" smtClean="0"/>
              <a:t> </a:t>
            </a:r>
            <a:r>
              <a:rPr lang="en-US" dirty="0" err="1" smtClean="0"/>
              <a:t>lectus</a:t>
            </a:r>
            <a:r>
              <a:rPr lang="en-US" dirty="0" smtClean="0"/>
              <a:t> </a:t>
            </a:r>
            <a:r>
              <a:rPr lang="en-US" dirty="0" err="1" smtClean="0"/>
              <a:t>maximus</a:t>
            </a:r>
            <a:r>
              <a:rPr lang="en-US" dirty="0" smtClean="0"/>
              <a:t> </a:t>
            </a:r>
            <a:r>
              <a:rPr lang="en-US" dirty="0" err="1" smtClean="0"/>
              <a:t>sapien</a:t>
            </a:r>
            <a:r>
              <a:rPr lang="en-US" dirty="0" smtClean="0"/>
              <a:t> </a:t>
            </a:r>
            <a:r>
              <a:rPr lang="en-US" dirty="0" err="1" smtClean="0"/>
              <a:t>suscipit</a:t>
            </a:r>
            <a:r>
              <a:rPr lang="en-US" dirty="0" smtClean="0"/>
              <a:t> </a:t>
            </a:r>
            <a:r>
              <a:rPr lang="en-US" dirty="0" err="1" smtClean="0"/>
              <a:t>interdum</a:t>
            </a:r>
            <a:r>
              <a:rPr lang="en-US" dirty="0" smtClean="0"/>
              <a:t>.</a:t>
            </a:r>
          </a:p>
          <a:p>
            <a:pPr lvl="0"/>
            <a:endParaRPr lang="en-US" dirty="0" smtClean="0"/>
          </a:p>
          <a:p>
            <a:pPr lvl="0"/>
            <a:r>
              <a:rPr lang="en-US" dirty="0" err="1" smtClean="0"/>
              <a:t>Curabitur</a:t>
            </a:r>
            <a:r>
              <a:rPr lang="en-US" dirty="0" smtClean="0"/>
              <a:t> </a:t>
            </a:r>
            <a:r>
              <a:rPr lang="en-US" dirty="0" err="1" smtClean="0"/>
              <a:t>rhoncus</a:t>
            </a:r>
            <a:r>
              <a:rPr lang="en-US" dirty="0" smtClean="0"/>
              <a:t>, </a:t>
            </a:r>
            <a:r>
              <a:rPr lang="en-US" dirty="0" err="1" smtClean="0"/>
              <a:t>diam</a:t>
            </a:r>
            <a:r>
              <a:rPr lang="en-US" dirty="0" smtClean="0"/>
              <a:t> </a:t>
            </a:r>
            <a:r>
              <a:rPr lang="en-US" dirty="0" err="1" smtClean="0"/>
              <a:t>vel</a:t>
            </a:r>
            <a:r>
              <a:rPr lang="en-US" dirty="0" smtClean="0"/>
              <a:t> </a:t>
            </a:r>
            <a:r>
              <a:rPr lang="en-US" dirty="0" err="1" smtClean="0"/>
              <a:t>congue</a:t>
            </a:r>
            <a:r>
              <a:rPr lang="en-US" dirty="0" smtClean="0"/>
              <a:t> </a:t>
            </a:r>
            <a:r>
              <a:rPr lang="en-US" dirty="0" err="1" smtClean="0"/>
              <a:t>pulvinar</a:t>
            </a:r>
            <a:r>
              <a:rPr lang="en-US" dirty="0" smtClean="0"/>
              <a:t>, </a:t>
            </a:r>
            <a:r>
              <a:rPr lang="en-US" dirty="0" err="1" smtClean="0"/>
              <a:t>erat</a:t>
            </a:r>
            <a:r>
              <a:rPr lang="en-US" dirty="0" smtClean="0"/>
              <a:t> </a:t>
            </a:r>
            <a:r>
              <a:rPr lang="en-US" dirty="0" err="1" smtClean="0"/>
              <a:t>massa</a:t>
            </a:r>
            <a:r>
              <a:rPr lang="en-US" dirty="0" smtClean="0"/>
              <a:t> </a:t>
            </a:r>
            <a:r>
              <a:rPr lang="en-US" dirty="0" err="1" smtClean="0"/>
              <a:t>lacinia</a:t>
            </a:r>
            <a:r>
              <a:rPr lang="en-US" dirty="0" smtClean="0"/>
              <a:t> </a:t>
            </a:r>
            <a:r>
              <a:rPr lang="en-US" dirty="0" err="1" smtClean="0"/>
              <a:t>purus</a:t>
            </a:r>
            <a:r>
              <a:rPr lang="en-US" dirty="0" smtClean="0"/>
              <a:t>, in </a:t>
            </a:r>
            <a:r>
              <a:rPr lang="en-US" dirty="0" err="1" smtClean="0"/>
              <a:t>laoreet</a:t>
            </a:r>
            <a:r>
              <a:rPr lang="en-US" dirty="0" smtClean="0"/>
              <a:t> </a:t>
            </a:r>
            <a:r>
              <a:rPr lang="en-US" dirty="0" err="1" smtClean="0"/>
              <a:t>purus</a:t>
            </a:r>
            <a:r>
              <a:rPr lang="en-US" dirty="0" smtClean="0"/>
              <a:t> </a:t>
            </a:r>
            <a:r>
              <a:rPr lang="en-US" dirty="0" err="1" smtClean="0"/>
              <a:t>massa</a:t>
            </a:r>
            <a:r>
              <a:rPr lang="en-US" dirty="0" smtClean="0"/>
              <a:t> in </a:t>
            </a:r>
            <a:r>
              <a:rPr lang="en-US" dirty="0" err="1" smtClean="0"/>
              <a:t>nunc</a:t>
            </a:r>
            <a:r>
              <a:rPr lang="en-US" dirty="0" smtClean="0"/>
              <a:t>. </a:t>
            </a:r>
            <a:r>
              <a:rPr lang="en-US" dirty="0" err="1" smtClean="0"/>
              <a:t>Phasellus</a:t>
            </a:r>
            <a:r>
              <a:rPr lang="en-US" dirty="0" smtClean="0"/>
              <a:t> </a:t>
            </a:r>
            <a:r>
              <a:rPr lang="en-US" dirty="0" err="1" smtClean="0"/>
              <a:t>finibus</a:t>
            </a:r>
            <a:r>
              <a:rPr lang="en-US" dirty="0" smtClean="0"/>
              <a:t> </a:t>
            </a:r>
            <a:r>
              <a:rPr lang="en-US" dirty="0" err="1" smtClean="0"/>
              <a:t>malesuada</a:t>
            </a:r>
            <a:r>
              <a:rPr lang="en-US" dirty="0" smtClean="0"/>
              <a:t> </a:t>
            </a:r>
            <a:r>
              <a:rPr lang="en-US" dirty="0" err="1" smtClean="0"/>
              <a:t>lobortis</a:t>
            </a:r>
            <a:r>
              <a:rPr lang="en-US" dirty="0" smtClean="0"/>
              <a:t>. </a:t>
            </a:r>
            <a:r>
              <a:rPr lang="en-US" dirty="0" err="1" smtClean="0"/>
              <a:t>Sed</a:t>
            </a:r>
            <a:r>
              <a:rPr lang="en-US" dirty="0" smtClean="0"/>
              <a:t> </a:t>
            </a:r>
            <a:r>
              <a:rPr lang="en-US" dirty="0" err="1" smtClean="0"/>
              <a:t>quis</a:t>
            </a:r>
            <a:r>
              <a:rPr lang="en-US" dirty="0" smtClean="0"/>
              <a:t> </a:t>
            </a:r>
            <a:r>
              <a:rPr lang="en-US" dirty="0" err="1" smtClean="0"/>
              <a:t>tellus</a:t>
            </a:r>
            <a:r>
              <a:rPr lang="en-US" dirty="0" smtClean="0"/>
              <a:t> id </a:t>
            </a:r>
            <a:r>
              <a:rPr lang="en-US" dirty="0" err="1" smtClean="0"/>
              <a:t>nulla</a:t>
            </a:r>
            <a:r>
              <a:rPr lang="en-US" dirty="0" smtClean="0"/>
              <a:t> </a:t>
            </a:r>
            <a:r>
              <a:rPr lang="en-US" dirty="0" err="1" smtClean="0"/>
              <a:t>mollis</a:t>
            </a:r>
            <a:r>
              <a:rPr lang="en-US" dirty="0" smtClean="0"/>
              <a:t> </a:t>
            </a:r>
            <a:r>
              <a:rPr lang="en-US" dirty="0" err="1" smtClean="0"/>
              <a:t>iaculis</a:t>
            </a:r>
            <a:r>
              <a:rPr lang="en-US" dirty="0" smtClean="0"/>
              <a:t>. Nam </a:t>
            </a:r>
            <a:r>
              <a:rPr lang="en-US" dirty="0" err="1" smtClean="0"/>
              <a:t>nec</a:t>
            </a:r>
            <a:r>
              <a:rPr lang="en-US" dirty="0" smtClean="0"/>
              <a:t> </a:t>
            </a:r>
            <a:r>
              <a:rPr lang="en-US" dirty="0" err="1" smtClean="0"/>
              <a:t>auctor</a:t>
            </a:r>
            <a:r>
              <a:rPr lang="en-US" dirty="0" smtClean="0"/>
              <a:t> </a:t>
            </a:r>
            <a:r>
              <a:rPr lang="en-US" dirty="0" err="1" smtClean="0"/>
              <a:t>arcu</a:t>
            </a:r>
            <a:r>
              <a:rPr lang="en-US" dirty="0" smtClean="0"/>
              <a:t>. </a:t>
            </a:r>
            <a:r>
              <a:rPr lang="en-US" dirty="0" err="1" smtClean="0"/>
              <a:t>Aenean</a:t>
            </a:r>
            <a:r>
              <a:rPr lang="en-US" dirty="0" smtClean="0"/>
              <a:t> </a:t>
            </a:r>
            <a:r>
              <a:rPr lang="en-US" dirty="0" err="1" smtClean="0"/>
              <a:t>molestie</a:t>
            </a:r>
            <a:r>
              <a:rPr lang="en-US" dirty="0" smtClean="0"/>
              <a:t> lacus </a:t>
            </a:r>
            <a:r>
              <a:rPr lang="en-US" dirty="0" err="1" smtClean="0"/>
              <a:t>ut</a:t>
            </a:r>
            <a:r>
              <a:rPr lang="en-US" dirty="0" smtClean="0"/>
              <a:t> </a:t>
            </a:r>
            <a:r>
              <a:rPr lang="en-US" dirty="0" err="1" smtClean="0"/>
              <a:t>urna</a:t>
            </a:r>
            <a:r>
              <a:rPr lang="en-US" dirty="0" smtClean="0"/>
              <a:t> </a:t>
            </a:r>
            <a:r>
              <a:rPr lang="en-US" dirty="0" err="1" smtClean="0"/>
              <a:t>accumsan</a:t>
            </a:r>
            <a:r>
              <a:rPr lang="en-US" dirty="0" smtClean="0"/>
              <a:t>, a </a:t>
            </a:r>
            <a:r>
              <a:rPr lang="en-US" dirty="0" err="1" smtClean="0"/>
              <a:t>rhoncus</a:t>
            </a:r>
            <a:r>
              <a:rPr lang="en-US" dirty="0" smtClean="0"/>
              <a:t> </a:t>
            </a:r>
            <a:r>
              <a:rPr lang="en-US" dirty="0" err="1" smtClean="0"/>
              <a:t>orci</a:t>
            </a:r>
            <a:r>
              <a:rPr lang="en-US" dirty="0" smtClean="0"/>
              <a:t> </a:t>
            </a:r>
            <a:r>
              <a:rPr lang="en-US" dirty="0" err="1" smtClean="0"/>
              <a:t>rhoncus</a:t>
            </a:r>
            <a:r>
              <a:rPr lang="en-US" dirty="0" smtClean="0"/>
              <a:t>. </a:t>
            </a:r>
            <a:r>
              <a:rPr lang="en-US" dirty="0" err="1" smtClean="0"/>
              <a:t>Fusce</a:t>
            </a:r>
            <a:r>
              <a:rPr lang="en-US" dirty="0" smtClean="0"/>
              <a:t> </a:t>
            </a:r>
            <a:r>
              <a:rPr lang="en-US" dirty="0" err="1" smtClean="0"/>
              <a:t>orci</a:t>
            </a:r>
            <a:r>
              <a:rPr lang="en-US" dirty="0" smtClean="0"/>
              <a:t> </a:t>
            </a:r>
            <a:r>
              <a:rPr lang="en-US" dirty="0" err="1" smtClean="0"/>
              <a:t>velit</a:t>
            </a:r>
            <a:r>
              <a:rPr lang="en-US" dirty="0" smtClean="0"/>
              <a:t>, </a:t>
            </a:r>
            <a:r>
              <a:rPr lang="en-US" dirty="0" err="1" smtClean="0"/>
              <a:t>euismod</a:t>
            </a:r>
            <a:r>
              <a:rPr lang="en-US" dirty="0" smtClean="0"/>
              <a:t> </a:t>
            </a:r>
            <a:r>
              <a:rPr lang="en-US" dirty="0" err="1" smtClean="0"/>
              <a:t>quis</a:t>
            </a:r>
            <a:r>
              <a:rPr lang="en-US" dirty="0" smtClean="0"/>
              <a:t> </a:t>
            </a:r>
            <a:r>
              <a:rPr lang="en-US" dirty="0" err="1" smtClean="0"/>
              <a:t>pulvinar</a:t>
            </a:r>
            <a:r>
              <a:rPr lang="en-US" dirty="0" smtClean="0"/>
              <a:t> ac, </a:t>
            </a:r>
            <a:r>
              <a:rPr lang="en-US" dirty="0" err="1" smtClean="0"/>
              <a:t>ultrices</a:t>
            </a:r>
            <a:r>
              <a:rPr lang="en-US" dirty="0" smtClean="0"/>
              <a:t> </a:t>
            </a:r>
            <a:r>
              <a:rPr lang="en-US" dirty="0" err="1" smtClean="0"/>
              <a:t>vel</a:t>
            </a:r>
            <a:r>
              <a:rPr lang="en-US" dirty="0" smtClean="0"/>
              <a:t> dui. </a:t>
            </a:r>
            <a:r>
              <a:rPr lang="en-US" dirty="0" err="1" smtClean="0"/>
              <a:t>Praesent</a:t>
            </a:r>
            <a:r>
              <a:rPr lang="en-US" dirty="0" smtClean="0"/>
              <a:t> </a:t>
            </a:r>
            <a:r>
              <a:rPr lang="en-US" dirty="0" err="1" smtClean="0"/>
              <a:t>commodo</a:t>
            </a:r>
            <a:r>
              <a:rPr lang="en-US" dirty="0" smtClean="0"/>
              <a:t>, </a:t>
            </a:r>
            <a:r>
              <a:rPr lang="en-US" dirty="0" err="1" smtClean="0"/>
              <a:t>odio</a:t>
            </a:r>
            <a:r>
              <a:rPr lang="en-US" dirty="0" smtClean="0"/>
              <a:t> </a:t>
            </a:r>
            <a:r>
              <a:rPr lang="en-US" dirty="0" err="1" smtClean="0"/>
              <a:t>eu</a:t>
            </a:r>
            <a:r>
              <a:rPr lang="en-US" dirty="0" smtClean="0"/>
              <a:t> </a:t>
            </a:r>
            <a:r>
              <a:rPr lang="en-US" dirty="0" err="1" smtClean="0"/>
              <a:t>ullamcorper</a:t>
            </a:r>
            <a:r>
              <a:rPr lang="en-US" dirty="0" smtClean="0"/>
              <a:t> </a:t>
            </a:r>
            <a:r>
              <a:rPr lang="en-US" dirty="0" err="1" smtClean="0"/>
              <a:t>eleifend</a:t>
            </a:r>
            <a:r>
              <a:rPr lang="en-US" dirty="0" smtClean="0"/>
              <a:t>, magna </a:t>
            </a:r>
            <a:r>
              <a:rPr lang="en-US" dirty="0" err="1" smtClean="0"/>
              <a:t>metus</a:t>
            </a:r>
            <a:r>
              <a:rPr lang="en-US" dirty="0" smtClean="0"/>
              <a:t> </a:t>
            </a:r>
            <a:r>
              <a:rPr lang="en-US" dirty="0" err="1" smtClean="0"/>
              <a:t>euismod</a:t>
            </a:r>
            <a:r>
              <a:rPr lang="en-US" dirty="0" smtClean="0"/>
              <a:t> </a:t>
            </a:r>
            <a:r>
              <a:rPr lang="en-US" dirty="0" err="1" smtClean="0"/>
              <a:t>elit</a:t>
            </a:r>
            <a:r>
              <a:rPr lang="en-US" dirty="0" smtClean="0"/>
              <a:t>, in </a:t>
            </a:r>
            <a:r>
              <a:rPr lang="en-US" dirty="0" err="1" smtClean="0"/>
              <a:t>porttitor</a:t>
            </a:r>
            <a:r>
              <a:rPr lang="en-US" dirty="0" smtClean="0"/>
              <a:t> </a:t>
            </a:r>
            <a:r>
              <a:rPr lang="en-US" dirty="0" err="1" smtClean="0"/>
              <a:t>urna</a:t>
            </a:r>
            <a:r>
              <a:rPr lang="en-US" dirty="0" smtClean="0"/>
              <a:t> </a:t>
            </a:r>
            <a:r>
              <a:rPr lang="en-US" dirty="0" err="1" smtClean="0"/>
              <a:t>nisl</a:t>
            </a:r>
            <a:r>
              <a:rPr lang="en-US" dirty="0" smtClean="0"/>
              <a:t> </a:t>
            </a:r>
            <a:r>
              <a:rPr lang="en-US" dirty="0" err="1" smtClean="0"/>
              <a:t>ut</a:t>
            </a:r>
            <a:r>
              <a:rPr lang="en-US" dirty="0" smtClean="0"/>
              <a:t> </a:t>
            </a:r>
            <a:r>
              <a:rPr lang="en-US" dirty="0" err="1" smtClean="0"/>
              <a:t>nulla</a:t>
            </a:r>
            <a:r>
              <a:rPr lang="en-US" dirty="0" smtClean="0"/>
              <a:t>. </a:t>
            </a:r>
            <a:r>
              <a:rPr lang="en-US" dirty="0" err="1" smtClean="0"/>
              <a:t>Donec</a:t>
            </a:r>
            <a:r>
              <a:rPr lang="en-US" dirty="0" smtClean="0"/>
              <a:t> </a:t>
            </a:r>
            <a:r>
              <a:rPr lang="en-US" dirty="0" err="1" smtClean="0"/>
              <a:t>accumsan</a:t>
            </a:r>
            <a:r>
              <a:rPr lang="en-US" dirty="0" smtClean="0"/>
              <a:t> </a:t>
            </a:r>
            <a:r>
              <a:rPr lang="en-US" dirty="0" err="1" smtClean="0"/>
              <a:t>egestas</a:t>
            </a:r>
            <a:r>
              <a:rPr lang="en-US" dirty="0" smtClean="0"/>
              <a:t> </a:t>
            </a:r>
            <a:r>
              <a:rPr lang="en-US" dirty="0" err="1" smtClean="0"/>
              <a:t>nulla</a:t>
            </a:r>
            <a:r>
              <a:rPr lang="en-US" dirty="0" smtClean="0"/>
              <a:t>, </a:t>
            </a:r>
            <a:r>
              <a:rPr lang="en-US" dirty="0" err="1" smtClean="0"/>
              <a:t>ut</a:t>
            </a:r>
            <a:r>
              <a:rPr lang="en-US" dirty="0" smtClean="0"/>
              <a:t> </a:t>
            </a:r>
            <a:r>
              <a:rPr lang="en-US" dirty="0" err="1" smtClean="0"/>
              <a:t>sollicitudin</a:t>
            </a:r>
            <a:r>
              <a:rPr lang="en-US" dirty="0" smtClean="0"/>
              <a:t> </a:t>
            </a:r>
            <a:r>
              <a:rPr lang="en-US" dirty="0" err="1" smtClean="0"/>
              <a:t>nulla</a:t>
            </a:r>
            <a:r>
              <a:rPr lang="en-US" dirty="0" smtClean="0"/>
              <a:t> </a:t>
            </a:r>
            <a:r>
              <a:rPr lang="en-US" dirty="0" err="1" smtClean="0"/>
              <a:t>lacinia</a:t>
            </a:r>
            <a:r>
              <a:rPr lang="en-US" dirty="0" smtClean="0"/>
              <a:t> ac. </a:t>
            </a:r>
            <a:r>
              <a:rPr lang="en-US" dirty="0" err="1" smtClean="0"/>
              <a:t>Pellentesque</a:t>
            </a:r>
            <a:r>
              <a:rPr lang="en-US" dirty="0" smtClean="0"/>
              <a:t> </a:t>
            </a:r>
            <a:r>
              <a:rPr lang="en-US" dirty="0" err="1" smtClean="0"/>
              <a:t>felis</a:t>
            </a:r>
            <a:r>
              <a:rPr lang="en-US" dirty="0" smtClean="0"/>
              <a:t> </a:t>
            </a:r>
            <a:r>
              <a:rPr lang="en-US" dirty="0" err="1" smtClean="0"/>
              <a:t>est</a:t>
            </a:r>
            <a:r>
              <a:rPr lang="en-US" dirty="0" smtClean="0"/>
              <a:t>, </a:t>
            </a:r>
            <a:r>
              <a:rPr lang="en-US" dirty="0" err="1" smtClean="0"/>
              <a:t>tincidunt</a:t>
            </a:r>
            <a:r>
              <a:rPr lang="en-US" dirty="0" smtClean="0"/>
              <a:t> et </a:t>
            </a:r>
            <a:r>
              <a:rPr lang="en-US" dirty="0" err="1" smtClean="0"/>
              <a:t>suscipit</a:t>
            </a:r>
            <a:r>
              <a:rPr lang="en-US" dirty="0" smtClean="0"/>
              <a:t> id, </a:t>
            </a:r>
            <a:r>
              <a:rPr lang="en-US" dirty="0" err="1" smtClean="0"/>
              <a:t>rutrum</a:t>
            </a:r>
            <a:r>
              <a:rPr lang="en-US" dirty="0" smtClean="0"/>
              <a:t> at </a:t>
            </a:r>
            <a:r>
              <a:rPr lang="en-US" dirty="0" err="1" smtClean="0"/>
              <a:t>odio</a:t>
            </a:r>
            <a:r>
              <a:rPr lang="en-US" dirty="0" smtClean="0"/>
              <a:t>. </a:t>
            </a:r>
            <a:r>
              <a:rPr lang="en-US" dirty="0" err="1" smtClean="0"/>
              <a:t>Sed</a:t>
            </a:r>
            <a:r>
              <a:rPr lang="en-US" dirty="0" smtClean="0"/>
              <a:t> </a:t>
            </a:r>
            <a:r>
              <a:rPr lang="en-US" dirty="0" err="1" smtClean="0"/>
              <a:t>fringilla</a:t>
            </a:r>
            <a:r>
              <a:rPr lang="en-US" dirty="0" smtClean="0"/>
              <a:t> </a:t>
            </a:r>
            <a:r>
              <a:rPr lang="en-US" dirty="0" err="1" smtClean="0"/>
              <a:t>porttitor</a:t>
            </a:r>
            <a:r>
              <a:rPr lang="en-US" dirty="0" smtClean="0"/>
              <a:t> </a:t>
            </a:r>
            <a:r>
              <a:rPr lang="en-US" dirty="0" err="1" smtClean="0"/>
              <a:t>ipsum</a:t>
            </a:r>
            <a:r>
              <a:rPr lang="en-US" dirty="0" smtClean="0"/>
              <a:t>. </a:t>
            </a:r>
            <a:r>
              <a:rPr lang="en-US" dirty="0" err="1" smtClean="0"/>
              <a:t>Morbi</a:t>
            </a:r>
            <a:r>
              <a:rPr lang="en-US" dirty="0" smtClean="0"/>
              <a:t> </a:t>
            </a:r>
            <a:r>
              <a:rPr lang="en-US" dirty="0" err="1" smtClean="0"/>
              <a:t>cursus</a:t>
            </a:r>
            <a:r>
              <a:rPr lang="en-US" dirty="0" smtClean="0"/>
              <a:t> </a:t>
            </a:r>
            <a:r>
              <a:rPr lang="en-US" dirty="0" err="1" smtClean="0"/>
              <a:t>massa</a:t>
            </a:r>
            <a:r>
              <a:rPr lang="en-US" dirty="0" smtClean="0"/>
              <a:t> </a:t>
            </a:r>
            <a:r>
              <a:rPr lang="en-US" dirty="0" err="1" smtClean="0"/>
              <a:t>eget</a:t>
            </a:r>
            <a:r>
              <a:rPr lang="en-US" dirty="0" smtClean="0"/>
              <a:t> </a:t>
            </a:r>
            <a:r>
              <a:rPr lang="en-US" dirty="0" err="1" smtClean="0"/>
              <a:t>arcu</a:t>
            </a:r>
            <a:r>
              <a:rPr lang="en-US" dirty="0" smtClean="0"/>
              <a:t> </a:t>
            </a:r>
            <a:r>
              <a:rPr lang="en-US" dirty="0" err="1" smtClean="0"/>
              <a:t>hendrerit</a:t>
            </a:r>
            <a:r>
              <a:rPr lang="en-US" dirty="0" smtClean="0"/>
              <a:t> </a:t>
            </a:r>
            <a:r>
              <a:rPr lang="en-US" dirty="0" err="1" smtClean="0"/>
              <a:t>eleifend</a:t>
            </a:r>
            <a:r>
              <a:rPr lang="en-US" dirty="0" smtClean="0"/>
              <a:t>. </a:t>
            </a:r>
            <a:r>
              <a:rPr lang="en-US" dirty="0" err="1" smtClean="0"/>
              <a:t>Morbi</a:t>
            </a:r>
            <a:r>
              <a:rPr lang="en-US" dirty="0" smtClean="0"/>
              <a:t> sit </a:t>
            </a:r>
            <a:r>
              <a:rPr lang="en-US" dirty="0" err="1" smtClean="0"/>
              <a:t>amet</a:t>
            </a:r>
            <a:r>
              <a:rPr lang="en-US" dirty="0" smtClean="0"/>
              <a:t> </a:t>
            </a:r>
            <a:r>
              <a:rPr lang="en-US" dirty="0" err="1" smtClean="0"/>
              <a:t>accumsan</a:t>
            </a:r>
            <a:r>
              <a:rPr lang="en-US" dirty="0" smtClean="0"/>
              <a:t> dui, </a:t>
            </a:r>
            <a:r>
              <a:rPr lang="en-US" dirty="0" err="1" smtClean="0"/>
              <a:t>vel</a:t>
            </a:r>
            <a:r>
              <a:rPr lang="en-US" dirty="0" smtClean="0"/>
              <a:t> tempus </a:t>
            </a:r>
            <a:r>
              <a:rPr lang="en-US" dirty="0" err="1" smtClean="0"/>
              <a:t>urna</a:t>
            </a:r>
            <a:r>
              <a:rPr lang="en-US" dirty="0" smtClean="0"/>
              <a:t>. </a:t>
            </a:r>
            <a:r>
              <a:rPr lang="en-US" dirty="0" err="1" smtClean="0"/>
              <a:t>Cras</a:t>
            </a:r>
            <a:r>
              <a:rPr lang="en-US" dirty="0" smtClean="0"/>
              <a:t> in </a:t>
            </a:r>
            <a:r>
              <a:rPr lang="en-US" dirty="0" err="1" smtClean="0"/>
              <a:t>sapien</a:t>
            </a:r>
            <a:r>
              <a:rPr lang="en-US" dirty="0" smtClean="0"/>
              <a:t> at </a:t>
            </a:r>
            <a:r>
              <a:rPr lang="en-US" dirty="0" err="1" smtClean="0"/>
              <a:t>justo</a:t>
            </a:r>
            <a:r>
              <a:rPr lang="en-US" dirty="0" smtClean="0"/>
              <a:t> </a:t>
            </a:r>
            <a:r>
              <a:rPr lang="en-US" dirty="0" err="1" smtClean="0"/>
              <a:t>convallis</a:t>
            </a:r>
            <a:r>
              <a:rPr lang="en-US" dirty="0" smtClean="0"/>
              <a:t> </a:t>
            </a:r>
            <a:r>
              <a:rPr lang="en-US" dirty="0" err="1" smtClean="0"/>
              <a:t>lacinia</a:t>
            </a:r>
            <a:r>
              <a:rPr lang="en-US" dirty="0" smtClean="0"/>
              <a:t> et in </a:t>
            </a:r>
            <a:r>
              <a:rPr lang="en-US" dirty="0" err="1" smtClean="0"/>
              <a:t>felis</a:t>
            </a:r>
            <a:r>
              <a:rPr lang="en-US" dirty="0" smtClean="0"/>
              <a:t>. </a:t>
            </a:r>
            <a:r>
              <a:rPr lang="en-US" dirty="0" err="1" smtClean="0"/>
              <a:t>Vestibulum</a:t>
            </a:r>
            <a:r>
              <a:rPr lang="en-US" dirty="0" smtClean="0"/>
              <a:t> </a:t>
            </a:r>
            <a:r>
              <a:rPr lang="en-US" dirty="0" err="1" smtClean="0"/>
              <a:t>luctus</a:t>
            </a:r>
            <a:r>
              <a:rPr lang="en-US" dirty="0" smtClean="0"/>
              <a:t>, </a:t>
            </a:r>
            <a:r>
              <a:rPr lang="en-US" dirty="0" err="1" smtClean="0"/>
              <a:t>odio</a:t>
            </a:r>
            <a:r>
              <a:rPr lang="en-US" dirty="0" smtClean="0"/>
              <a:t> non </a:t>
            </a:r>
            <a:r>
              <a:rPr lang="en-US" dirty="0" err="1" smtClean="0"/>
              <a:t>accumsan</a:t>
            </a:r>
            <a:r>
              <a:rPr lang="en-US" dirty="0" smtClean="0"/>
              <a:t> </a:t>
            </a:r>
            <a:r>
              <a:rPr lang="en-US" dirty="0" err="1" smtClean="0"/>
              <a:t>eleifend</a:t>
            </a:r>
            <a:r>
              <a:rPr lang="en-US" dirty="0" smtClean="0"/>
              <a:t>, </a:t>
            </a:r>
            <a:r>
              <a:rPr lang="en-US" dirty="0" err="1" smtClean="0"/>
              <a:t>lectus</a:t>
            </a:r>
            <a:r>
              <a:rPr lang="en-US" dirty="0" smtClean="0"/>
              <a:t> </a:t>
            </a:r>
            <a:r>
              <a:rPr lang="en-US" dirty="0" err="1" smtClean="0"/>
              <a:t>metus</a:t>
            </a:r>
            <a:r>
              <a:rPr lang="en-US" dirty="0" smtClean="0"/>
              <a:t> </a:t>
            </a:r>
            <a:r>
              <a:rPr lang="en-US" dirty="0" err="1" smtClean="0"/>
              <a:t>rutrum</a:t>
            </a:r>
            <a:r>
              <a:rPr lang="en-US" dirty="0" smtClean="0"/>
              <a:t> </a:t>
            </a:r>
            <a:r>
              <a:rPr lang="en-US" dirty="0" err="1" smtClean="0"/>
              <a:t>orci</a:t>
            </a:r>
            <a:r>
              <a:rPr lang="en-US" dirty="0" smtClean="0"/>
              <a:t>, </a:t>
            </a:r>
            <a:r>
              <a:rPr lang="en-US" dirty="0" err="1" smtClean="0"/>
              <a:t>quis</a:t>
            </a:r>
            <a:r>
              <a:rPr lang="en-US" dirty="0" smtClean="0"/>
              <a:t> </a:t>
            </a:r>
            <a:r>
              <a:rPr lang="en-US" dirty="0" err="1" smtClean="0"/>
              <a:t>molestie</a:t>
            </a:r>
            <a:r>
              <a:rPr lang="en-US" dirty="0" smtClean="0"/>
              <a:t> </a:t>
            </a:r>
            <a:r>
              <a:rPr lang="en-US" dirty="0" err="1" smtClean="0"/>
              <a:t>enim</a:t>
            </a:r>
            <a:r>
              <a:rPr lang="en-US" dirty="0" smtClean="0"/>
              <a:t> </a:t>
            </a:r>
            <a:r>
              <a:rPr lang="en-US" dirty="0" err="1" smtClean="0"/>
              <a:t>augue</a:t>
            </a:r>
            <a:r>
              <a:rPr lang="en-US" dirty="0" smtClean="0"/>
              <a:t> in </a:t>
            </a:r>
            <a:r>
              <a:rPr lang="en-US" dirty="0" err="1" smtClean="0"/>
              <a:t>lorem</a:t>
            </a:r>
            <a:r>
              <a:rPr lang="en-US" dirty="0" smtClean="0"/>
              <a:t>. </a:t>
            </a:r>
            <a:r>
              <a:rPr lang="en-US" dirty="0" err="1" smtClean="0"/>
              <a:t>Vestibulum</a:t>
            </a:r>
            <a:r>
              <a:rPr lang="en-US" dirty="0" smtClean="0"/>
              <a:t> </a:t>
            </a:r>
            <a:r>
              <a:rPr lang="en-US" dirty="0" err="1" smtClean="0"/>
              <a:t>volutpat</a:t>
            </a:r>
            <a:r>
              <a:rPr lang="en-US" dirty="0" smtClean="0"/>
              <a:t> </a:t>
            </a:r>
            <a:r>
              <a:rPr lang="en-US" dirty="0" err="1" smtClean="0"/>
              <a:t>sagittis</a:t>
            </a:r>
            <a:r>
              <a:rPr lang="en-US" dirty="0" smtClean="0"/>
              <a:t> quam </a:t>
            </a:r>
            <a:r>
              <a:rPr lang="en-US" dirty="0" err="1" smtClean="0"/>
              <a:t>varius</a:t>
            </a:r>
            <a:r>
              <a:rPr lang="en-US" dirty="0" smtClean="0"/>
              <a:t> </a:t>
            </a:r>
            <a:r>
              <a:rPr lang="en-US" dirty="0" err="1" smtClean="0"/>
              <a:t>facilisis</a:t>
            </a:r>
            <a:r>
              <a:rPr lang="en-US" dirty="0" smtClean="0"/>
              <a:t>.</a:t>
            </a:r>
          </a:p>
          <a:p>
            <a:pPr lvl="0"/>
            <a:endParaRPr lang="en-US" dirty="0" smtClean="0"/>
          </a:p>
          <a:p>
            <a:pPr lvl="0"/>
            <a:r>
              <a:rPr lang="en-US" dirty="0" err="1" smtClean="0"/>
              <a:t>Donec</a:t>
            </a:r>
            <a:r>
              <a:rPr lang="en-US" dirty="0" smtClean="0"/>
              <a:t> ligula </a:t>
            </a:r>
            <a:r>
              <a:rPr lang="en-US" dirty="0" err="1" smtClean="0"/>
              <a:t>diam</a:t>
            </a:r>
            <a:r>
              <a:rPr lang="en-US" dirty="0" smtClean="0"/>
              <a:t>, </a:t>
            </a:r>
            <a:r>
              <a:rPr lang="en-US" dirty="0" err="1" smtClean="0"/>
              <a:t>tincidunt</a:t>
            </a:r>
            <a:r>
              <a:rPr lang="en-US" dirty="0" smtClean="0"/>
              <a:t> id </a:t>
            </a:r>
            <a:r>
              <a:rPr lang="en-US" dirty="0" err="1" smtClean="0"/>
              <a:t>nisl</a:t>
            </a:r>
            <a:r>
              <a:rPr lang="en-US" dirty="0" smtClean="0"/>
              <a:t> </a:t>
            </a:r>
            <a:r>
              <a:rPr lang="en-US" dirty="0" err="1" smtClean="0"/>
              <a:t>vel</a:t>
            </a:r>
            <a:r>
              <a:rPr lang="en-US" dirty="0" smtClean="0"/>
              <a:t>, </a:t>
            </a:r>
            <a:r>
              <a:rPr lang="en-US" dirty="0" err="1" smtClean="0"/>
              <a:t>accumsan</a:t>
            </a:r>
            <a:r>
              <a:rPr lang="en-US" dirty="0" smtClean="0"/>
              <a:t> </a:t>
            </a:r>
            <a:r>
              <a:rPr lang="en-US" dirty="0" err="1" smtClean="0"/>
              <a:t>placerat</a:t>
            </a:r>
            <a:r>
              <a:rPr lang="en-US" dirty="0" smtClean="0"/>
              <a:t> </a:t>
            </a:r>
            <a:r>
              <a:rPr lang="en-US" dirty="0" err="1" smtClean="0"/>
              <a:t>velit</a:t>
            </a:r>
            <a:r>
              <a:rPr lang="en-US" dirty="0" smtClean="0"/>
              <a:t>. </a:t>
            </a:r>
            <a:r>
              <a:rPr lang="en-US" dirty="0" err="1" smtClean="0"/>
              <a:t>Nullam</a:t>
            </a:r>
            <a:r>
              <a:rPr lang="en-US" dirty="0" smtClean="0"/>
              <a:t> </a:t>
            </a:r>
            <a:r>
              <a:rPr lang="en-US" dirty="0" err="1" smtClean="0"/>
              <a:t>sagittis</a:t>
            </a:r>
            <a:r>
              <a:rPr lang="en-US" dirty="0" smtClean="0"/>
              <a:t> </a:t>
            </a:r>
            <a:r>
              <a:rPr lang="en-US" dirty="0" err="1" smtClean="0"/>
              <a:t>feugiat</a:t>
            </a:r>
            <a:r>
              <a:rPr lang="en-US" dirty="0" smtClean="0"/>
              <a:t> </a:t>
            </a:r>
            <a:r>
              <a:rPr lang="en-US" dirty="0" err="1" smtClean="0"/>
              <a:t>erat</a:t>
            </a:r>
            <a:r>
              <a:rPr lang="en-US" dirty="0" smtClean="0"/>
              <a:t>, </a:t>
            </a:r>
            <a:r>
              <a:rPr lang="en-US" dirty="0" err="1" smtClean="0"/>
              <a:t>vel</a:t>
            </a:r>
            <a:r>
              <a:rPr lang="en-US" dirty="0" smtClean="0"/>
              <a:t> </a:t>
            </a:r>
            <a:r>
              <a:rPr lang="en-US" dirty="0" err="1" smtClean="0"/>
              <a:t>vestibulum</a:t>
            </a:r>
            <a:r>
              <a:rPr lang="en-US" dirty="0" smtClean="0"/>
              <a:t> </a:t>
            </a:r>
            <a:r>
              <a:rPr lang="en-US" dirty="0" err="1" smtClean="0"/>
              <a:t>lorem</a:t>
            </a:r>
            <a:r>
              <a:rPr lang="en-US" dirty="0" smtClean="0"/>
              <a:t> </a:t>
            </a:r>
            <a:r>
              <a:rPr lang="en-US" dirty="0" err="1" smtClean="0"/>
              <a:t>facilisis</a:t>
            </a:r>
            <a:r>
              <a:rPr lang="en-US" dirty="0" smtClean="0"/>
              <a:t> vitae. </a:t>
            </a:r>
            <a:r>
              <a:rPr lang="en-US" dirty="0" err="1" smtClean="0"/>
              <a:t>Duis</a:t>
            </a:r>
            <a:r>
              <a:rPr lang="en-US" dirty="0" smtClean="0"/>
              <a:t> </a:t>
            </a:r>
            <a:r>
              <a:rPr lang="en-US" dirty="0" err="1" smtClean="0"/>
              <a:t>molestie</a:t>
            </a:r>
            <a:r>
              <a:rPr lang="en-US" dirty="0" smtClean="0"/>
              <a:t> </a:t>
            </a:r>
            <a:r>
              <a:rPr lang="en-US" dirty="0" err="1" smtClean="0"/>
              <a:t>urna</a:t>
            </a:r>
            <a:r>
              <a:rPr lang="en-US" dirty="0" smtClean="0"/>
              <a:t> </a:t>
            </a:r>
            <a:r>
              <a:rPr lang="en-US" dirty="0" err="1" smtClean="0"/>
              <a:t>enim</a:t>
            </a:r>
            <a:r>
              <a:rPr lang="en-US" dirty="0" smtClean="0"/>
              <a:t>, </a:t>
            </a:r>
            <a:r>
              <a:rPr lang="en-US" dirty="0" err="1" smtClean="0"/>
              <a:t>vel</a:t>
            </a:r>
            <a:r>
              <a:rPr lang="en-US" dirty="0" smtClean="0"/>
              <a:t> </a:t>
            </a:r>
            <a:r>
              <a:rPr lang="en-US" dirty="0" err="1" smtClean="0"/>
              <a:t>scelerisque</a:t>
            </a:r>
            <a:r>
              <a:rPr lang="en-US" dirty="0" smtClean="0"/>
              <a:t> </a:t>
            </a:r>
            <a:r>
              <a:rPr lang="en-US" dirty="0" err="1" smtClean="0"/>
              <a:t>arcu</a:t>
            </a:r>
            <a:r>
              <a:rPr lang="en-US" dirty="0" smtClean="0"/>
              <a:t> </a:t>
            </a:r>
            <a:r>
              <a:rPr lang="en-US" dirty="0" err="1" smtClean="0"/>
              <a:t>feugiat</a:t>
            </a:r>
            <a:r>
              <a:rPr lang="en-US" dirty="0" smtClean="0"/>
              <a:t> </a:t>
            </a:r>
            <a:r>
              <a:rPr lang="en-US" dirty="0" err="1" smtClean="0"/>
              <a:t>eget</a:t>
            </a:r>
            <a:r>
              <a:rPr lang="en-US" dirty="0" smtClean="0"/>
              <a:t>. </a:t>
            </a:r>
            <a:r>
              <a:rPr lang="en-US" dirty="0" err="1" smtClean="0"/>
              <a:t>Curabitur</a:t>
            </a:r>
            <a:r>
              <a:rPr lang="en-US" dirty="0" smtClean="0"/>
              <a:t> </a:t>
            </a:r>
            <a:r>
              <a:rPr lang="en-US" dirty="0" err="1" smtClean="0"/>
              <a:t>lobortis</a:t>
            </a:r>
            <a:r>
              <a:rPr lang="en-US" dirty="0" smtClean="0"/>
              <a:t>, </a:t>
            </a:r>
            <a:r>
              <a:rPr lang="en-US" dirty="0" err="1" smtClean="0"/>
              <a:t>nulla</a:t>
            </a:r>
            <a:r>
              <a:rPr lang="en-US" dirty="0" smtClean="0"/>
              <a:t> </a:t>
            </a:r>
            <a:r>
              <a:rPr lang="en-US" dirty="0" err="1" smtClean="0"/>
              <a:t>vel</a:t>
            </a:r>
            <a:r>
              <a:rPr lang="en-US" dirty="0" smtClean="0"/>
              <a:t> </a:t>
            </a:r>
            <a:r>
              <a:rPr lang="en-US" dirty="0" err="1" smtClean="0"/>
              <a:t>dignissim</a:t>
            </a:r>
            <a:r>
              <a:rPr lang="en-US" dirty="0" smtClean="0"/>
              <a:t> </a:t>
            </a:r>
            <a:r>
              <a:rPr lang="en-US" dirty="0" err="1" smtClean="0"/>
              <a:t>consequat</a:t>
            </a:r>
            <a:r>
              <a:rPr lang="en-US" dirty="0" smtClean="0"/>
              <a:t>, </a:t>
            </a:r>
            <a:r>
              <a:rPr lang="en-US" dirty="0" err="1" smtClean="0"/>
              <a:t>odio</a:t>
            </a:r>
            <a:r>
              <a:rPr lang="en-US" dirty="0" smtClean="0"/>
              <a:t> </a:t>
            </a:r>
            <a:r>
              <a:rPr lang="en-US" dirty="0" err="1" smtClean="0"/>
              <a:t>libero</a:t>
            </a:r>
            <a:r>
              <a:rPr lang="en-US" dirty="0" smtClean="0"/>
              <a:t> </a:t>
            </a:r>
            <a:r>
              <a:rPr lang="en-US" dirty="0" err="1" smtClean="0"/>
              <a:t>pellentesque</a:t>
            </a:r>
            <a:r>
              <a:rPr lang="en-US" dirty="0" smtClean="0"/>
              <a:t> </a:t>
            </a:r>
            <a:r>
              <a:rPr lang="en-US" dirty="0" err="1" smtClean="0"/>
              <a:t>nunc</a:t>
            </a:r>
            <a:r>
              <a:rPr lang="en-US" dirty="0" smtClean="0"/>
              <a:t>, sit </a:t>
            </a:r>
            <a:r>
              <a:rPr lang="en-US" dirty="0" err="1" smtClean="0"/>
              <a:t>amet</a:t>
            </a:r>
            <a:r>
              <a:rPr lang="en-US" dirty="0" smtClean="0"/>
              <a:t> </a:t>
            </a:r>
            <a:r>
              <a:rPr lang="en-US" dirty="0" err="1" smtClean="0"/>
              <a:t>feugiat</a:t>
            </a:r>
            <a:r>
              <a:rPr lang="en-US" dirty="0" smtClean="0"/>
              <a:t> </a:t>
            </a:r>
            <a:r>
              <a:rPr lang="en-US" dirty="0" err="1" smtClean="0"/>
              <a:t>justo</a:t>
            </a:r>
            <a:r>
              <a:rPr lang="en-US" dirty="0" smtClean="0"/>
              <a:t> </a:t>
            </a:r>
            <a:r>
              <a:rPr lang="en-US" dirty="0" err="1" smtClean="0"/>
              <a:t>metus</a:t>
            </a:r>
            <a:r>
              <a:rPr lang="en-US" dirty="0" smtClean="0"/>
              <a:t> </a:t>
            </a:r>
            <a:r>
              <a:rPr lang="en-US" dirty="0" err="1" smtClean="0"/>
              <a:t>nec</a:t>
            </a:r>
            <a:r>
              <a:rPr lang="en-US" dirty="0" smtClean="0"/>
              <a:t> </a:t>
            </a:r>
            <a:r>
              <a:rPr lang="en-US" dirty="0" err="1" smtClean="0"/>
              <a:t>neque</a:t>
            </a:r>
            <a:r>
              <a:rPr lang="en-US" dirty="0" smtClean="0"/>
              <a:t>. </a:t>
            </a:r>
            <a:r>
              <a:rPr lang="en-US" dirty="0" err="1" smtClean="0"/>
              <a:t>Donec</a:t>
            </a:r>
            <a:r>
              <a:rPr lang="en-US" dirty="0" smtClean="0"/>
              <a:t> non ante ac </a:t>
            </a:r>
            <a:r>
              <a:rPr lang="en-US" dirty="0" err="1" smtClean="0"/>
              <a:t>orci</a:t>
            </a:r>
            <a:r>
              <a:rPr lang="en-US" dirty="0" smtClean="0"/>
              <a:t> </a:t>
            </a:r>
            <a:r>
              <a:rPr lang="en-US" dirty="0" err="1" smtClean="0"/>
              <a:t>elementum</a:t>
            </a:r>
            <a:r>
              <a:rPr lang="en-US" dirty="0" smtClean="0"/>
              <a:t> </a:t>
            </a:r>
            <a:r>
              <a:rPr lang="en-US" dirty="0" err="1" smtClean="0"/>
              <a:t>iaculis</a:t>
            </a:r>
            <a:r>
              <a:rPr lang="en-US" dirty="0" smtClean="0"/>
              <a:t> </a:t>
            </a:r>
            <a:r>
              <a:rPr lang="en-US" dirty="0" err="1" smtClean="0"/>
              <a:t>consequat</a:t>
            </a:r>
            <a:r>
              <a:rPr lang="en-US" dirty="0" smtClean="0"/>
              <a:t> in </a:t>
            </a:r>
            <a:r>
              <a:rPr lang="en-US" dirty="0" err="1" smtClean="0"/>
              <a:t>metus</a:t>
            </a:r>
            <a:r>
              <a:rPr lang="en-US" dirty="0" smtClean="0"/>
              <a:t>. </a:t>
            </a:r>
            <a:r>
              <a:rPr lang="en-US" dirty="0" err="1" smtClean="0"/>
              <a:t>Interdum</a:t>
            </a:r>
            <a:r>
              <a:rPr lang="en-US" dirty="0" smtClean="0"/>
              <a:t> et </a:t>
            </a:r>
            <a:r>
              <a:rPr lang="en-US" dirty="0" err="1" smtClean="0"/>
              <a:t>malesuada</a:t>
            </a:r>
            <a:r>
              <a:rPr lang="en-US" dirty="0" smtClean="0"/>
              <a:t> fames ac ante </a:t>
            </a:r>
            <a:r>
              <a:rPr lang="en-US" dirty="0" err="1" smtClean="0"/>
              <a:t>ipsum</a:t>
            </a:r>
            <a:r>
              <a:rPr lang="en-US" dirty="0" smtClean="0"/>
              <a:t> </a:t>
            </a:r>
            <a:r>
              <a:rPr lang="en-US" dirty="0" err="1" smtClean="0"/>
              <a:t>primis</a:t>
            </a:r>
            <a:r>
              <a:rPr lang="en-US" dirty="0" smtClean="0"/>
              <a:t> in </a:t>
            </a:r>
            <a:r>
              <a:rPr lang="en-US" dirty="0" err="1" smtClean="0"/>
              <a:t>faucibus</a:t>
            </a:r>
            <a:r>
              <a:rPr lang="en-US" dirty="0" smtClean="0"/>
              <a:t>. </a:t>
            </a:r>
            <a:r>
              <a:rPr lang="en-US" dirty="0" err="1" smtClean="0"/>
              <a:t>Mauris</a:t>
            </a:r>
            <a:r>
              <a:rPr lang="en-US" dirty="0" smtClean="0"/>
              <a:t> </a:t>
            </a:r>
            <a:r>
              <a:rPr lang="en-US" dirty="0" err="1" smtClean="0"/>
              <a:t>volutpat</a:t>
            </a:r>
            <a:r>
              <a:rPr lang="en-US" dirty="0" smtClean="0"/>
              <a:t> </a:t>
            </a:r>
            <a:r>
              <a:rPr lang="en-US" dirty="0" err="1" smtClean="0"/>
              <a:t>aliquet</a:t>
            </a:r>
            <a:r>
              <a:rPr lang="en-US" dirty="0" smtClean="0"/>
              <a:t> </a:t>
            </a:r>
            <a:r>
              <a:rPr lang="en-US" dirty="0" err="1" smtClean="0"/>
              <a:t>imperdiet</a:t>
            </a:r>
            <a:r>
              <a:rPr lang="en-US" dirty="0" smtClean="0"/>
              <a:t>. </a:t>
            </a:r>
            <a:r>
              <a:rPr lang="en-US" dirty="0" err="1" smtClean="0"/>
              <a:t>Suspendisse</a:t>
            </a:r>
            <a:r>
              <a:rPr lang="en-US" dirty="0" smtClean="0"/>
              <a:t> </a:t>
            </a:r>
            <a:r>
              <a:rPr lang="en-US" dirty="0" err="1" smtClean="0"/>
              <a:t>ultrices</a:t>
            </a:r>
            <a:r>
              <a:rPr lang="en-US" dirty="0" smtClean="0"/>
              <a:t> lacus id </a:t>
            </a:r>
            <a:r>
              <a:rPr lang="en-US" dirty="0" err="1" smtClean="0"/>
              <a:t>est</a:t>
            </a:r>
            <a:r>
              <a:rPr lang="en-US" dirty="0" smtClean="0"/>
              <a:t> </a:t>
            </a:r>
            <a:r>
              <a:rPr lang="en-US" dirty="0" err="1" smtClean="0"/>
              <a:t>viverra</a:t>
            </a:r>
            <a:r>
              <a:rPr lang="en-US" dirty="0" smtClean="0"/>
              <a:t>, at </a:t>
            </a:r>
            <a:r>
              <a:rPr lang="en-US" dirty="0" err="1" smtClean="0"/>
              <a:t>porttitor</a:t>
            </a:r>
            <a:r>
              <a:rPr lang="en-US" dirty="0" smtClean="0"/>
              <a:t> </a:t>
            </a:r>
            <a:r>
              <a:rPr lang="en-US" dirty="0" err="1" smtClean="0"/>
              <a:t>metus</a:t>
            </a:r>
            <a:r>
              <a:rPr lang="en-US" dirty="0" smtClean="0"/>
              <a:t> </a:t>
            </a:r>
            <a:r>
              <a:rPr lang="en-US" dirty="0" err="1" smtClean="0"/>
              <a:t>facilisis</a:t>
            </a:r>
            <a:r>
              <a:rPr lang="en-US" dirty="0" smtClean="0"/>
              <a:t>. </a:t>
            </a:r>
            <a:r>
              <a:rPr lang="en-US" dirty="0" err="1" smtClean="0"/>
              <a:t>Nullam</a:t>
            </a:r>
            <a:r>
              <a:rPr lang="en-US" dirty="0" smtClean="0"/>
              <a:t> dolor </a:t>
            </a:r>
            <a:r>
              <a:rPr lang="en-US" dirty="0" err="1" smtClean="0"/>
              <a:t>sapien</a:t>
            </a:r>
            <a:r>
              <a:rPr lang="en-US" dirty="0" smtClean="0"/>
              <a:t>, </a:t>
            </a:r>
            <a:r>
              <a:rPr lang="en-US" dirty="0" err="1" smtClean="0"/>
              <a:t>hendrerit</a:t>
            </a:r>
            <a:r>
              <a:rPr lang="en-US" dirty="0" smtClean="0"/>
              <a:t> sit </a:t>
            </a:r>
            <a:r>
              <a:rPr lang="en-US" dirty="0" err="1" smtClean="0"/>
              <a:t>amet</a:t>
            </a:r>
            <a:r>
              <a:rPr lang="en-US" dirty="0" smtClean="0"/>
              <a:t> </a:t>
            </a:r>
            <a:r>
              <a:rPr lang="en-US" dirty="0" err="1" smtClean="0"/>
              <a:t>tellus</a:t>
            </a:r>
            <a:r>
              <a:rPr lang="en-US" dirty="0" smtClean="0"/>
              <a:t> </a:t>
            </a:r>
            <a:r>
              <a:rPr lang="en-US" dirty="0" err="1" smtClean="0"/>
              <a:t>tristique</a:t>
            </a:r>
            <a:r>
              <a:rPr lang="en-US" dirty="0" smtClean="0"/>
              <a:t>, </a:t>
            </a:r>
            <a:r>
              <a:rPr lang="en-US" dirty="0" err="1" smtClean="0"/>
              <a:t>tempor</a:t>
            </a:r>
            <a:r>
              <a:rPr lang="en-US" dirty="0" smtClean="0"/>
              <a:t> </a:t>
            </a:r>
            <a:r>
              <a:rPr lang="en-US" dirty="0" err="1" smtClean="0"/>
              <a:t>iaculis</a:t>
            </a:r>
            <a:r>
              <a:rPr lang="en-US" dirty="0" smtClean="0"/>
              <a:t> </a:t>
            </a:r>
            <a:r>
              <a:rPr lang="en-US" dirty="0" err="1" smtClean="0"/>
              <a:t>urna</a:t>
            </a:r>
            <a:r>
              <a:rPr lang="en-US" dirty="0" smtClean="0"/>
              <a:t>. </a:t>
            </a:r>
            <a:r>
              <a:rPr lang="en-US" dirty="0" err="1" smtClean="0"/>
              <a:t>Nulla</a:t>
            </a:r>
            <a:r>
              <a:rPr lang="en-US" dirty="0" smtClean="0"/>
              <a:t> a </a:t>
            </a:r>
            <a:r>
              <a:rPr lang="en-US" dirty="0" err="1" smtClean="0"/>
              <a:t>aliquam</a:t>
            </a:r>
            <a:r>
              <a:rPr lang="en-US" dirty="0" smtClean="0"/>
              <a:t> magna. </a:t>
            </a:r>
            <a:r>
              <a:rPr lang="en-US" dirty="0" err="1" smtClean="0"/>
              <a:t>Donec</a:t>
            </a:r>
            <a:r>
              <a:rPr lang="en-US" dirty="0" smtClean="0"/>
              <a:t> </a:t>
            </a:r>
            <a:r>
              <a:rPr lang="en-US" dirty="0" err="1" smtClean="0"/>
              <a:t>eget</a:t>
            </a:r>
            <a:r>
              <a:rPr lang="en-US" dirty="0" smtClean="0"/>
              <a:t> </a:t>
            </a:r>
            <a:r>
              <a:rPr lang="en-US" dirty="0" err="1" smtClean="0"/>
              <a:t>felis</a:t>
            </a:r>
            <a:r>
              <a:rPr lang="en-US" dirty="0" smtClean="0"/>
              <a:t> in </a:t>
            </a:r>
            <a:r>
              <a:rPr lang="en-US" dirty="0" err="1" smtClean="0"/>
              <a:t>felis</a:t>
            </a:r>
            <a:r>
              <a:rPr lang="en-US" dirty="0" smtClean="0"/>
              <a:t> </a:t>
            </a:r>
            <a:r>
              <a:rPr lang="en-US" dirty="0" err="1" smtClean="0"/>
              <a:t>lacinia</a:t>
            </a:r>
            <a:r>
              <a:rPr lang="en-US" dirty="0" smtClean="0"/>
              <a:t> </a:t>
            </a:r>
            <a:r>
              <a:rPr lang="en-US" dirty="0" err="1" smtClean="0"/>
              <a:t>porttitor</a:t>
            </a:r>
            <a:r>
              <a:rPr lang="en-US" dirty="0" smtClean="0"/>
              <a:t>. </a:t>
            </a:r>
            <a:r>
              <a:rPr lang="en-US" dirty="0" err="1" smtClean="0"/>
              <a:t>Proin</a:t>
            </a:r>
            <a:r>
              <a:rPr lang="en-US" dirty="0" smtClean="0"/>
              <a:t> </a:t>
            </a:r>
            <a:r>
              <a:rPr lang="en-US" dirty="0" err="1" smtClean="0"/>
              <a:t>sollicitudin</a:t>
            </a:r>
            <a:r>
              <a:rPr lang="en-US" dirty="0" smtClean="0"/>
              <a:t> ante id </a:t>
            </a:r>
            <a:r>
              <a:rPr lang="en-US" dirty="0" err="1" smtClean="0"/>
              <a:t>nisl</a:t>
            </a:r>
            <a:r>
              <a:rPr lang="en-US" dirty="0" smtClean="0"/>
              <a:t> </a:t>
            </a:r>
            <a:r>
              <a:rPr lang="en-US" dirty="0" err="1" smtClean="0"/>
              <a:t>imperdiet</a:t>
            </a:r>
            <a:r>
              <a:rPr lang="en-US" dirty="0" smtClean="0"/>
              <a:t> </a:t>
            </a:r>
            <a:r>
              <a:rPr lang="en-US" dirty="0" err="1" smtClean="0"/>
              <a:t>euismod</a:t>
            </a:r>
            <a:r>
              <a:rPr lang="en-US" dirty="0" smtClean="0"/>
              <a:t>. </a:t>
            </a:r>
            <a:r>
              <a:rPr lang="en-US" dirty="0" err="1" smtClean="0"/>
              <a:t>Aenean</a:t>
            </a:r>
            <a:r>
              <a:rPr lang="en-US" dirty="0" smtClean="0"/>
              <a:t> </a:t>
            </a:r>
            <a:r>
              <a:rPr lang="en-US" dirty="0" err="1" smtClean="0"/>
              <a:t>vestibulum</a:t>
            </a:r>
            <a:r>
              <a:rPr lang="en-US" dirty="0" smtClean="0"/>
              <a:t> non </a:t>
            </a:r>
            <a:r>
              <a:rPr lang="en-US" dirty="0" err="1" smtClean="0"/>
              <a:t>metus</a:t>
            </a:r>
            <a:r>
              <a:rPr lang="en-US" dirty="0" smtClean="0"/>
              <a:t> vitae </a:t>
            </a:r>
            <a:r>
              <a:rPr lang="en-US" dirty="0" err="1" smtClean="0"/>
              <a:t>rutrum</a:t>
            </a:r>
            <a:r>
              <a:rPr lang="en-US" dirty="0" smtClean="0"/>
              <a:t>. </a:t>
            </a:r>
            <a:r>
              <a:rPr lang="en-US" dirty="0" err="1" smtClean="0"/>
              <a:t>Cras</a:t>
            </a:r>
            <a:r>
              <a:rPr lang="en-US" dirty="0" smtClean="0"/>
              <a:t> </a:t>
            </a:r>
            <a:r>
              <a:rPr lang="en-US" dirty="0" err="1" smtClean="0"/>
              <a:t>varius</a:t>
            </a:r>
            <a:r>
              <a:rPr lang="en-US" dirty="0" smtClean="0"/>
              <a:t> </a:t>
            </a:r>
            <a:r>
              <a:rPr lang="en-US" dirty="0" err="1" smtClean="0"/>
              <a:t>condimentum</a:t>
            </a:r>
            <a:r>
              <a:rPr lang="en-US" dirty="0" smtClean="0"/>
              <a:t> </a:t>
            </a:r>
            <a:r>
              <a:rPr lang="en-US" dirty="0" err="1" smtClean="0"/>
              <a:t>diam</a:t>
            </a:r>
            <a:r>
              <a:rPr lang="en-US" dirty="0" smtClean="0"/>
              <a:t>, </a:t>
            </a:r>
            <a:r>
              <a:rPr lang="en-US" dirty="0" err="1" smtClean="0"/>
              <a:t>quis</a:t>
            </a:r>
            <a:r>
              <a:rPr lang="en-US" dirty="0" smtClean="0"/>
              <a:t> </a:t>
            </a:r>
            <a:r>
              <a:rPr lang="en-US" dirty="0" err="1" smtClean="0"/>
              <a:t>euismod</a:t>
            </a:r>
            <a:r>
              <a:rPr lang="en-US" dirty="0" smtClean="0"/>
              <a:t> </a:t>
            </a:r>
            <a:r>
              <a:rPr lang="en-US" dirty="0" err="1" smtClean="0"/>
              <a:t>erat</a:t>
            </a:r>
            <a:r>
              <a:rPr lang="en-US" dirty="0" smtClean="0"/>
              <a:t> </a:t>
            </a:r>
            <a:r>
              <a:rPr lang="en-US" dirty="0" err="1" smtClean="0"/>
              <a:t>pharetra</a:t>
            </a:r>
            <a:r>
              <a:rPr lang="en-US" dirty="0" smtClean="0"/>
              <a:t> non. </a:t>
            </a:r>
            <a:r>
              <a:rPr lang="en-US" dirty="0" err="1" smtClean="0"/>
              <a:t>Sed</a:t>
            </a:r>
            <a:r>
              <a:rPr lang="en-US" dirty="0" smtClean="0"/>
              <a:t> </a:t>
            </a:r>
            <a:r>
              <a:rPr lang="en-US" dirty="0" err="1" smtClean="0"/>
              <a:t>eget</a:t>
            </a:r>
            <a:r>
              <a:rPr lang="en-US" dirty="0" smtClean="0"/>
              <a:t> </a:t>
            </a:r>
            <a:r>
              <a:rPr lang="en-US" dirty="0" err="1" smtClean="0"/>
              <a:t>blandit</a:t>
            </a:r>
            <a:r>
              <a:rPr lang="en-US" dirty="0" smtClean="0"/>
              <a:t> sem.</a:t>
            </a:r>
          </a:p>
        </p:txBody>
      </p:sp>
    </p:spTree>
    <p:extLst>
      <p:ext uri="{BB962C8B-B14F-4D97-AF65-F5344CB8AC3E}">
        <p14:creationId xmlns:p14="http://schemas.microsoft.com/office/powerpoint/2010/main" val="1889960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anim calcmode="lin" valueType="num">
                                      <p:cBhvr>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500"/>
                                        <p:tgtEl>
                                          <p:spTgt spid="7">
                                            <p:txEl>
                                              <p:pRg st="0" end="0"/>
                                            </p:txEl>
                                          </p:spTgt>
                                        </p:tgtEl>
                                      </p:cBhvr>
                                    </p:animEffect>
                                  </p:childTnLst>
                                </p:cTn>
                              </p:par>
                              <p:par>
                                <p:cTn id="18" presetID="10" presetClass="entr" presetSubtype="0" fill="hold" grpId="0" nodeType="withEffect">
                                  <p:stCondLst>
                                    <p:cond delay="800"/>
                                  </p:stCondLst>
                                  <p:childTnLst>
                                    <p:set>
                                      <p:cBhvr>
                                        <p:cTn id="19" dur="1" fill="hold">
                                          <p:stCondLst>
                                            <p:cond delay="0"/>
                                          </p:stCondLst>
                                        </p:cTn>
                                        <p:tgtEl>
                                          <p:spTgt spid="7">
                                            <p:txEl>
                                              <p:pRg st="2" end="2"/>
                                            </p:txEl>
                                          </p:spTgt>
                                        </p:tgtEl>
                                        <p:attrNameLst>
                                          <p:attrName>style.visibility</p:attrName>
                                        </p:attrNameLst>
                                      </p:cBhvr>
                                      <p:to>
                                        <p:strVal val="visible"/>
                                      </p:to>
                                    </p:set>
                                    <p:animEffect transition="in" filter="fade">
                                      <p:cBhvr>
                                        <p:cTn id="20" dur="500"/>
                                        <p:tgtEl>
                                          <p:spTgt spid="7">
                                            <p:txEl>
                                              <p:pRg st="2" end="2"/>
                                            </p:txEl>
                                          </p:spTgt>
                                        </p:tgtEl>
                                      </p:cBhvr>
                                    </p:animEffect>
                                  </p:childTnLst>
                                </p:cTn>
                              </p:par>
                              <p:par>
                                <p:cTn id="21" presetID="10" presetClass="entr" presetSubtype="0" fill="hold" grpId="0" nodeType="withEffect">
                                  <p:stCondLst>
                                    <p:cond delay="800"/>
                                  </p:stCondLst>
                                  <p:childTnLst>
                                    <p:set>
                                      <p:cBhvr>
                                        <p:cTn id="22" dur="1" fill="hold">
                                          <p:stCondLst>
                                            <p:cond delay="0"/>
                                          </p:stCondLst>
                                        </p:cTn>
                                        <p:tgtEl>
                                          <p:spTgt spid="7">
                                            <p:txEl>
                                              <p:pRg st="4" end="4"/>
                                            </p:txEl>
                                          </p:spTgt>
                                        </p:tgtEl>
                                        <p:attrNameLst>
                                          <p:attrName>style.visibility</p:attrName>
                                        </p:attrNameLst>
                                      </p:cBhvr>
                                      <p:to>
                                        <p:strVal val="visible"/>
                                      </p:to>
                                    </p:set>
                                    <p:animEffect transition="in" filter="fade">
                                      <p:cBhvr>
                                        <p:cTn id="23"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anim calcmode="lin" valueType="num">
                      <p:cBhvr>
                        <p:cTn dur="500" fill="hold"/>
                        <p:tgtEl>
                          <p:spTgt spid="6"/>
                        </p:tgtEl>
                        <p:attrNameLst>
                          <p:attrName>ppt_x</p:attrName>
                        </p:attrNameLst>
                      </p:cBhvr>
                      <p:tavLst>
                        <p:tav tm="0">
                          <p:val>
                            <p:strVal val="#ppt_x"/>
                          </p:val>
                        </p:tav>
                        <p:tav tm="100000">
                          <p:val>
                            <p:strVal val="#ppt_x"/>
                          </p:val>
                        </p:tav>
                      </p:tavLst>
                    </p:anim>
                    <p:anim calcmode="lin" valueType="num">
                      <p:cBhvr>
                        <p:cTn dur="500" fill="hold"/>
                        <p:tgtEl>
                          <p:spTgt spid="6"/>
                        </p:tgtEl>
                        <p:attrNameLst>
                          <p:attrName>ppt_y</p:attrName>
                        </p:attrNameLst>
                      </p:cBhvr>
                      <p:tavLst>
                        <p:tav tm="0">
                          <p:val>
                            <p:strVal val="#ppt_y+.1"/>
                          </p:val>
                        </p:tav>
                        <p:tav tm="100000">
                          <p:val>
                            <p:strVal val="#ppt_y"/>
                          </p:val>
                        </p:tav>
                      </p:tavLst>
                    </p:anim>
                  </p:childTnLst>
                </p:cTn>
              </p:par>
            </p:tnLst>
          </p:tmpl>
        </p:tmplLst>
      </p:bldP>
      <p:bldP spid="7" grpId="0" build="p">
        <p:tmplLst>
          <p:tmpl lvl="1">
            <p:tnLst>
              <p:par>
                <p:cTn presetID="10" presetClass="entr" presetSubtype="0" fill="hold" nodeType="withEffect" nodePh="1">
                  <p:stCondLst>
                    <p:cond delay="80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s Text">
    <p:spTree>
      <p:nvGrpSpPr>
        <p:cNvPr id="1" name=""/>
        <p:cNvGrpSpPr/>
        <p:nvPr/>
      </p:nvGrpSpPr>
      <p:grpSpPr>
        <a:xfrm>
          <a:off x="0" y="0"/>
          <a:ext cx="0" cy="0"/>
          <a:chOff x="0" y="0"/>
          <a:chExt cx="0" cy="0"/>
        </a:xfrm>
      </p:grpSpPr>
      <p:sp>
        <p:nvSpPr>
          <p:cNvPr id="5" name="Text Placeholder 2"/>
          <p:cNvSpPr>
            <a:spLocks noGrp="1"/>
          </p:cNvSpPr>
          <p:nvPr>
            <p:ph type="body" sz="quarter" idx="16" hasCustomPrompt="1"/>
          </p:nvPr>
        </p:nvSpPr>
        <p:spPr>
          <a:xfrm>
            <a:off x="452438" y="1140748"/>
            <a:ext cx="8229600" cy="4074720"/>
          </a:xfrm>
          <a:prstGeom prst="rect">
            <a:avLst/>
          </a:prstGeom>
        </p:spPr>
        <p:txBody>
          <a:bodyPr vert="horz" lIns="95057" tIns="47529" rIns="95057" bIns="47529" numCol="2" spcCol="280728"/>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r>
              <a:rPr lang="en-US" dirty="0" err="1" smtClean="0"/>
              <a:t>Morbi</a:t>
            </a:r>
            <a:r>
              <a:rPr lang="en-US" dirty="0" smtClean="0"/>
              <a:t> </a:t>
            </a:r>
            <a:r>
              <a:rPr lang="en-US" dirty="0" err="1" smtClean="0"/>
              <a:t>sodales</a:t>
            </a:r>
            <a:r>
              <a:rPr lang="en-US" dirty="0" smtClean="0"/>
              <a:t> </a:t>
            </a:r>
            <a:r>
              <a:rPr lang="en-US" dirty="0" err="1" smtClean="0"/>
              <a:t>volutpat</a:t>
            </a:r>
            <a:r>
              <a:rPr lang="en-US" dirty="0" smtClean="0"/>
              <a:t> </a:t>
            </a:r>
            <a:r>
              <a:rPr lang="en-US" dirty="0" err="1" smtClean="0"/>
              <a:t>tellus</a:t>
            </a:r>
            <a:r>
              <a:rPr lang="en-US" dirty="0" smtClean="0"/>
              <a:t>, </a:t>
            </a:r>
            <a:r>
              <a:rPr lang="en-US" dirty="0" err="1" smtClean="0"/>
              <a:t>quis</a:t>
            </a:r>
            <a:r>
              <a:rPr lang="en-US" dirty="0" smtClean="0"/>
              <a:t> </a:t>
            </a:r>
            <a:r>
              <a:rPr lang="en-US" dirty="0" err="1" smtClean="0"/>
              <a:t>aliquam</a:t>
            </a:r>
            <a:r>
              <a:rPr lang="en-US" dirty="0" smtClean="0"/>
              <a:t> </a:t>
            </a:r>
            <a:r>
              <a:rPr lang="en-US" dirty="0" err="1" smtClean="0"/>
              <a:t>urna</a:t>
            </a:r>
            <a:r>
              <a:rPr lang="en-US" dirty="0" smtClean="0"/>
              <a:t> </a:t>
            </a:r>
            <a:r>
              <a:rPr lang="en-US" dirty="0" err="1" smtClean="0"/>
              <a:t>cursus</a:t>
            </a:r>
            <a:r>
              <a:rPr lang="en-US" dirty="0" smtClean="0"/>
              <a:t> et. </a:t>
            </a:r>
            <a:r>
              <a:rPr lang="en-US" dirty="0" err="1" smtClean="0"/>
              <a:t>Proin</a:t>
            </a:r>
            <a:r>
              <a:rPr lang="en-US" dirty="0" smtClean="0"/>
              <a:t> </a:t>
            </a:r>
            <a:r>
              <a:rPr lang="en-US" dirty="0" err="1" smtClean="0"/>
              <a:t>commodo</a:t>
            </a:r>
            <a:r>
              <a:rPr lang="en-US" dirty="0" smtClean="0"/>
              <a:t> </a:t>
            </a:r>
            <a:r>
              <a:rPr lang="en-US" dirty="0" err="1" smtClean="0"/>
              <a:t>arcu</a:t>
            </a:r>
            <a:r>
              <a:rPr lang="en-US" dirty="0" smtClean="0"/>
              <a:t> </a:t>
            </a:r>
            <a:r>
              <a:rPr lang="en-US" dirty="0" err="1" smtClean="0"/>
              <a:t>nec</a:t>
            </a:r>
            <a:r>
              <a:rPr lang="en-US" dirty="0" smtClean="0"/>
              <a:t> nisi </a:t>
            </a:r>
            <a:r>
              <a:rPr lang="en-US" dirty="0" err="1" smtClean="0"/>
              <a:t>rhoncus</a:t>
            </a:r>
            <a:r>
              <a:rPr lang="en-US" dirty="0" smtClean="0"/>
              <a:t> </a:t>
            </a:r>
            <a:r>
              <a:rPr lang="en-US" dirty="0" err="1" smtClean="0"/>
              <a:t>dapibus</a:t>
            </a:r>
            <a:r>
              <a:rPr lang="en-US" dirty="0" smtClean="0"/>
              <a:t>. </a:t>
            </a:r>
            <a:r>
              <a:rPr lang="en-US" dirty="0" err="1" smtClean="0"/>
              <a:t>Praesent</a:t>
            </a:r>
            <a:r>
              <a:rPr lang="en-US" dirty="0" smtClean="0"/>
              <a:t> </a:t>
            </a:r>
            <a:r>
              <a:rPr lang="en-US" dirty="0" err="1" smtClean="0"/>
              <a:t>nec</a:t>
            </a:r>
            <a:r>
              <a:rPr lang="en-US" dirty="0" smtClean="0"/>
              <a:t> </a:t>
            </a:r>
            <a:r>
              <a:rPr lang="en-US" dirty="0" err="1" smtClean="0"/>
              <a:t>elit</a:t>
            </a:r>
            <a:r>
              <a:rPr lang="en-US" dirty="0" smtClean="0"/>
              <a:t> non </a:t>
            </a:r>
            <a:r>
              <a:rPr lang="en-US" dirty="0" err="1" smtClean="0"/>
              <a:t>metus</a:t>
            </a:r>
            <a:r>
              <a:rPr lang="en-US" dirty="0" smtClean="0"/>
              <a:t> </a:t>
            </a:r>
            <a:r>
              <a:rPr lang="en-US" dirty="0" err="1" smtClean="0"/>
              <a:t>mollis</a:t>
            </a:r>
            <a:r>
              <a:rPr lang="en-US" dirty="0" smtClean="0"/>
              <a:t> </a:t>
            </a:r>
            <a:r>
              <a:rPr lang="en-US" dirty="0" err="1" smtClean="0"/>
              <a:t>placerat</a:t>
            </a:r>
            <a:r>
              <a:rPr lang="en-US" dirty="0" smtClean="0"/>
              <a:t>. </a:t>
            </a:r>
            <a:r>
              <a:rPr lang="en-US" dirty="0" err="1" smtClean="0"/>
              <a:t>Vivamus</a:t>
            </a:r>
            <a:r>
              <a:rPr lang="en-US" dirty="0" smtClean="0"/>
              <a:t> </a:t>
            </a:r>
            <a:r>
              <a:rPr lang="en-US" dirty="0" err="1" smtClean="0"/>
              <a:t>porta</a:t>
            </a:r>
            <a:r>
              <a:rPr lang="en-US" dirty="0" smtClean="0"/>
              <a:t> </a:t>
            </a:r>
            <a:r>
              <a:rPr lang="en-US" dirty="0" err="1" smtClean="0"/>
              <a:t>pulvinar</a:t>
            </a:r>
            <a:r>
              <a:rPr lang="en-US" dirty="0" smtClean="0"/>
              <a:t> </a:t>
            </a:r>
            <a:r>
              <a:rPr lang="en-US" dirty="0" err="1" smtClean="0"/>
              <a:t>iaculis</a:t>
            </a:r>
            <a:r>
              <a:rPr lang="en-US" dirty="0" smtClean="0"/>
              <a:t>. </a:t>
            </a:r>
            <a:r>
              <a:rPr lang="en-US" dirty="0" err="1" smtClean="0"/>
              <a:t>Donec</a:t>
            </a:r>
            <a:r>
              <a:rPr lang="en-US" dirty="0" smtClean="0"/>
              <a:t> </a:t>
            </a:r>
            <a:r>
              <a:rPr lang="en-US" dirty="0" err="1" smtClean="0"/>
              <a:t>augue</a:t>
            </a:r>
            <a:r>
              <a:rPr lang="en-US" dirty="0" smtClean="0"/>
              <a:t> </a:t>
            </a:r>
            <a:r>
              <a:rPr lang="en-US" dirty="0" err="1" smtClean="0"/>
              <a:t>arcu</a:t>
            </a:r>
            <a:r>
              <a:rPr lang="en-US" dirty="0" smtClean="0"/>
              <a:t>, </a:t>
            </a:r>
            <a:r>
              <a:rPr lang="en-US" dirty="0" err="1" smtClean="0"/>
              <a:t>volutpat</a:t>
            </a:r>
            <a:r>
              <a:rPr lang="en-US" dirty="0" smtClean="0"/>
              <a:t> </a:t>
            </a:r>
            <a:r>
              <a:rPr lang="en-US" dirty="0" err="1" smtClean="0"/>
              <a:t>nec</a:t>
            </a:r>
            <a:r>
              <a:rPr lang="en-US" dirty="0" smtClean="0"/>
              <a:t> </a:t>
            </a:r>
            <a:r>
              <a:rPr lang="en-US" dirty="0" err="1" smtClean="0"/>
              <a:t>risus</a:t>
            </a:r>
            <a:r>
              <a:rPr lang="en-US" dirty="0" smtClean="0"/>
              <a:t> </a:t>
            </a:r>
            <a:r>
              <a:rPr lang="en-US" dirty="0" err="1" smtClean="0"/>
              <a:t>eget</a:t>
            </a:r>
            <a:r>
              <a:rPr lang="en-US" dirty="0" smtClean="0"/>
              <a:t>, </a:t>
            </a:r>
            <a:r>
              <a:rPr lang="en-US" dirty="0" err="1" smtClean="0"/>
              <a:t>finibus</a:t>
            </a:r>
            <a:r>
              <a:rPr lang="en-US" dirty="0" smtClean="0"/>
              <a:t> </a:t>
            </a:r>
            <a:r>
              <a:rPr lang="en-US" dirty="0" err="1" smtClean="0"/>
              <a:t>lacinia</a:t>
            </a:r>
            <a:r>
              <a:rPr lang="en-US" dirty="0" smtClean="0"/>
              <a:t> ligula. </a:t>
            </a:r>
            <a:r>
              <a:rPr lang="en-US" dirty="0" err="1" smtClean="0"/>
              <a:t>Curabitur</a:t>
            </a:r>
            <a:r>
              <a:rPr lang="en-US" dirty="0" smtClean="0"/>
              <a:t> </a:t>
            </a:r>
            <a:r>
              <a:rPr lang="en-US" dirty="0" err="1" smtClean="0"/>
              <a:t>bibendum</a:t>
            </a:r>
            <a:r>
              <a:rPr lang="en-US" dirty="0" smtClean="0"/>
              <a:t> </a:t>
            </a:r>
            <a:r>
              <a:rPr lang="en-US" dirty="0" err="1" smtClean="0"/>
              <a:t>arcu</a:t>
            </a:r>
            <a:r>
              <a:rPr lang="en-US" dirty="0" smtClean="0"/>
              <a:t> sit </a:t>
            </a:r>
            <a:r>
              <a:rPr lang="en-US" dirty="0" err="1" smtClean="0"/>
              <a:t>amet</a:t>
            </a:r>
            <a:r>
              <a:rPr lang="en-US" dirty="0" smtClean="0"/>
              <a:t> </a:t>
            </a:r>
            <a:r>
              <a:rPr lang="en-US" dirty="0" err="1" smtClean="0"/>
              <a:t>faucibus</a:t>
            </a:r>
            <a:r>
              <a:rPr lang="en-US" dirty="0" smtClean="0"/>
              <a:t> </a:t>
            </a:r>
            <a:r>
              <a:rPr lang="en-US" dirty="0" err="1" smtClean="0"/>
              <a:t>posuere</a:t>
            </a:r>
            <a:r>
              <a:rPr lang="en-US" dirty="0" smtClean="0"/>
              <a:t>. </a:t>
            </a:r>
            <a:r>
              <a:rPr lang="en-US" dirty="0" err="1" smtClean="0"/>
              <a:t>Donec</a:t>
            </a:r>
            <a:r>
              <a:rPr lang="en-US" dirty="0" smtClean="0"/>
              <a:t> a </a:t>
            </a:r>
            <a:r>
              <a:rPr lang="en-US" dirty="0" err="1" smtClean="0"/>
              <a:t>est</a:t>
            </a:r>
            <a:r>
              <a:rPr lang="en-US" dirty="0" smtClean="0"/>
              <a:t> at </a:t>
            </a:r>
            <a:r>
              <a:rPr lang="en-US" dirty="0" err="1" smtClean="0"/>
              <a:t>arcu</a:t>
            </a:r>
            <a:r>
              <a:rPr lang="en-US" dirty="0" smtClean="0"/>
              <a:t> </a:t>
            </a:r>
            <a:r>
              <a:rPr lang="en-US" dirty="0" err="1" smtClean="0"/>
              <a:t>congue</a:t>
            </a:r>
            <a:r>
              <a:rPr lang="en-US" dirty="0" smtClean="0"/>
              <a:t> </a:t>
            </a:r>
            <a:r>
              <a:rPr lang="en-US" dirty="0" err="1" smtClean="0"/>
              <a:t>congue</a:t>
            </a:r>
            <a:r>
              <a:rPr lang="en-US" dirty="0" smtClean="0"/>
              <a:t> </a:t>
            </a:r>
            <a:r>
              <a:rPr lang="en-US" dirty="0" err="1" smtClean="0"/>
              <a:t>vel</a:t>
            </a:r>
            <a:r>
              <a:rPr lang="en-US" dirty="0" smtClean="0"/>
              <a:t> </a:t>
            </a:r>
            <a:r>
              <a:rPr lang="en-US" dirty="0" err="1" smtClean="0"/>
              <a:t>eget</a:t>
            </a:r>
            <a:r>
              <a:rPr lang="en-US" dirty="0" smtClean="0"/>
              <a:t> ex. </a:t>
            </a:r>
            <a:r>
              <a:rPr lang="en-US" dirty="0" err="1" smtClean="0"/>
              <a:t>Duis</a:t>
            </a:r>
            <a:r>
              <a:rPr lang="en-US" dirty="0" smtClean="0"/>
              <a:t> </a:t>
            </a:r>
            <a:r>
              <a:rPr lang="en-US" dirty="0" err="1" smtClean="0"/>
              <a:t>auctor</a:t>
            </a:r>
            <a:r>
              <a:rPr lang="en-US" dirty="0" smtClean="0"/>
              <a:t> </a:t>
            </a:r>
            <a:r>
              <a:rPr lang="en-US" dirty="0" err="1" smtClean="0"/>
              <a:t>lectus</a:t>
            </a:r>
            <a:r>
              <a:rPr lang="en-US" dirty="0" smtClean="0"/>
              <a:t> </a:t>
            </a:r>
            <a:r>
              <a:rPr lang="en-US" dirty="0" err="1" smtClean="0"/>
              <a:t>maximus</a:t>
            </a:r>
            <a:r>
              <a:rPr lang="en-US" dirty="0" smtClean="0"/>
              <a:t> </a:t>
            </a:r>
            <a:r>
              <a:rPr lang="en-US" dirty="0" err="1" smtClean="0"/>
              <a:t>sapien</a:t>
            </a:r>
            <a:r>
              <a:rPr lang="en-US" dirty="0" smtClean="0"/>
              <a:t> </a:t>
            </a:r>
            <a:r>
              <a:rPr lang="en-US" dirty="0" err="1" smtClean="0"/>
              <a:t>suscipit</a:t>
            </a:r>
            <a:r>
              <a:rPr lang="en-US" dirty="0" smtClean="0"/>
              <a:t> </a:t>
            </a:r>
            <a:r>
              <a:rPr lang="en-US" dirty="0" err="1" smtClean="0"/>
              <a:t>interdum</a:t>
            </a:r>
            <a:r>
              <a:rPr lang="en-US" dirty="0" smtClean="0"/>
              <a:t>.</a:t>
            </a:r>
          </a:p>
          <a:p>
            <a:pPr lvl="0"/>
            <a:endParaRPr lang="en-US" dirty="0" smtClean="0"/>
          </a:p>
          <a:p>
            <a:pPr lvl="0"/>
            <a:r>
              <a:rPr lang="en-US" dirty="0" err="1" smtClean="0"/>
              <a:t>Curabitur</a:t>
            </a:r>
            <a:r>
              <a:rPr lang="en-US" dirty="0" smtClean="0"/>
              <a:t> </a:t>
            </a:r>
            <a:r>
              <a:rPr lang="en-US" dirty="0" err="1" smtClean="0"/>
              <a:t>rhoncus</a:t>
            </a:r>
            <a:r>
              <a:rPr lang="en-US" dirty="0" smtClean="0"/>
              <a:t>, </a:t>
            </a:r>
            <a:r>
              <a:rPr lang="en-US" dirty="0" err="1" smtClean="0"/>
              <a:t>diam</a:t>
            </a:r>
            <a:r>
              <a:rPr lang="en-US" dirty="0" smtClean="0"/>
              <a:t> </a:t>
            </a:r>
            <a:r>
              <a:rPr lang="en-US" dirty="0" err="1" smtClean="0"/>
              <a:t>vel</a:t>
            </a:r>
            <a:r>
              <a:rPr lang="en-US" dirty="0" smtClean="0"/>
              <a:t> </a:t>
            </a:r>
            <a:r>
              <a:rPr lang="en-US" dirty="0" err="1" smtClean="0"/>
              <a:t>congue</a:t>
            </a:r>
            <a:r>
              <a:rPr lang="en-US" dirty="0" smtClean="0"/>
              <a:t> </a:t>
            </a:r>
            <a:r>
              <a:rPr lang="en-US" dirty="0" err="1" smtClean="0"/>
              <a:t>pulvinar</a:t>
            </a:r>
            <a:r>
              <a:rPr lang="en-US" dirty="0" smtClean="0"/>
              <a:t>, </a:t>
            </a:r>
            <a:r>
              <a:rPr lang="en-US" dirty="0" err="1" smtClean="0"/>
              <a:t>erat</a:t>
            </a:r>
            <a:r>
              <a:rPr lang="en-US" dirty="0" smtClean="0"/>
              <a:t> </a:t>
            </a:r>
            <a:r>
              <a:rPr lang="en-US" dirty="0" err="1" smtClean="0"/>
              <a:t>massa</a:t>
            </a:r>
            <a:r>
              <a:rPr lang="en-US" dirty="0" smtClean="0"/>
              <a:t> </a:t>
            </a:r>
            <a:r>
              <a:rPr lang="en-US" dirty="0" err="1" smtClean="0"/>
              <a:t>lacinia</a:t>
            </a:r>
            <a:r>
              <a:rPr lang="en-US" dirty="0" smtClean="0"/>
              <a:t> </a:t>
            </a:r>
            <a:r>
              <a:rPr lang="en-US" dirty="0" err="1" smtClean="0"/>
              <a:t>purus</a:t>
            </a:r>
            <a:r>
              <a:rPr lang="en-US" dirty="0" smtClean="0"/>
              <a:t>, in </a:t>
            </a:r>
            <a:r>
              <a:rPr lang="en-US" dirty="0" err="1" smtClean="0"/>
              <a:t>laoreet</a:t>
            </a:r>
            <a:r>
              <a:rPr lang="en-US" dirty="0" smtClean="0"/>
              <a:t> </a:t>
            </a:r>
            <a:r>
              <a:rPr lang="en-US" dirty="0" err="1" smtClean="0"/>
              <a:t>purus</a:t>
            </a:r>
            <a:r>
              <a:rPr lang="en-US" dirty="0" smtClean="0"/>
              <a:t> </a:t>
            </a:r>
            <a:r>
              <a:rPr lang="en-US" dirty="0" err="1" smtClean="0"/>
              <a:t>massa</a:t>
            </a:r>
            <a:r>
              <a:rPr lang="en-US" dirty="0" smtClean="0"/>
              <a:t> in </a:t>
            </a:r>
            <a:r>
              <a:rPr lang="en-US" dirty="0" err="1" smtClean="0"/>
              <a:t>nunc</a:t>
            </a:r>
            <a:r>
              <a:rPr lang="en-US" dirty="0" smtClean="0"/>
              <a:t>. </a:t>
            </a:r>
            <a:r>
              <a:rPr lang="en-US" dirty="0" err="1" smtClean="0"/>
              <a:t>Phasellus</a:t>
            </a:r>
            <a:r>
              <a:rPr lang="en-US" dirty="0" smtClean="0"/>
              <a:t> </a:t>
            </a:r>
            <a:r>
              <a:rPr lang="en-US" dirty="0" err="1" smtClean="0"/>
              <a:t>finibus</a:t>
            </a:r>
            <a:r>
              <a:rPr lang="en-US" dirty="0" smtClean="0"/>
              <a:t> </a:t>
            </a:r>
            <a:r>
              <a:rPr lang="en-US" dirty="0" err="1" smtClean="0"/>
              <a:t>malesuada</a:t>
            </a:r>
            <a:r>
              <a:rPr lang="en-US" dirty="0" smtClean="0"/>
              <a:t> </a:t>
            </a:r>
            <a:r>
              <a:rPr lang="en-US" dirty="0" err="1" smtClean="0"/>
              <a:t>lobortis</a:t>
            </a:r>
            <a:r>
              <a:rPr lang="en-US" dirty="0" smtClean="0"/>
              <a:t>. </a:t>
            </a:r>
            <a:r>
              <a:rPr lang="en-US" dirty="0" err="1" smtClean="0"/>
              <a:t>Sed</a:t>
            </a:r>
            <a:r>
              <a:rPr lang="en-US" dirty="0" smtClean="0"/>
              <a:t> </a:t>
            </a:r>
            <a:r>
              <a:rPr lang="en-US" dirty="0" err="1" smtClean="0"/>
              <a:t>quis</a:t>
            </a:r>
            <a:r>
              <a:rPr lang="en-US" dirty="0" smtClean="0"/>
              <a:t> </a:t>
            </a:r>
            <a:r>
              <a:rPr lang="en-US" dirty="0" err="1" smtClean="0"/>
              <a:t>tellus</a:t>
            </a:r>
            <a:r>
              <a:rPr lang="en-US" dirty="0" smtClean="0"/>
              <a:t> id </a:t>
            </a:r>
            <a:r>
              <a:rPr lang="en-US" dirty="0" err="1" smtClean="0"/>
              <a:t>nulla</a:t>
            </a:r>
            <a:r>
              <a:rPr lang="en-US" dirty="0" smtClean="0"/>
              <a:t> </a:t>
            </a:r>
            <a:r>
              <a:rPr lang="en-US" dirty="0" err="1" smtClean="0"/>
              <a:t>mollis</a:t>
            </a:r>
            <a:r>
              <a:rPr lang="en-US" dirty="0" smtClean="0"/>
              <a:t> </a:t>
            </a:r>
            <a:r>
              <a:rPr lang="en-US" dirty="0" err="1" smtClean="0"/>
              <a:t>iaculis</a:t>
            </a:r>
            <a:r>
              <a:rPr lang="en-US" dirty="0" smtClean="0"/>
              <a:t>. Nam </a:t>
            </a:r>
            <a:r>
              <a:rPr lang="en-US" dirty="0" err="1" smtClean="0"/>
              <a:t>nec</a:t>
            </a:r>
            <a:r>
              <a:rPr lang="en-US" dirty="0" smtClean="0"/>
              <a:t> </a:t>
            </a:r>
            <a:r>
              <a:rPr lang="en-US" dirty="0" err="1" smtClean="0"/>
              <a:t>auctor</a:t>
            </a:r>
            <a:r>
              <a:rPr lang="en-US" dirty="0" smtClean="0"/>
              <a:t> </a:t>
            </a:r>
            <a:r>
              <a:rPr lang="en-US" dirty="0" err="1" smtClean="0"/>
              <a:t>arcu</a:t>
            </a:r>
            <a:r>
              <a:rPr lang="en-US" dirty="0" smtClean="0"/>
              <a:t>. </a:t>
            </a:r>
            <a:r>
              <a:rPr lang="en-US" dirty="0" err="1" smtClean="0"/>
              <a:t>Aenean</a:t>
            </a:r>
            <a:r>
              <a:rPr lang="en-US" dirty="0" smtClean="0"/>
              <a:t> </a:t>
            </a:r>
            <a:r>
              <a:rPr lang="en-US" dirty="0" err="1" smtClean="0"/>
              <a:t>molestie</a:t>
            </a:r>
            <a:r>
              <a:rPr lang="en-US" dirty="0" smtClean="0"/>
              <a:t> lacus </a:t>
            </a:r>
            <a:r>
              <a:rPr lang="en-US" dirty="0" err="1" smtClean="0"/>
              <a:t>ut</a:t>
            </a:r>
            <a:r>
              <a:rPr lang="en-US" dirty="0" smtClean="0"/>
              <a:t> </a:t>
            </a:r>
            <a:r>
              <a:rPr lang="en-US" dirty="0" err="1" smtClean="0"/>
              <a:t>urna</a:t>
            </a:r>
            <a:r>
              <a:rPr lang="en-US" dirty="0" smtClean="0"/>
              <a:t> </a:t>
            </a:r>
            <a:r>
              <a:rPr lang="en-US" dirty="0" err="1" smtClean="0"/>
              <a:t>accumsan</a:t>
            </a:r>
            <a:r>
              <a:rPr lang="en-US" dirty="0" smtClean="0"/>
              <a:t>, a </a:t>
            </a:r>
            <a:r>
              <a:rPr lang="en-US" dirty="0" err="1" smtClean="0"/>
              <a:t>rhoncus</a:t>
            </a:r>
            <a:r>
              <a:rPr lang="en-US" dirty="0" smtClean="0"/>
              <a:t> </a:t>
            </a:r>
            <a:r>
              <a:rPr lang="en-US" dirty="0" err="1" smtClean="0"/>
              <a:t>orci</a:t>
            </a:r>
            <a:r>
              <a:rPr lang="en-US" dirty="0" smtClean="0"/>
              <a:t> </a:t>
            </a:r>
            <a:r>
              <a:rPr lang="en-US" dirty="0" err="1" smtClean="0"/>
              <a:t>rhoncus</a:t>
            </a:r>
            <a:r>
              <a:rPr lang="en-US" dirty="0" smtClean="0"/>
              <a:t>. </a:t>
            </a:r>
            <a:r>
              <a:rPr lang="en-US" dirty="0" err="1" smtClean="0"/>
              <a:t>Fusce</a:t>
            </a:r>
            <a:r>
              <a:rPr lang="en-US" dirty="0" smtClean="0"/>
              <a:t> </a:t>
            </a:r>
            <a:r>
              <a:rPr lang="en-US" dirty="0" err="1" smtClean="0"/>
              <a:t>orci</a:t>
            </a:r>
            <a:r>
              <a:rPr lang="en-US" dirty="0" smtClean="0"/>
              <a:t> </a:t>
            </a:r>
            <a:r>
              <a:rPr lang="en-US" dirty="0" err="1" smtClean="0"/>
              <a:t>velit</a:t>
            </a:r>
            <a:r>
              <a:rPr lang="en-US" dirty="0" smtClean="0"/>
              <a:t>, </a:t>
            </a:r>
            <a:r>
              <a:rPr lang="en-US" dirty="0" err="1" smtClean="0"/>
              <a:t>euismod</a:t>
            </a:r>
            <a:r>
              <a:rPr lang="en-US" dirty="0" smtClean="0"/>
              <a:t> </a:t>
            </a:r>
            <a:r>
              <a:rPr lang="en-US" dirty="0" err="1" smtClean="0"/>
              <a:t>quis</a:t>
            </a:r>
            <a:r>
              <a:rPr lang="en-US" dirty="0" smtClean="0"/>
              <a:t> </a:t>
            </a:r>
            <a:r>
              <a:rPr lang="en-US" dirty="0" err="1" smtClean="0"/>
              <a:t>pulvinar</a:t>
            </a:r>
            <a:r>
              <a:rPr lang="en-US" dirty="0" smtClean="0"/>
              <a:t> ac, </a:t>
            </a:r>
            <a:r>
              <a:rPr lang="en-US" dirty="0" err="1" smtClean="0"/>
              <a:t>ultrices</a:t>
            </a:r>
            <a:r>
              <a:rPr lang="en-US" dirty="0" smtClean="0"/>
              <a:t> </a:t>
            </a:r>
            <a:r>
              <a:rPr lang="en-US" dirty="0" err="1" smtClean="0"/>
              <a:t>vel</a:t>
            </a:r>
            <a:r>
              <a:rPr lang="en-US" dirty="0" smtClean="0"/>
              <a:t> dui. </a:t>
            </a:r>
            <a:r>
              <a:rPr lang="en-US" dirty="0" err="1" smtClean="0"/>
              <a:t>Praesent</a:t>
            </a:r>
            <a:r>
              <a:rPr lang="en-US" dirty="0" smtClean="0"/>
              <a:t> </a:t>
            </a:r>
            <a:r>
              <a:rPr lang="en-US" dirty="0" err="1" smtClean="0"/>
              <a:t>commodo</a:t>
            </a:r>
            <a:r>
              <a:rPr lang="en-US" dirty="0" smtClean="0"/>
              <a:t>, </a:t>
            </a:r>
            <a:r>
              <a:rPr lang="en-US" dirty="0" err="1" smtClean="0"/>
              <a:t>odio</a:t>
            </a:r>
            <a:r>
              <a:rPr lang="en-US" dirty="0" smtClean="0"/>
              <a:t> </a:t>
            </a:r>
            <a:r>
              <a:rPr lang="en-US" dirty="0" err="1" smtClean="0"/>
              <a:t>eu</a:t>
            </a:r>
            <a:r>
              <a:rPr lang="en-US" dirty="0" smtClean="0"/>
              <a:t> </a:t>
            </a:r>
            <a:r>
              <a:rPr lang="en-US" dirty="0" err="1" smtClean="0"/>
              <a:t>ullamcorper</a:t>
            </a:r>
            <a:r>
              <a:rPr lang="en-US" dirty="0" smtClean="0"/>
              <a:t> </a:t>
            </a:r>
            <a:r>
              <a:rPr lang="en-US" dirty="0" err="1" smtClean="0"/>
              <a:t>eleifend</a:t>
            </a:r>
            <a:r>
              <a:rPr lang="en-US" dirty="0" smtClean="0"/>
              <a:t>, magna </a:t>
            </a:r>
            <a:r>
              <a:rPr lang="en-US" dirty="0" err="1" smtClean="0"/>
              <a:t>metus</a:t>
            </a:r>
            <a:r>
              <a:rPr lang="en-US" dirty="0" smtClean="0"/>
              <a:t> </a:t>
            </a:r>
            <a:r>
              <a:rPr lang="en-US" dirty="0" err="1" smtClean="0"/>
              <a:t>euismod</a:t>
            </a:r>
            <a:r>
              <a:rPr lang="en-US" dirty="0" smtClean="0"/>
              <a:t> </a:t>
            </a:r>
            <a:r>
              <a:rPr lang="en-US" dirty="0" err="1" smtClean="0"/>
              <a:t>elit</a:t>
            </a:r>
            <a:r>
              <a:rPr lang="en-US" dirty="0" smtClean="0"/>
              <a:t>, in </a:t>
            </a:r>
            <a:r>
              <a:rPr lang="en-US" dirty="0" err="1" smtClean="0"/>
              <a:t>porttitor</a:t>
            </a:r>
            <a:r>
              <a:rPr lang="en-US" dirty="0" smtClean="0"/>
              <a:t> </a:t>
            </a:r>
            <a:r>
              <a:rPr lang="en-US" dirty="0" err="1" smtClean="0"/>
              <a:t>urna</a:t>
            </a:r>
            <a:r>
              <a:rPr lang="en-US" dirty="0" smtClean="0"/>
              <a:t> </a:t>
            </a:r>
            <a:r>
              <a:rPr lang="en-US" dirty="0" err="1" smtClean="0"/>
              <a:t>nisl</a:t>
            </a:r>
            <a:r>
              <a:rPr lang="en-US" dirty="0" smtClean="0"/>
              <a:t> </a:t>
            </a:r>
            <a:r>
              <a:rPr lang="en-US" dirty="0" err="1" smtClean="0"/>
              <a:t>ut</a:t>
            </a:r>
            <a:r>
              <a:rPr lang="en-US" dirty="0" smtClean="0"/>
              <a:t> </a:t>
            </a:r>
            <a:r>
              <a:rPr lang="en-US" dirty="0" err="1" smtClean="0"/>
              <a:t>nulla</a:t>
            </a:r>
            <a:r>
              <a:rPr lang="en-US" dirty="0" smtClean="0"/>
              <a:t>. </a:t>
            </a:r>
            <a:r>
              <a:rPr lang="en-US" dirty="0" err="1" smtClean="0"/>
              <a:t>Donec</a:t>
            </a:r>
            <a:r>
              <a:rPr lang="en-US" dirty="0" smtClean="0"/>
              <a:t> </a:t>
            </a:r>
            <a:r>
              <a:rPr lang="en-US" dirty="0" err="1" smtClean="0"/>
              <a:t>accumsan</a:t>
            </a:r>
            <a:r>
              <a:rPr lang="en-US" dirty="0" smtClean="0"/>
              <a:t> </a:t>
            </a:r>
            <a:r>
              <a:rPr lang="en-US" dirty="0" err="1" smtClean="0"/>
              <a:t>egestas</a:t>
            </a:r>
            <a:r>
              <a:rPr lang="en-US" dirty="0" smtClean="0"/>
              <a:t> </a:t>
            </a:r>
            <a:r>
              <a:rPr lang="en-US" dirty="0" err="1" smtClean="0"/>
              <a:t>nulla</a:t>
            </a:r>
            <a:r>
              <a:rPr lang="en-US" dirty="0" smtClean="0"/>
              <a:t>, </a:t>
            </a:r>
            <a:r>
              <a:rPr lang="en-US" dirty="0" err="1" smtClean="0"/>
              <a:t>ut</a:t>
            </a:r>
            <a:r>
              <a:rPr lang="en-US" dirty="0" smtClean="0"/>
              <a:t> </a:t>
            </a:r>
            <a:r>
              <a:rPr lang="en-US" dirty="0" err="1" smtClean="0"/>
              <a:t>sollicitudin</a:t>
            </a:r>
            <a:r>
              <a:rPr lang="en-US" dirty="0" smtClean="0"/>
              <a:t> </a:t>
            </a:r>
            <a:r>
              <a:rPr lang="en-US" dirty="0" err="1" smtClean="0"/>
              <a:t>nulla</a:t>
            </a:r>
            <a:r>
              <a:rPr lang="en-US" dirty="0" smtClean="0"/>
              <a:t> </a:t>
            </a:r>
            <a:r>
              <a:rPr lang="en-US" dirty="0" err="1" smtClean="0"/>
              <a:t>lacinia</a:t>
            </a:r>
            <a:r>
              <a:rPr lang="en-US" dirty="0" smtClean="0"/>
              <a:t> ac. </a:t>
            </a:r>
            <a:r>
              <a:rPr lang="en-US" dirty="0" err="1" smtClean="0"/>
              <a:t>Pellentesque</a:t>
            </a:r>
            <a:r>
              <a:rPr lang="en-US" dirty="0" smtClean="0"/>
              <a:t> </a:t>
            </a:r>
            <a:r>
              <a:rPr lang="en-US" dirty="0" err="1" smtClean="0"/>
              <a:t>felis</a:t>
            </a:r>
            <a:r>
              <a:rPr lang="en-US" dirty="0" smtClean="0"/>
              <a:t> </a:t>
            </a:r>
            <a:r>
              <a:rPr lang="en-US" dirty="0" err="1" smtClean="0"/>
              <a:t>est</a:t>
            </a:r>
            <a:r>
              <a:rPr lang="en-US" dirty="0" smtClean="0"/>
              <a:t>, </a:t>
            </a:r>
            <a:r>
              <a:rPr lang="en-US" dirty="0" err="1" smtClean="0"/>
              <a:t>tincidunt</a:t>
            </a:r>
            <a:r>
              <a:rPr lang="en-US" dirty="0" smtClean="0"/>
              <a:t> et </a:t>
            </a:r>
            <a:r>
              <a:rPr lang="en-US" dirty="0" err="1" smtClean="0"/>
              <a:t>suscipit</a:t>
            </a:r>
            <a:r>
              <a:rPr lang="en-US" dirty="0" smtClean="0"/>
              <a:t> id, </a:t>
            </a:r>
            <a:r>
              <a:rPr lang="en-US" dirty="0" err="1" smtClean="0"/>
              <a:t>rutrum</a:t>
            </a:r>
            <a:r>
              <a:rPr lang="en-US" dirty="0" smtClean="0"/>
              <a:t> at </a:t>
            </a:r>
            <a:r>
              <a:rPr lang="en-US" dirty="0" err="1" smtClean="0"/>
              <a:t>odio</a:t>
            </a:r>
            <a:r>
              <a:rPr lang="en-US" dirty="0" smtClean="0"/>
              <a:t>. </a:t>
            </a:r>
            <a:r>
              <a:rPr lang="en-US" dirty="0" err="1" smtClean="0"/>
              <a:t>Sed</a:t>
            </a:r>
            <a:r>
              <a:rPr lang="en-US" dirty="0" smtClean="0"/>
              <a:t> </a:t>
            </a:r>
            <a:r>
              <a:rPr lang="en-US" dirty="0" err="1" smtClean="0"/>
              <a:t>fringilla</a:t>
            </a:r>
            <a:r>
              <a:rPr lang="en-US" dirty="0" smtClean="0"/>
              <a:t> </a:t>
            </a:r>
            <a:r>
              <a:rPr lang="en-US" dirty="0" err="1" smtClean="0"/>
              <a:t>porttitor</a:t>
            </a:r>
            <a:r>
              <a:rPr lang="en-US" dirty="0" smtClean="0"/>
              <a:t> </a:t>
            </a:r>
            <a:r>
              <a:rPr lang="en-US" dirty="0" err="1" smtClean="0"/>
              <a:t>ipsum</a:t>
            </a:r>
            <a:r>
              <a:rPr lang="en-US" dirty="0" smtClean="0"/>
              <a:t>. </a:t>
            </a:r>
            <a:r>
              <a:rPr lang="en-US" dirty="0" err="1" smtClean="0"/>
              <a:t>Morbi</a:t>
            </a:r>
            <a:r>
              <a:rPr lang="en-US" dirty="0" smtClean="0"/>
              <a:t> </a:t>
            </a:r>
            <a:r>
              <a:rPr lang="en-US" dirty="0" err="1" smtClean="0"/>
              <a:t>cursus</a:t>
            </a:r>
            <a:r>
              <a:rPr lang="en-US" dirty="0" smtClean="0"/>
              <a:t> </a:t>
            </a:r>
            <a:r>
              <a:rPr lang="en-US" dirty="0" err="1" smtClean="0"/>
              <a:t>massa</a:t>
            </a:r>
            <a:r>
              <a:rPr lang="en-US" dirty="0" smtClean="0"/>
              <a:t> </a:t>
            </a:r>
            <a:r>
              <a:rPr lang="en-US" dirty="0" err="1" smtClean="0"/>
              <a:t>eget</a:t>
            </a:r>
            <a:r>
              <a:rPr lang="en-US" dirty="0" smtClean="0"/>
              <a:t> </a:t>
            </a:r>
            <a:r>
              <a:rPr lang="en-US" dirty="0" err="1" smtClean="0"/>
              <a:t>arcu</a:t>
            </a:r>
            <a:r>
              <a:rPr lang="en-US" dirty="0" smtClean="0"/>
              <a:t> </a:t>
            </a:r>
            <a:r>
              <a:rPr lang="en-US" dirty="0" err="1" smtClean="0"/>
              <a:t>hendrerit</a:t>
            </a:r>
            <a:r>
              <a:rPr lang="en-US" dirty="0" smtClean="0"/>
              <a:t> </a:t>
            </a:r>
            <a:r>
              <a:rPr lang="en-US" dirty="0" err="1" smtClean="0"/>
              <a:t>eleifend</a:t>
            </a:r>
            <a:r>
              <a:rPr lang="en-US" dirty="0" smtClean="0"/>
              <a:t>. </a:t>
            </a:r>
            <a:r>
              <a:rPr lang="en-US" dirty="0" err="1" smtClean="0"/>
              <a:t>Morbi</a:t>
            </a:r>
            <a:r>
              <a:rPr lang="en-US" dirty="0" smtClean="0"/>
              <a:t> sit </a:t>
            </a:r>
            <a:r>
              <a:rPr lang="en-US" dirty="0" err="1" smtClean="0"/>
              <a:t>amet</a:t>
            </a:r>
            <a:r>
              <a:rPr lang="en-US" dirty="0" smtClean="0"/>
              <a:t> </a:t>
            </a:r>
            <a:r>
              <a:rPr lang="en-US" dirty="0" err="1" smtClean="0"/>
              <a:t>accumsan</a:t>
            </a:r>
            <a:r>
              <a:rPr lang="en-US" dirty="0" smtClean="0"/>
              <a:t> dui, </a:t>
            </a:r>
            <a:r>
              <a:rPr lang="en-US" dirty="0" err="1" smtClean="0"/>
              <a:t>vel</a:t>
            </a:r>
            <a:r>
              <a:rPr lang="en-US" dirty="0" smtClean="0"/>
              <a:t> tempus </a:t>
            </a:r>
            <a:r>
              <a:rPr lang="en-US" dirty="0" err="1" smtClean="0"/>
              <a:t>urna</a:t>
            </a:r>
            <a:r>
              <a:rPr lang="en-US" dirty="0" smtClean="0"/>
              <a:t>. </a:t>
            </a:r>
            <a:r>
              <a:rPr lang="en-US" dirty="0" err="1" smtClean="0"/>
              <a:t>Cras</a:t>
            </a:r>
            <a:r>
              <a:rPr lang="en-US" dirty="0" smtClean="0"/>
              <a:t> in </a:t>
            </a:r>
            <a:r>
              <a:rPr lang="en-US" dirty="0" err="1" smtClean="0"/>
              <a:t>sapien</a:t>
            </a:r>
            <a:r>
              <a:rPr lang="en-US" dirty="0" smtClean="0"/>
              <a:t> at </a:t>
            </a:r>
            <a:r>
              <a:rPr lang="en-US" dirty="0" err="1" smtClean="0"/>
              <a:t>justo</a:t>
            </a:r>
            <a:r>
              <a:rPr lang="en-US" dirty="0" smtClean="0"/>
              <a:t> </a:t>
            </a:r>
            <a:r>
              <a:rPr lang="en-US" dirty="0" err="1" smtClean="0"/>
              <a:t>convallis</a:t>
            </a:r>
            <a:r>
              <a:rPr lang="en-US" dirty="0" smtClean="0"/>
              <a:t> </a:t>
            </a:r>
            <a:r>
              <a:rPr lang="en-US" dirty="0" err="1" smtClean="0"/>
              <a:t>lacinia</a:t>
            </a:r>
            <a:r>
              <a:rPr lang="en-US" dirty="0" smtClean="0"/>
              <a:t> et in </a:t>
            </a:r>
            <a:r>
              <a:rPr lang="en-US" dirty="0" err="1" smtClean="0"/>
              <a:t>felis</a:t>
            </a:r>
            <a:r>
              <a:rPr lang="en-US" dirty="0" smtClean="0"/>
              <a:t>. </a:t>
            </a:r>
            <a:r>
              <a:rPr lang="en-US" dirty="0" err="1" smtClean="0"/>
              <a:t>Vestibulum</a:t>
            </a:r>
            <a:r>
              <a:rPr lang="en-US" dirty="0" smtClean="0"/>
              <a:t> </a:t>
            </a:r>
            <a:r>
              <a:rPr lang="en-US" dirty="0" err="1" smtClean="0"/>
              <a:t>luctus</a:t>
            </a:r>
            <a:r>
              <a:rPr lang="en-US" dirty="0" smtClean="0"/>
              <a:t>, </a:t>
            </a:r>
            <a:r>
              <a:rPr lang="en-US" dirty="0" err="1" smtClean="0"/>
              <a:t>odio</a:t>
            </a:r>
            <a:r>
              <a:rPr lang="en-US" dirty="0" smtClean="0"/>
              <a:t> non </a:t>
            </a:r>
            <a:r>
              <a:rPr lang="en-US" dirty="0" err="1" smtClean="0"/>
              <a:t>accumsan</a:t>
            </a:r>
            <a:r>
              <a:rPr lang="en-US" dirty="0" smtClean="0"/>
              <a:t> </a:t>
            </a:r>
            <a:r>
              <a:rPr lang="en-US" dirty="0" err="1" smtClean="0"/>
              <a:t>eleifend</a:t>
            </a:r>
            <a:r>
              <a:rPr lang="en-US" dirty="0" smtClean="0"/>
              <a:t>, </a:t>
            </a:r>
            <a:r>
              <a:rPr lang="en-US" dirty="0" err="1" smtClean="0"/>
              <a:t>lectus</a:t>
            </a:r>
            <a:r>
              <a:rPr lang="en-US" dirty="0" smtClean="0"/>
              <a:t> </a:t>
            </a:r>
            <a:r>
              <a:rPr lang="en-US" dirty="0" err="1" smtClean="0"/>
              <a:t>metus</a:t>
            </a:r>
            <a:r>
              <a:rPr lang="en-US" dirty="0" smtClean="0"/>
              <a:t> </a:t>
            </a:r>
            <a:r>
              <a:rPr lang="en-US" dirty="0" err="1" smtClean="0"/>
              <a:t>rutrum</a:t>
            </a:r>
            <a:r>
              <a:rPr lang="en-US" dirty="0" smtClean="0"/>
              <a:t> </a:t>
            </a:r>
            <a:r>
              <a:rPr lang="en-US" dirty="0" err="1" smtClean="0"/>
              <a:t>orci</a:t>
            </a:r>
            <a:r>
              <a:rPr lang="en-US" dirty="0" smtClean="0"/>
              <a:t>, </a:t>
            </a:r>
            <a:r>
              <a:rPr lang="en-US" dirty="0" err="1" smtClean="0"/>
              <a:t>quis</a:t>
            </a:r>
            <a:r>
              <a:rPr lang="en-US" dirty="0" smtClean="0"/>
              <a:t> </a:t>
            </a:r>
            <a:r>
              <a:rPr lang="en-US" dirty="0" err="1" smtClean="0"/>
              <a:t>molestie</a:t>
            </a:r>
            <a:r>
              <a:rPr lang="en-US" dirty="0" smtClean="0"/>
              <a:t> </a:t>
            </a:r>
            <a:r>
              <a:rPr lang="en-US" dirty="0" err="1" smtClean="0"/>
              <a:t>enim</a:t>
            </a:r>
            <a:r>
              <a:rPr lang="en-US" dirty="0" smtClean="0"/>
              <a:t> </a:t>
            </a:r>
            <a:r>
              <a:rPr lang="en-US" dirty="0" err="1" smtClean="0"/>
              <a:t>augue</a:t>
            </a:r>
            <a:r>
              <a:rPr lang="en-US" dirty="0" smtClean="0"/>
              <a:t> in </a:t>
            </a:r>
            <a:r>
              <a:rPr lang="en-US" dirty="0" err="1" smtClean="0"/>
              <a:t>lorem</a:t>
            </a:r>
            <a:r>
              <a:rPr lang="en-US" dirty="0" smtClean="0"/>
              <a:t>. </a:t>
            </a:r>
            <a:r>
              <a:rPr lang="en-US" dirty="0" err="1" smtClean="0"/>
              <a:t>Vestibulum</a:t>
            </a:r>
            <a:r>
              <a:rPr lang="en-US" dirty="0" smtClean="0"/>
              <a:t> </a:t>
            </a:r>
            <a:r>
              <a:rPr lang="en-US" dirty="0" err="1" smtClean="0"/>
              <a:t>volutpat</a:t>
            </a:r>
            <a:r>
              <a:rPr lang="en-US" dirty="0" smtClean="0"/>
              <a:t> </a:t>
            </a:r>
            <a:r>
              <a:rPr lang="en-US" dirty="0" err="1" smtClean="0"/>
              <a:t>sagittis</a:t>
            </a:r>
            <a:r>
              <a:rPr lang="en-US" dirty="0" smtClean="0"/>
              <a:t> quam </a:t>
            </a:r>
            <a:r>
              <a:rPr lang="en-US" dirty="0" err="1" smtClean="0"/>
              <a:t>varius</a:t>
            </a:r>
            <a:r>
              <a:rPr lang="en-US" dirty="0" smtClean="0"/>
              <a:t> </a:t>
            </a:r>
            <a:r>
              <a:rPr lang="en-US" dirty="0" err="1" smtClean="0"/>
              <a:t>facilisis</a:t>
            </a:r>
            <a:r>
              <a:rPr lang="en-US" dirty="0" smtClean="0"/>
              <a:t>.</a:t>
            </a:r>
          </a:p>
          <a:p>
            <a:pPr lvl="0"/>
            <a:endParaRPr lang="en-US" dirty="0" smtClean="0"/>
          </a:p>
          <a:p>
            <a:pPr lvl="0"/>
            <a:r>
              <a:rPr lang="en-US" dirty="0" err="1" smtClean="0"/>
              <a:t>Donec</a:t>
            </a:r>
            <a:r>
              <a:rPr lang="en-US" dirty="0" smtClean="0"/>
              <a:t> ligula </a:t>
            </a:r>
            <a:r>
              <a:rPr lang="en-US" dirty="0" err="1" smtClean="0"/>
              <a:t>diam</a:t>
            </a:r>
            <a:r>
              <a:rPr lang="en-US" dirty="0" smtClean="0"/>
              <a:t>, </a:t>
            </a:r>
            <a:r>
              <a:rPr lang="en-US" dirty="0" err="1" smtClean="0"/>
              <a:t>tincidunt</a:t>
            </a:r>
            <a:r>
              <a:rPr lang="en-US" dirty="0" smtClean="0"/>
              <a:t> id </a:t>
            </a:r>
            <a:r>
              <a:rPr lang="en-US" dirty="0" err="1" smtClean="0"/>
              <a:t>nisl</a:t>
            </a:r>
            <a:r>
              <a:rPr lang="en-US" dirty="0" smtClean="0"/>
              <a:t> </a:t>
            </a:r>
            <a:r>
              <a:rPr lang="en-US" dirty="0" err="1" smtClean="0"/>
              <a:t>vel</a:t>
            </a:r>
            <a:r>
              <a:rPr lang="en-US" dirty="0" smtClean="0"/>
              <a:t>, </a:t>
            </a:r>
            <a:r>
              <a:rPr lang="en-US" dirty="0" err="1" smtClean="0"/>
              <a:t>accumsan</a:t>
            </a:r>
            <a:r>
              <a:rPr lang="en-US" dirty="0" smtClean="0"/>
              <a:t> </a:t>
            </a:r>
            <a:r>
              <a:rPr lang="en-US" dirty="0" err="1" smtClean="0"/>
              <a:t>placerat</a:t>
            </a:r>
            <a:r>
              <a:rPr lang="en-US" dirty="0" smtClean="0"/>
              <a:t> </a:t>
            </a:r>
            <a:r>
              <a:rPr lang="en-US" dirty="0" err="1" smtClean="0"/>
              <a:t>velit</a:t>
            </a:r>
            <a:r>
              <a:rPr lang="en-US" dirty="0" smtClean="0"/>
              <a:t>. </a:t>
            </a:r>
            <a:r>
              <a:rPr lang="en-US" dirty="0" err="1" smtClean="0"/>
              <a:t>Nullam</a:t>
            </a:r>
            <a:r>
              <a:rPr lang="en-US" dirty="0" smtClean="0"/>
              <a:t> </a:t>
            </a:r>
            <a:r>
              <a:rPr lang="en-US" dirty="0" err="1" smtClean="0"/>
              <a:t>sagittis</a:t>
            </a:r>
            <a:r>
              <a:rPr lang="en-US" dirty="0" smtClean="0"/>
              <a:t> </a:t>
            </a:r>
            <a:r>
              <a:rPr lang="en-US" dirty="0" err="1" smtClean="0"/>
              <a:t>feugiat</a:t>
            </a:r>
            <a:r>
              <a:rPr lang="en-US" dirty="0" smtClean="0"/>
              <a:t> </a:t>
            </a:r>
            <a:r>
              <a:rPr lang="en-US" dirty="0" err="1" smtClean="0"/>
              <a:t>erat</a:t>
            </a:r>
            <a:r>
              <a:rPr lang="en-US" dirty="0" smtClean="0"/>
              <a:t>, </a:t>
            </a:r>
            <a:r>
              <a:rPr lang="en-US" dirty="0" err="1" smtClean="0"/>
              <a:t>vel</a:t>
            </a:r>
            <a:r>
              <a:rPr lang="en-US" dirty="0" smtClean="0"/>
              <a:t> </a:t>
            </a:r>
            <a:r>
              <a:rPr lang="en-US" dirty="0" err="1" smtClean="0"/>
              <a:t>vestibulum</a:t>
            </a:r>
            <a:r>
              <a:rPr lang="en-US" dirty="0" smtClean="0"/>
              <a:t> </a:t>
            </a:r>
            <a:r>
              <a:rPr lang="en-US" dirty="0" err="1" smtClean="0"/>
              <a:t>lorem</a:t>
            </a:r>
            <a:r>
              <a:rPr lang="en-US" dirty="0" smtClean="0"/>
              <a:t> </a:t>
            </a:r>
            <a:r>
              <a:rPr lang="en-US" dirty="0" err="1" smtClean="0"/>
              <a:t>facilisis</a:t>
            </a:r>
            <a:r>
              <a:rPr lang="en-US" dirty="0" smtClean="0"/>
              <a:t> vitae. </a:t>
            </a:r>
            <a:r>
              <a:rPr lang="en-US" dirty="0" err="1" smtClean="0"/>
              <a:t>Duis</a:t>
            </a:r>
            <a:r>
              <a:rPr lang="en-US" dirty="0" smtClean="0"/>
              <a:t> </a:t>
            </a:r>
            <a:r>
              <a:rPr lang="en-US" dirty="0" err="1" smtClean="0"/>
              <a:t>molestie</a:t>
            </a:r>
            <a:r>
              <a:rPr lang="en-US" dirty="0" smtClean="0"/>
              <a:t> </a:t>
            </a:r>
            <a:r>
              <a:rPr lang="en-US" dirty="0" err="1" smtClean="0"/>
              <a:t>urna</a:t>
            </a:r>
            <a:r>
              <a:rPr lang="en-US" dirty="0" smtClean="0"/>
              <a:t> </a:t>
            </a:r>
            <a:r>
              <a:rPr lang="en-US" dirty="0" err="1" smtClean="0"/>
              <a:t>enim</a:t>
            </a:r>
            <a:r>
              <a:rPr lang="en-US" dirty="0" smtClean="0"/>
              <a:t>, </a:t>
            </a:r>
            <a:r>
              <a:rPr lang="en-US" dirty="0" err="1" smtClean="0"/>
              <a:t>vel</a:t>
            </a:r>
            <a:r>
              <a:rPr lang="en-US" dirty="0" smtClean="0"/>
              <a:t> </a:t>
            </a:r>
            <a:r>
              <a:rPr lang="en-US" dirty="0" err="1" smtClean="0"/>
              <a:t>scelerisque</a:t>
            </a:r>
            <a:r>
              <a:rPr lang="en-US" dirty="0" smtClean="0"/>
              <a:t> </a:t>
            </a:r>
            <a:r>
              <a:rPr lang="en-US" dirty="0" err="1" smtClean="0"/>
              <a:t>arcu</a:t>
            </a:r>
            <a:r>
              <a:rPr lang="en-US" dirty="0" smtClean="0"/>
              <a:t> </a:t>
            </a:r>
            <a:r>
              <a:rPr lang="en-US" dirty="0" err="1" smtClean="0"/>
              <a:t>feugiat</a:t>
            </a:r>
            <a:r>
              <a:rPr lang="en-US" dirty="0" smtClean="0"/>
              <a:t> </a:t>
            </a:r>
            <a:r>
              <a:rPr lang="en-US" dirty="0" err="1" smtClean="0"/>
              <a:t>eget</a:t>
            </a:r>
            <a:r>
              <a:rPr lang="en-US" dirty="0" smtClean="0"/>
              <a:t>. </a:t>
            </a:r>
            <a:r>
              <a:rPr lang="en-US" dirty="0" err="1" smtClean="0"/>
              <a:t>Curabitur</a:t>
            </a:r>
            <a:r>
              <a:rPr lang="en-US" dirty="0" smtClean="0"/>
              <a:t> </a:t>
            </a:r>
            <a:r>
              <a:rPr lang="en-US" dirty="0" err="1" smtClean="0"/>
              <a:t>lobortis</a:t>
            </a:r>
            <a:r>
              <a:rPr lang="en-US" dirty="0" smtClean="0"/>
              <a:t>, </a:t>
            </a:r>
            <a:r>
              <a:rPr lang="en-US" dirty="0" err="1" smtClean="0"/>
              <a:t>nulla</a:t>
            </a:r>
            <a:r>
              <a:rPr lang="en-US" dirty="0" smtClean="0"/>
              <a:t> </a:t>
            </a:r>
            <a:r>
              <a:rPr lang="en-US" dirty="0" err="1" smtClean="0"/>
              <a:t>vel</a:t>
            </a:r>
            <a:r>
              <a:rPr lang="en-US" dirty="0" smtClean="0"/>
              <a:t> </a:t>
            </a:r>
            <a:r>
              <a:rPr lang="en-US" dirty="0" err="1" smtClean="0"/>
              <a:t>dignissim</a:t>
            </a:r>
            <a:r>
              <a:rPr lang="en-US" dirty="0" smtClean="0"/>
              <a:t> </a:t>
            </a:r>
            <a:r>
              <a:rPr lang="en-US" dirty="0" err="1" smtClean="0"/>
              <a:t>consequat</a:t>
            </a:r>
            <a:r>
              <a:rPr lang="en-US" dirty="0" smtClean="0"/>
              <a:t>, </a:t>
            </a:r>
            <a:r>
              <a:rPr lang="en-US" dirty="0" err="1" smtClean="0"/>
              <a:t>odio</a:t>
            </a:r>
            <a:r>
              <a:rPr lang="en-US" dirty="0" smtClean="0"/>
              <a:t> </a:t>
            </a:r>
            <a:r>
              <a:rPr lang="en-US" dirty="0" err="1" smtClean="0"/>
              <a:t>libero</a:t>
            </a:r>
            <a:r>
              <a:rPr lang="en-US" dirty="0" smtClean="0"/>
              <a:t> </a:t>
            </a:r>
            <a:r>
              <a:rPr lang="en-US" dirty="0" err="1" smtClean="0"/>
              <a:t>pellentesque</a:t>
            </a:r>
            <a:r>
              <a:rPr lang="en-US" dirty="0" smtClean="0"/>
              <a:t> </a:t>
            </a:r>
            <a:r>
              <a:rPr lang="en-US" dirty="0" err="1" smtClean="0"/>
              <a:t>nunc</a:t>
            </a:r>
            <a:r>
              <a:rPr lang="en-US" dirty="0" smtClean="0"/>
              <a:t>, sit </a:t>
            </a:r>
            <a:r>
              <a:rPr lang="en-US" dirty="0" err="1" smtClean="0"/>
              <a:t>amet</a:t>
            </a:r>
            <a:r>
              <a:rPr lang="en-US" dirty="0" smtClean="0"/>
              <a:t> </a:t>
            </a:r>
            <a:r>
              <a:rPr lang="en-US" dirty="0" err="1" smtClean="0"/>
              <a:t>feugiat</a:t>
            </a:r>
            <a:r>
              <a:rPr lang="en-US" dirty="0" smtClean="0"/>
              <a:t> </a:t>
            </a:r>
            <a:r>
              <a:rPr lang="en-US" dirty="0" err="1" smtClean="0"/>
              <a:t>justo</a:t>
            </a:r>
            <a:r>
              <a:rPr lang="en-US" dirty="0" smtClean="0"/>
              <a:t> </a:t>
            </a:r>
            <a:r>
              <a:rPr lang="en-US" dirty="0" err="1" smtClean="0"/>
              <a:t>metus</a:t>
            </a:r>
            <a:r>
              <a:rPr lang="en-US" dirty="0" smtClean="0"/>
              <a:t> </a:t>
            </a:r>
            <a:r>
              <a:rPr lang="en-US" dirty="0" err="1" smtClean="0"/>
              <a:t>nec</a:t>
            </a:r>
            <a:r>
              <a:rPr lang="en-US" dirty="0" smtClean="0"/>
              <a:t> </a:t>
            </a:r>
            <a:r>
              <a:rPr lang="en-US" dirty="0" err="1" smtClean="0"/>
              <a:t>neque</a:t>
            </a:r>
            <a:r>
              <a:rPr lang="en-US" dirty="0" smtClean="0"/>
              <a:t>. </a:t>
            </a:r>
            <a:r>
              <a:rPr lang="en-US" dirty="0" err="1" smtClean="0"/>
              <a:t>Donec</a:t>
            </a:r>
            <a:r>
              <a:rPr lang="en-US" dirty="0" smtClean="0"/>
              <a:t> non ante ac </a:t>
            </a:r>
            <a:r>
              <a:rPr lang="en-US" dirty="0" err="1" smtClean="0"/>
              <a:t>orci</a:t>
            </a:r>
            <a:r>
              <a:rPr lang="en-US" dirty="0" smtClean="0"/>
              <a:t> </a:t>
            </a:r>
            <a:r>
              <a:rPr lang="en-US" dirty="0" err="1" smtClean="0"/>
              <a:t>elementum</a:t>
            </a:r>
            <a:r>
              <a:rPr lang="en-US" dirty="0" smtClean="0"/>
              <a:t> </a:t>
            </a:r>
            <a:r>
              <a:rPr lang="en-US" dirty="0" err="1" smtClean="0"/>
              <a:t>iaculis</a:t>
            </a:r>
            <a:r>
              <a:rPr lang="en-US" dirty="0" smtClean="0"/>
              <a:t> </a:t>
            </a:r>
            <a:r>
              <a:rPr lang="en-US" dirty="0" err="1" smtClean="0"/>
              <a:t>consequat</a:t>
            </a:r>
            <a:r>
              <a:rPr lang="en-US" dirty="0" smtClean="0"/>
              <a:t> in </a:t>
            </a:r>
            <a:r>
              <a:rPr lang="en-US" dirty="0" err="1" smtClean="0"/>
              <a:t>metus</a:t>
            </a:r>
            <a:r>
              <a:rPr lang="en-US" dirty="0" smtClean="0"/>
              <a:t>. </a:t>
            </a:r>
            <a:r>
              <a:rPr lang="en-US" dirty="0" err="1" smtClean="0"/>
              <a:t>Interdum</a:t>
            </a:r>
            <a:r>
              <a:rPr lang="en-US" dirty="0" smtClean="0"/>
              <a:t> et </a:t>
            </a:r>
            <a:r>
              <a:rPr lang="en-US" dirty="0" err="1" smtClean="0"/>
              <a:t>malesuada</a:t>
            </a:r>
            <a:r>
              <a:rPr lang="en-US" dirty="0" smtClean="0"/>
              <a:t> fames ac ante </a:t>
            </a:r>
            <a:r>
              <a:rPr lang="en-US" dirty="0" err="1" smtClean="0"/>
              <a:t>ipsum</a:t>
            </a:r>
            <a:r>
              <a:rPr lang="en-US" dirty="0" smtClean="0"/>
              <a:t> </a:t>
            </a:r>
            <a:r>
              <a:rPr lang="en-US" dirty="0" err="1" smtClean="0"/>
              <a:t>primis</a:t>
            </a:r>
            <a:r>
              <a:rPr lang="en-US" dirty="0" smtClean="0"/>
              <a:t> in </a:t>
            </a:r>
            <a:r>
              <a:rPr lang="en-US" dirty="0" err="1" smtClean="0"/>
              <a:t>faucibus</a:t>
            </a:r>
            <a:r>
              <a:rPr lang="en-US" dirty="0" smtClean="0"/>
              <a:t>. </a:t>
            </a:r>
            <a:r>
              <a:rPr lang="en-US" dirty="0" err="1" smtClean="0"/>
              <a:t>Mauris</a:t>
            </a:r>
            <a:r>
              <a:rPr lang="en-US" dirty="0" smtClean="0"/>
              <a:t> </a:t>
            </a:r>
            <a:r>
              <a:rPr lang="en-US" dirty="0" err="1" smtClean="0"/>
              <a:t>volutpat</a:t>
            </a:r>
            <a:r>
              <a:rPr lang="en-US" dirty="0" smtClean="0"/>
              <a:t> </a:t>
            </a:r>
            <a:r>
              <a:rPr lang="en-US" dirty="0" err="1" smtClean="0"/>
              <a:t>aliquet</a:t>
            </a:r>
            <a:r>
              <a:rPr lang="en-US" dirty="0" smtClean="0"/>
              <a:t> </a:t>
            </a:r>
            <a:r>
              <a:rPr lang="en-US" dirty="0" err="1" smtClean="0"/>
              <a:t>imperdiet</a:t>
            </a:r>
            <a:r>
              <a:rPr lang="en-US" dirty="0" smtClean="0"/>
              <a:t>. </a:t>
            </a:r>
            <a:r>
              <a:rPr lang="en-US" dirty="0" err="1" smtClean="0"/>
              <a:t>Suspendisse</a:t>
            </a:r>
            <a:r>
              <a:rPr lang="en-US" dirty="0" smtClean="0"/>
              <a:t> </a:t>
            </a:r>
            <a:r>
              <a:rPr lang="en-US" dirty="0" err="1" smtClean="0"/>
              <a:t>ultrices</a:t>
            </a:r>
            <a:r>
              <a:rPr lang="en-US" dirty="0" smtClean="0"/>
              <a:t> lacus id </a:t>
            </a:r>
            <a:r>
              <a:rPr lang="en-US" dirty="0" err="1" smtClean="0"/>
              <a:t>est</a:t>
            </a:r>
            <a:r>
              <a:rPr lang="en-US" dirty="0" smtClean="0"/>
              <a:t> </a:t>
            </a:r>
            <a:r>
              <a:rPr lang="en-US" dirty="0" err="1" smtClean="0"/>
              <a:t>viverra</a:t>
            </a:r>
            <a:r>
              <a:rPr lang="en-US" dirty="0" smtClean="0"/>
              <a:t>, at </a:t>
            </a:r>
            <a:r>
              <a:rPr lang="en-US" dirty="0" err="1" smtClean="0"/>
              <a:t>porttitor</a:t>
            </a:r>
            <a:r>
              <a:rPr lang="en-US" dirty="0" smtClean="0"/>
              <a:t> </a:t>
            </a:r>
            <a:r>
              <a:rPr lang="en-US" dirty="0" err="1" smtClean="0"/>
              <a:t>metus</a:t>
            </a:r>
            <a:r>
              <a:rPr lang="en-US" dirty="0" smtClean="0"/>
              <a:t> </a:t>
            </a:r>
            <a:r>
              <a:rPr lang="en-US" dirty="0" err="1" smtClean="0"/>
              <a:t>facilisis</a:t>
            </a:r>
            <a:r>
              <a:rPr lang="en-US" dirty="0" smtClean="0"/>
              <a:t>. </a:t>
            </a:r>
            <a:r>
              <a:rPr lang="en-US" dirty="0" err="1" smtClean="0"/>
              <a:t>Nullam</a:t>
            </a:r>
            <a:r>
              <a:rPr lang="en-US" dirty="0" smtClean="0"/>
              <a:t> dolor </a:t>
            </a:r>
            <a:r>
              <a:rPr lang="en-US" dirty="0" err="1" smtClean="0"/>
              <a:t>sapien</a:t>
            </a:r>
            <a:r>
              <a:rPr lang="en-US" dirty="0" smtClean="0"/>
              <a:t>, </a:t>
            </a:r>
            <a:r>
              <a:rPr lang="en-US" dirty="0" err="1" smtClean="0"/>
              <a:t>hendrerit</a:t>
            </a:r>
            <a:r>
              <a:rPr lang="en-US" dirty="0" smtClean="0"/>
              <a:t> sit </a:t>
            </a:r>
            <a:r>
              <a:rPr lang="en-US" dirty="0" err="1" smtClean="0"/>
              <a:t>amet</a:t>
            </a:r>
            <a:r>
              <a:rPr lang="en-US" dirty="0" smtClean="0"/>
              <a:t> </a:t>
            </a:r>
            <a:r>
              <a:rPr lang="en-US" dirty="0" err="1" smtClean="0"/>
              <a:t>tellus</a:t>
            </a:r>
            <a:r>
              <a:rPr lang="en-US" dirty="0" smtClean="0"/>
              <a:t> </a:t>
            </a:r>
            <a:r>
              <a:rPr lang="en-US" dirty="0" err="1" smtClean="0"/>
              <a:t>tristique</a:t>
            </a:r>
            <a:r>
              <a:rPr lang="en-US" dirty="0" smtClean="0"/>
              <a:t>, </a:t>
            </a:r>
            <a:r>
              <a:rPr lang="en-US" dirty="0" err="1" smtClean="0"/>
              <a:t>tempor</a:t>
            </a:r>
            <a:r>
              <a:rPr lang="en-US" dirty="0" smtClean="0"/>
              <a:t> </a:t>
            </a:r>
            <a:r>
              <a:rPr lang="en-US" dirty="0" err="1" smtClean="0"/>
              <a:t>iaculis</a:t>
            </a:r>
            <a:r>
              <a:rPr lang="en-US" dirty="0" smtClean="0"/>
              <a:t> </a:t>
            </a:r>
            <a:r>
              <a:rPr lang="en-US" dirty="0" err="1" smtClean="0"/>
              <a:t>urna</a:t>
            </a:r>
            <a:r>
              <a:rPr lang="en-US" dirty="0" smtClean="0"/>
              <a:t>. </a:t>
            </a:r>
            <a:r>
              <a:rPr lang="en-US" dirty="0" err="1" smtClean="0"/>
              <a:t>Nulla</a:t>
            </a:r>
            <a:r>
              <a:rPr lang="en-US" dirty="0" smtClean="0"/>
              <a:t> a </a:t>
            </a:r>
            <a:r>
              <a:rPr lang="en-US" dirty="0" err="1" smtClean="0"/>
              <a:t>aliquam</a:t>
            </a:r>
            <a:r>
              <a:rPr lang="en-US" dirty="0" smtClean="0"/>
              <a:t> magna. </a:t>
            </a:r>
            <a:r>
              <a:rPr lang="en-US" dirty="0" err="1" smtClean="0"/>
              <a:t>Donec</a:t>
            </a:r>
            <a:r>
              <a:rPr lang="en-US" dirty="0" smtClean="0"/>
              <a:t> </a:t>
            </a:r>
            <a:r>
              <a:rPr lang="en-US" dirty="0" err="1" smtClean="0"/>
              <a:t>eget</a:t>
            </a:r>
            <a:r>
              <a:rPr lang="en-US" dirty="0" smtClean="0"/>
              <a:t> </a:t>
            </a:r>
            <a:r>
              <a:rPr lang="en-US" dirty="0" err="1" smtClean="0"/>
              <a:t>felis</a:t>
            </a:r>
            <a:r>
              <a:rPr lang="en-US" dirty="0" smtClean="0"/>
              <a:t> in </a:t>
            </a:r>
            <a:r>
              <a:rPr lang="en-US" dirty="0" err="1" smtClean="0"/>
              <a:t>felis</a:t>
            </a:r>
            <a:r>
              <a:rPr lang="en-US" dirty="0" smtClean="0"/>
              <a:t> </a:t>
            </a:r>
            <a:r>
              <a:rPr lang="en-US" dirty="0" err="1" smtClean="0"/>
              <a:t>lacinia</a:t>
            </a:r>
            <a:r>
              <a:rPr lang="en-US" dirty="0" smtClean="0"/>
              <a:t> </a:t>
            </a:r>
            <a:r>
              <a:rPr lang="en-US" dirty="0" err="1" smtClean="0"/>
              <a:t>porttitor</a:t>
            </a:r>
            <a:r>
              <a:rPr lang="en-US" dirty="0" smtClean="0"/>
              <a:t>. </a:t>
            </a:r>
            <a:r>
              <a:rPr lang="en-US" dirty="0" err="1" smtClean="0"/>
              <a:t>Proin</a:t>
            </a:r>
            <a:r>
              <a:rPr lang="en-US" dirty="0" smtClean="0"/>
              <a:t> </a:t>
            </a:r>
            <a:r>
              <a:rPr lang="en-US" dirty="0" err="1" smtClean="0"/>
              <a:t>sollicitudin</a:t>
            </a:r>
            <a:r>
              <a:rPr lang="en-US" dirty="0" smtClean="0"/>
              <a:t> ante id </a:t>
            </a:r>
            <a:r>
              <a:rPr lang="en-US" dirty="0" err="1" smtClean="0"/>
              <a:t>nisl</a:t>
            </a:r>
            <a:r>
              <a:rPr lang="en-US" dirty="0" smtClean="0"/>
              <a:t> </a:t>
            </a:r>
            <a:r>
              <a:rPr lang="en-US" dirty="0" err="1" smtClean="0"/>
              <a:t>imperdiet</a:t>
            </a:r>
            <a:r>
              <a:rPr lang="en-US" dirty="0" smtClean="0"/>
              <a:t> </a:t>
            </a:r>
            <a:r>
              <a:rPr lang="en-US" dirty="0" err="1" smtClean="0"/>
              <a:t>euismod</a:t>
            </a:r>
            <a:r>
              <a:rPr lang="en-US" dirty="0" smtClean="0"/>
              <a:t>. </a:t>
            </a:r>
            <a:r>
              <a:rPr lang="en-US" dirty="0" err="1" smtClean="0"/>
              <a:t>Aenean</a:t>
            </a:r>
            <a:r>
              <a:rPr lang="en-US" dirty="0" smtClean="0"/>
              <a:t> </a:t>
            </a:r>
            <a:r>
              <a:rPr lang="en-US" dirty="0" err="1" smtClean="0"/>
              <a:t>vestibulum</a:t>
            </a:r>
            <a:r>
              <a:rPr lang="en-US" dirty="0" smtClean="0"/>
              <a:t> non </a:t>
            </a:r>
            <a:r>
              <a:rPr lang="en-US" dirty="0" err="1" smtClean="0"/>
              <a:t>metus</a:t>
            </a:r>
            <a:r>
              <a:rPr lang="en-US" dirty="0" smtClean="0"/>
              <a:t> vitae </a:t>
            </a:r>
            <a:r>
              <a:rPr lang="en-US" dirty="0" err="1" smtClean="0"/>
              <a:t>rutrum</a:t>
            </a:r>
            <a:r>
              <a:rPr lang="en-US" dirty="0" smtClean="0"/>
              <a:t>. </a:t>
            </a:r>
            <a:r>
              <a:rPr lang="en-US" dirty="0" err="1" smtClean="0"/>
              <a:t>Cras</a:t>
            </a:r>
            <a:r>
              <a:rPr lang="en-US" dirty="0" smtClean="0"/>
              <a:t> </a:t>
            </a:r>
            <a:r>
              <a:rPr lang="en-US" dirty="0" err="1" smtClean="0"/>
              <a:t>varius</a:t>
            </a:r>
            <a:r>
              <a:rPr lang="en-US" dirty="0" smtClean="0"/>
              <a:t> </a:t>
            </a:r>
            <a:r>
              <a:rPr lang="en-US" dirty="0" err="1" smtClean="0"/>
              <a:t>condimentum</a:t>
            </a:r>
            <a:r>
              <a:rPr lang="en-US" dirty="0" smtClean="0"/>
              <a:t> </a:t>
            </a:r>
            <a:r>
              <a:rPr lang="en-US" dirty="0" err="1" smtClean="0"/>
              <a:t>diam</a:t>
            </a:r>
            <a:r>
              <a:rPr lang="en-US" dirty="0" smtClean="0"/>
              <a:t>, </a:t>
            </a:r>
            <a:r>
              <a:rPr lang="en-US" dirty="0" err="1" smtClean="0"/>
              <a:t>quis</a:t>
            </a:r>
            <a:r>
              <a:rPr lang="en-US" dirty="0" smtClean="0"/>
              <a:t> </a:t>
            </a:r>
            <a:r>
              <a:rPr lang="en-US" dirty="0" err="1" smtClean="0"/>
              <a:t>euismod</a:t>
            </a:r>
            <a:r>
              <a:rPr lang="en-US" dirty="0" smtClean="0"/>
              <a:t> </a:t>
            </a:r>
            <a:r>
              <a:rPr lang="en-US" dirty="0" err="1" smtClean="0"/>
              <a:t>erat</a:t>
            </a:r>
            <a:r>
              <a:rPr lang="en-US" dirty="0" smtClean="0"/>
              <a:t> </a:t>
            </a:r>
            <a:r>
              <a:rPr lang="en-US" dirty="0" err="1" smtClean="0"/>
              <a:t>pharetra</a:t>
            </a:r>
            <a:r>
              <a:rPr lang="en-US" dirty="0" smtClean="0"/>
              <a:t> non. </a:t>
            </a:r>
            <a:r>
              <a:rPr lang="en-US" dirty="0" err="1" smtClean="0"/>
              <a:t>Sed</a:t>
            </a:r>
            <a:r>
              <a:rPr lang="en-US" dirty="0" smtClean="0"/>
              <a:t> </a:t>
            </a:r>
            <a:r>
              <a:rPr lang="en-US" dirty="0" err="1" smtClean="0"/>
              <a:t>eget</a:t>
            </a:r>
            <a:r>
              <a:rPr lang="en-US" dirty="0" smtClean="0"/>
              <a:t> </a:t>
            </a:r>
            <a:r>
              <a:rPr lang="en-US" dirty="0" err="1" smtClean="0"/>
              <a:t>blandit</a:t>
            </a:r>
            <a:r>
              <a:rPr lang="en-US" dirty="0" smtClean="0"/>
              <a:t> sem.</a:t>
            </a:r>
          </a:p>
        </p:txBody>
      </p:sp>
      <p:sp>
        <p:nvSpPr>
          <p:cNvPr id="6"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8"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Tree>
    <p:extLst>
      <p:ext uri="{BB962C8B-B14F-4D97-AF65-F5344CB8AC3E}">
        <p14:creationId xmlns:p14="http://schemas.microsoft.com/office/powerpoint/2010/main" val="2163540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80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80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grpId="0" nodeType="withEffect">
                                  <p:stCondLst>
                                    <p:cond delay="80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fade">
                                      <p:cBhvr>
                                        <p:cTn id="13" dur="500"/>
                                        <p:tgtEl>
                                          <p:spTgt spid="5">
                                            <p:txEl>
                                              <p:pRg st="4" end="4"/>
                                            </p:txEl>
                                          </p:spTgt>
                                        </p:tgtEl>
                                      </p:cBhvr>
                                    </p:animEffect>
                                  </p:childTnLst>
                                </p:cTn>
                              </p:par>
                              <p:par>
                                <p:cTn id="14" presetID="42" presetClass="entr" presetSubtype="0" fill="hold" grpId="0" nodeType="withEffect">
                                  <p:stCondLst>
                                    <p:cond delay="200"/>
                                  </p:stCondLst>
                                  <p:childTnLst>
                                    <p:set>
                                      <p:cBhvr>
                                        <p:cTn id="15" dur="1" fill="hold">
                                          <p:stCondLst>
                                            <p:cond delay="0"/>
                                          </p:stCondLst>
                                        </p:cTn>
                                        <p:tgtEl>
                                          <p:spTgt spid="6">
                                            <p:txEl>
                                              <p:pRg st="0" end="0"/>
                                            </p:txEl>
                                          </p:spTgt>
                                        </p:tgtEl>
                                        <p:attrNameLst>
                                          <p:attrName>style.visibility</p:attrName>
                                        </p:attrNameLst>
                                      </p:cBhvr>
                                      <p:to>
                                        <p:strVal val="visible"/>
                                      </p:to>
                                    </p:set>
                                    <p:animEffect transition="in" filter="fade">
                                      <p:cBhvr>
                                        <p:cTn id="16" dur="400"/>
                                        <p:tgtEl>
                                          <p:spTgt spid="6">
                                            <p:txEl>
                                              <p:pRg st="0" end="0"/>
                                            </p:txEl>
                                          </p:spTgt>
                                        </p:tgtEl>
                                      </p:cBhvr>
                                    </p:animEffect>
                                    <p:anim calcmode="lin" valueType="num">
                                      <p:cBhvr>
                                        <p:cTn id="17" dur="4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8" dur="400" fill="hold"/>
                                        <p:tgtEl>
                                          <p:spTgt spid="6">
                                            <p:txEl>
                                              <p:pRg st="0" end="0"/>
                                            </p:txEl>
                                          </p:spTgt>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200"/>
                                  </p:stCondLst>
                                  <p:childTnLst>
                                    <p:set>
                                      <p:cBhvr>
                                        <p:cTn id="20" dur="1" fill="hold">
                                          <p:stCondLst>
                                            <p:cond delay="0"/>
                                          </p:stCondLst>
                                        </p:cTn>
                                        <p:tgtEl>
                                          <p:spTgt spid="8">
                                            <p:txEl>
                                              <p:pRg st="0" end="0"/>
                                            </p:txEl>
                                          </p:spTgt>
                                        </p:tgtEl>
                                        <p:attrNameLst>
                                          <p:attrName>style.visibility</p:attrName>
                                        </p:attrNameLst>
                                      </p:cBhvr>
                                      <p:to>
                                        <p:strVal val="visible"/>
                                      </p:to>
                                    </p:set>
                                    <p:animEffect transition="in" filter="fade">
                                      <p:cBhvr>
                                        <p:cTn id="21" dur="500"/>
                                        <p:tgtEl>
                                          <p:spTgt spid="8">
                                            <p:txEl>
                                              <p:pRg st="0" end="0"/>
                                            </p:txEl>
                                          </p:spTgt>
                                        </p:tgtEl>
                                      </p:cBhvr>
                                    </p:animEffect>
                                    <p:anim calcmode="lin" valueType="num">
                                      <p:cBhvr>
                                        <p:cTn id="22"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23" dur="5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10" presetClass="entr" presetSubtype="0" fill="hold" nodeType="withEffect" nodePh="1">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400"/>
                        <p:tgtEl>
                          <p:spTgt spid="6"/>
                        </p:tgtEl>
                      </p:cBhvr>
                    </p:animEffect>
                    <p:anim calcmode="lin" valueType="num">
                      <p:cBhvr>
                        <p:cTn dur="400" fill="hold"/>
                        <p:tgtEl>
                          <p:spTgt spid="6"/>
                        </p:tgtEl>
                        <p:attrNameLst>
                          <p:attrName>ppt_x</p:attrName>
                        </p:attrNameLst>
                      </p:cBhvr>
                      <p:tavLst>
                        <p:tav tm="0">
                          <p:val>
                            <p:strVal val="#ppt_x"/>
                          </p:val>
                        </p:tav>
                        <p:tav tm="100000">
                          <p:val>
                            <p:strVal val="#ppt_x"/>
                          </p:val>
                        </p:tav>
                      </p:tavLst>
                    </p:anim>
                    <p:anim calcmode="lin" valueType="num">
                      <p:cBhvr>
                        <p:cTn dur="400" fill="hold"/>
                        <p:tgtEl>
                          <p:spTgt spid="6"/>
                        </p:tgtEl>
                        <p:attrNameLst>
                          <p:attrName>ppt_y</p:attrName>
                        </p:attrNameLst>
                      </p:cBhvr>
                      <p:tavLst>
                        <p:tav tm="0">
                          <p:val>
                            <p:strVal val="#ppt_y+.1"/>
                          </p:val>
                        </p:tav>
                        <p:tav tm="100000">
                          <p:val>
                            <p:strVal val="#ppt_y"/>
                          </p:val>
                        </p:tav>
                      </p:tavLst>
                    </p:anim>
                  </p:childTnLst>
                </p:cTn>
              </p:par>
            </p:tnLst>
          </p:tmpl>
        </p:tmplLst>
      </p:bldP>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anim calcmode="lin" valueType="num">
                      <p:cBhvr>
                        <p:cTn dur="500" fill="hold"/>
                        <p:tgtEl>
                          <p:spTgt spid="8"/>
                        </p:tgtEl>
                        <p:attrNameLst>
                          <p:attrName>ppt_x</p:attrName>
                        </p:attrNameLst>
                      </p:cBhvr>
                      <p:tavLst>
                        <p:tav tm="0">
                          <p:val>
                            <p:strVal val="#ppt_x"/>
                          </p:val>
                        </p:tav>
                        <p:tav tm="100000">
                          <p:val>
                            <p:strVal val="#ppt_x"/>
                          </p:val>
                        </p:tav>
                      </p:tavLst>
                    </p:anim>
                    <p:anim calcmode="lin" valueType="num">
                      <p:cBhvr>
                        <p:cTn dur="500" fill="hold"/>
                        <p:tgtEl>
                          <p:spTgt spid="8"/>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ree Columns Text">
    <p:spTree>
      <p:nvGrpSpPr>
        <p:cNvPr id="1" name=""/>
        <p:cNvGrpSpPr/>
        <p:nvPr/>
      </p:nvGrpSpPr>
      <p:grpSpPr>
        <a:xfrm>
          <a:off x="0" y="0"/>
          <a:ext cx="0" cy="0"/>
          <a:chOff x="0" y="0"/>
          <a:chExt cx="0" cy="0"/>
        </a:xfrm>
      </p:grpSpPr>
      <p:sp>
        <p:nvSpPr>
          <p:cNvPr id="6"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slide</a:t>
            </a:r>
            <a:r>
              <a:rPr lang="es-ES_tradnl" dirty="0" smtClean="0"/>
              <a:t> </a:t>
            </a:r>
            <a:r>
              <a:rPr lang="es-ES_tradnl" dirty="0" err="1" smtClean="0"/>
              <a:t>example</a:t>
            </a:r>
            <a:endParaRPr lang="es-ES_tradnl" dirty="0" smtClean="0"/>
          </a:p>
        </p:txBody>
      </p:sp>
      <p:sp>
        <p:nvSpPr>
          <p:cNvPr id="8"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9" name="Text Placeholder 2"/>
          <p:cNvSpPr>
            <a:spLocks noGrp="1"/>
          </p:cNvSpPr>
          <p:nvPr>
            <p:ph type="body" sz="quarter" idx="16" hasCustomPrompt="1"/>
          </p:nvPr>
        </p:nvSpPr>
        <p:spPr>
          <a:xfrm>
            <a:off x="452438" y="1172498"/>
            <a:ext cx="8229600" cy="4093770"/>
          </a:xfrm>
          <a:prstGeom prst="rect">
            <a:avLst/>
          </a:prstGeom>
        </p:spPr>
        <p:txBody>
          <a:bodyPr vert="horz" lIns="95057" tIns="47529" rIns="95057" bIns="47529" numCol="3" spcCol="280728"/>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r>
              <a:rPr lang="en-US" dirty="0" err="1" smtClean="0"/>
              <a:t>Duis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r>
              <a:rPr lang="en-US" dirty="0" err="1" smtClean="0"/>
              <a:t>Morbi</a:t>
            </a:r>
            <a:r>
              <a:rPr lang="en-US" dirty="0" smtClean="0"/>
              <a:t> </a:t>
            </a:r>
            <a:r>
              <a:rPr lang="en-US" dirty="0" err="1" smtClean="0"/>
              <a:t>sodales</a:t>
            </a:r>
            <a:r>
              <a:rPr lang="en-US" dirty="0" smtClean="0"/>
              <a:t> </a:t>
            </a:r>
            <a:r>
              <a:rPr lang="en-US" dirty="0" err="1" smtClean="0"/>
              <a:t>volutpat</a:t>
            </a:r>
            <a:r>
              <a:rPr lang="en-US" dirty="0" smtClean="0"/>
              <a:t> </a:t>
            </a:r>
            <a:r>
              <a:rPr lang="en-US" dirty="0" err="1" smtClean="0"/>
              <a:t>tellus</a:t>
            </a:r>
            <a:r>
              <a:rPr lang="en-US" dirty="0" smtClean="0"/>
              <a:t>, </a:t>
            </a:r>
            <a:r>
              <a:rPr lang="en-US" dirty="0" err="1" smtClean="0"/>
              <a:t>quis</a:t>
            </a:r>
            <a:r>
              <a:rPr lang="en-US" dirty="0" smtClean="0"/>
              <a:t> </a:t>
            </a:r>
            <a:r>
              <a:rPr lang="en-US" dirty="0" err="1" smtClean="0"/>
              <a:t>aliquam</a:t>
            </a:r>
            <a:r>
              <a:rPr lang="en-US" dirty="0" smtClean="0"/>
              <a:t> </a:t>
            </a:r>
            <a:r>
              <a:rPr lang="en-US" dirty="0" err="1" smtClean="0"/>
              <a:t>urna</a:t>
            </a:r>
            <a:r>
              <a:rPr lang="en-US" dirty="0" smtClean="0"/>
              <a:t> </a:t>
            </a:r>
            <a:r>
              <a:rPr lang="en-US" dirty="0" err="1" smtClean="0"/>
              <a:t>cursus</a:t>
            </a:r>
            <a:r>
              <a:rPr lang="en-US" dirty="0" smtClean="0"/>
              <a:t> et. </a:t>
            </a:r>
            <a:r>
              <a:rPr lang="en-US" dirty="0" err="1" smtClean="0"/>
              <a:t>Proin</a:t>
            </a:r>
            <a:r>
              <a:rPr lang="en-US" dirty="0" smtClean="0"/>
              <a:t> </a:t>
            </a:r>
            <a:r>
              <a:rPr lang="en-US" dirty="0" err="1" smtClean="0"/>
              <a:t>commodo</a:t>
            </a:r>
            <a:r>
              <a:rPr lang="en-US" dirty="0" smtClean="0"/>
              <a:t> </a:t>
            </a:r>
            <a:r>
              <a:rPr lang="en-US" dirty="0" err="1" smtClean="0"/>
              <a:t>arcu</a:t>
            </a:r>
            <a:r>
              <a:rPr lang="en-US" dirty="0" smtClean="0"/>
              <a:t> </a:t>
            </a:r>
            <a:r>
              <a:rPr lang="en-US" dirty="0" err="1" smtClean="0"/>
              <a:t>nec</a:t>
            </a:r>
            <a:r>
              <a:rPr lang="en-US" dirty="0" smtClean="0"/>
              <a:t> nisi </a:t>
            </a:r>
            <a:r>
              <a:rPr lang="en-US" dirty="0" err="1" smtClean="0"/>
              <a:t>rhoncus</a:t>
            </a:r>
            <a:r>
              <a:rPr lang="en-US" dirty="0" smtClean="0"/>
              <a:t> </a:t>
            </a:r>
            <a:r>
              <a:rPr lang="en-US" dirty="0" err="1" smtClean="0"/>
              <a:t>dapibus</a:t>
            </a:r>
            <a:r>
              <a:rPr lang="en-US" dirty="0" smtClean="0"/>
              <a:t>. </a:t>
            </a:r>
          </a:p>
          <a:p>
            <a:pPr lvl="0"/>
            <a:endParaRPr lang="en-US" dirty="0" smtClean="0"/>
          </a:p>
          <a:p>
            <a:pPr lvl="0"/>
            <a:r>
              <a:rPr lang="en-US" dirty="0" err="1" smtClean="0"/>
              <a:t>Praesent</a:t>
            </a:r>
            <a:r>
              <a:rPr lang="en-US" dirty="0" smtClean="0"/>
              <a:t> </a:t>
            </a:r>
            <a:r>
              <a:rPr lang="en-US" dirty="0" err="1" smtClean="0"/>
              <a:t>nec</a:t>
            </a:r>
            <a:r>
              <a:rPr lang="en-US" dirty="0" smtClean="0"/>
              <a:t> </a:t>
            </a:r>
            <a:r>
              <a:rPr lang="en-US" dirty="0" err="1" smtClean="0"/>
              <a:t>elit</a:t>
            </a:r>
            <a:r>
              <a:rPr lang="en-US" dirty="0" smtClean="0"/>
              <a:t> non </a:t>
            </a:r>
            <a:r>
              <a:rPr lang="en-US" dirty="0" err="1" smtClean="0"/>
              <a:t>metus</a:t>
            </a:r>
            <a:r>
              <a:rPr lang="en-US" dirty="0" smtClean="0"/>
              <a:t> </a:t>
            </a:r>
            <a:r>
              <a:rPr lang="en-US" dirty="0" err="1" smtClean="0"/>
              <a:t>mollis</a:t>
            </a:r>
            <a:r>
              <a:rPr lang="en-US" dirty="0" smtClean="0"/>
              <a:t> </a:t>
            </a:r>
            <a:r>
              <a:rPr lang="en-US" dirty="0" err="1" smtClean="0"/>
              <a:t>placerat</a:t>
            </a:r>
            <a:r>
              <a:rPr lang="en-US" dirty="0" smtClean="0"/>
              <a:t>. </a:t>
            </a:r>
            <a:r>
              <a:rPr lang="en-US" dirty="0" err="1" smtClean="0"/>
              <a:t>Vivamus</a:t>
            </a:r>
            <a:r>
              <a:rPr lang="en-US" dirty="0" smtClean="0"/>
              <a:t> </a:t>
            </a:r>
            <a:r>
              <a:rPr lang="en-US" dirty="0" err="1" smtClean="0"/>
              <a:t>porta</a:t>
            </a:r>
            <a:r>
              <a:rPr lang="en-US" dirty="0" smtClean="0"/>
              <a:t> </a:t>
            </a:r>
            <a:r>
              <a:rPr lang="en-US" dirty="0" err="1" smtClean="0"/>
              <a:t>pulvinar</a:t>
            </a:r>
            <a:r>
              <a:rPr lang="en-US" dirty="0" smtClean="0"/>
              <a:t> </a:t>
            </a:r>
            <a:r>
              <a:rPr lang="en-US" dirty="0" err="1" smtClean="0"/>
              <a:t>iaculis</a:t>
            </a:r>
            <a:r>
              <a:rPr lang="en-US" dirty="0" smtClean="0"/>
              <a:t>. </a:t>
            </a:r>
            <a:r>
              <a:rPr lang="en-US" dirty="0" err="1" smtClean="0"/>
              <a:t>Donec</a:t>
            </a:r>
            <a:r>
              <a:rPr lang="en-US" dirty="0" smtClean="0"/>
              <a:t> </a:t>
            </a:r>
            <a:r>
              <a:rPr lang="en-US" dirty="0" err="1" smtClean="0"/>
              <a:t>augue</a:t>
            </a:r>
            <a:r>
              <a:rPr lang="en-US" dirty="0" smtClean="0"/>
              <a:t> </a:t>
            </a:r>
            <a:r>
              <a:rPr lang="en-US" dirty="0" err="1" smtClean="0"/>
              <a:t>arcu</a:t>
            </a:r>
            <a:r>
              <a:rPr lang="en-US" dirty="0" smtClean="0"/>
              <a:t>, </a:t>
            </a:r>
            <a:r>
              <a:rPr lang="en-US" dirty="0" err="1" smtClean="0"/>
              <a:t>volutpat</a:t>
            </a:r>
            <a:r>
              <a:rPr lang="en-US" dirty="0" smtClean="0"/>
              <a:t> </a:t>
            </a:r>
            <a:r>
              <a:rPr lang="en-US" dirty="0" err="1" smtClean="0"/>
              <a:t>nec</a:t>
            </a:r>
            <a:r>
              <a:rPr lang="en-US" dirty="0" smtClean="0"/>
              <a:t> </a:t>
            </a:r>
            <a:r>
              <a:rPr lang="en-US" dirty="0" err="1" smtClean="0"/>
              <a:t>risus</a:t>
            </a:r>
            <a:r>
              <a:rPr lang="en-US" dirty="0" smtClean="0"/>
              <a:t> </a:t>
            </a:r>
            <a:r>
              <a:rPr lang="en-US" dirty="0" err="1" smtClean="0"/>
              <a:t>eget</a:t>
            </a:r>
            <a:r>
              <a:rPr lang="en-US" dirty="0" smtClean="0"/>
              <a:t>, </a:t>
            </a:r>
            <a:r>
              <a:rPr lang="en-US" dirty="0" err="1" smtClean="0"/>
              <a:t>finibus</a:t>
            </a:r>
            <a:r>
              <a:rPr lang="en-US" dirty="0" smtClean="0"/>
              <a:t> </a:t>
            </a:r>
            <a:r>
              <a:rPr lang="en-US" dirty="0" err="1" smtClean="0"/>
              <a:t>lacinia</a:t>
            </a:r>
            <a:r>
              <a:rPr lang="en-US" dirty="0" smtClean="0"/>
              <a:t> ligula. </a:t>
            </a:r>
            <a:r>
              <a:rPr lang="en-US" dirty="0" err="1" smtClean="0"/>
              <a:t>Curabitur</a:t>
            </a:r>
            <a:r>
              <a:rPr lang="en-US" dirty="0" smtClean="0"/>
              <a:t> </a:t>
            </a:r>
            <a:r>
              <a:rPr lang="en-US" dirty="0" err="1" smtClean="0"/>
              <a:t>bibendum</a:t>
            </a:r>
            <a:r>
              <a:rPr lang="en-US" dirty="0" smtClean="0"/>
              <a:t> </a:t>
            </a:r>
            <a:r>
              <a:rPr lang="en-US" dirty="0" err="1" smtClean="0"/>
              <a:t>arcu</a:t>
            </a:r>
            <a:r>
              <a:rPr lang="en-US" dirty="0" smtClean="0"/>
              <a:t> sit </a:t>
            </a:r>
            <a:r>
              <a:rPr lang="en-US" dirty="0" err="1" smtClean="0"/>
              <a:t>amet</a:t>
            </a:r>
            <a:r>
              <a:rPr lang="en-US" dirty="0" smtClean="0"/>
              <a:t> </a:t>
            </a:r>
            <a:r>
              <a:rPr lang="en-US" dirty="0" err="1" smtClean="0"/>
              <a:t>faucibus</a:t>
            </a:r>
            <a:r>
              <a:rPr lang="en-US" dirty="0" smtClean="0"/>
              <a:t> </a:t>
            </a:r>
            <a:r>
              <a:rPr lang="en-US" dirty="0" err="1" smtClean="0"/>
              <a:t>posuere</a:t>
            </a:r>
            <a:r>
              <a:rPr lang="en-US" dirty="0" smtClean="0"/>
              <a:t>. </a:t>
            </a:r>
            <a:r>
              <a:rPr lang="en-US" dirty="0" err="1" smtClean="0"/>
              <a:t>Donec</a:t>
            </a:r>
            <a:r>
              <a:rPr lang="en-US" dirty="0" smtClean="0"/>
              <a:t> a </a:t>
            </a:r>
            <a:r>
              <a:rPr lang="en-US" dirty="0" err="1" smtClean="0"/>
              <a:t>est</a:t>
            </a:r>
            <a:r>
              <a:rPr lang="en-US" dirty="0" smtClean="0"/>
              <a:t> at </a:t>
            </a:r>
            <a:r>
              <a:rPr lang="en-US" dirty="0" err="1" smtClean="0"/>
              <a:t>arcu</a:t>
            </a:r>
            <a:r>
              <a:rPr lang="en-US" dirty="0" smtClean="0"/>
              <a:t> </a:t>
            </a:r>
            <a:r>
              <a:rPr lang="en-US" dirty="0" err="1" smtClean="0"/>
              <a:t>congue</a:t>
            </a:r>
            <a:r>
              <a:rPr lang="en-US" dirty="0" smtClean="0"/>
              <a:t> </a:t>
            </a:r>
            <a:r>
              <a:rPr lang="en-US" dirty="0" err="1" smtClean="0"/>
              <a:t>congue</a:t>
            </a:r>
            <a:r>
              <a:rPr lang="en-US" dirty="0" smtClean="0"/>
              <a:t> </a:t>
            </a:r>
            <a:r>
              <a:rPr lang="en-US" dirty="0" err="1" smtClean="0"/>
              <a:t>vel</a:t>
            </a:r>
            <a:r>
              <a:rPr lang="en-US" dirty="0" smtClean="0"/>
              <a:t> </a:t>
            </a:r>
            <a:r>
              <a:rPr lang="en-US" dirty="0" err="1" smtClean="0"/>
              <a:t>eget</a:t>
            </a:r>
            <a:r>
              <a:rPr lang="en-US" dirty="0" smtClean="0"/>
              <a:t> ex. </a:t>
            </a:r>
            <a:r>
              <a:rPr lang="en-US" dirty="0" err="1" smtClean="0"/>
              <a:t>Duis</a:t>
            </a:r>
            <a:r>
              <a:rPr lang="en-US" dirty="0" smtClean="0"/>
              <a:t> </a:t>
            </a:r>
            <a:r>
              <a:rPr lang="en-US" dirty="0" err="1" smtClean="0"/>
              <a:t>auctor</a:t>
            </a:r>
            <a:r>
              <a:rPr lang="en-US" dirty="0" smtClean="0"/>
              <a:t> </a:t>
            </a:r>
            <a:r>
              <a:rPr lang="en-US" dirty="0" err="1" smtClean="0"/>
              <a:t>lectus</a:t>
            </a:r>
            <a:r>
              <a:rPr lang="en-US" dirty="0" smtClean="0"/>
              <a:t> </a:t>
            </a:r>
            <a:r>
              <a:rPr lang="en-US" dirty="0" err="1" smtClean="0"/>
              <a:t>maximus</a:t>
            </a:r>
            <a:r>
              <a:rPr lang="en-US" dirty="0" smtClean="0"/>
              <a:t> </a:t>
            </a:r>
            <a:r>
              <a:rPr lang="en-US" dirty="0" err="1" smtClean="0"/>
              <a:t>sapien</a:t>
            </a:r>
            <a:r>
              <a:rPr lang="en-US" dirty="0" smtClean="0"/>
              <a:t> </a:t>
            </a:r>
            <a:r>
              <a:rPr lang="en-US" dirty="0" err="1" smtClean="0"/>
              <a:t>suscipit</a:t>
            </a:r>
            <a:r>
              <a:rPr lang="en-US" dirty="0" smtClean="0"/>
              <a:t> </a:t>
            </a:r>
            <a:r>
              <a:rPr lang="en-US" dirty="0" err="1" smtClean="0"/>
              <a:t>interdum</a:t>
            </a:r>
            <a:r>
              <a:rPr lang="en-US" dirty="0" smtClean="0"/>
              <a:t>.</a:t>
            </a:r>
          </a:p>
          <a:p>
            <a:pPr lvl="0"/>
            <a:endParaRPr lang="en-US" dirty="0" smtClean="0"/>
          </a:p>
          <a:p>
            <a:pPr lvl="0"/>
            <a:r>
              <a:rPr lang="en-US" dirty="0" err="1" smtClean="0"/>
              <a:t>Curabitur</a:t>
            </a:r>
            <a:r>
              <a:rPr lang="en-US" dirty="0" smtClean="0"/>
              <a:t> </a:t>
            </a:r>
            <a:r>
              <a:rPr lang="en-US" dirty="0" err="1" smtClean="0"/>
              <a:t>rhoncus</a:t>
            </a:r>
            <a:r>
              <a:rPr lang="en-US" dirty="0" smtClean="0"/>
              <a:t>, </a:t>
            </a:r>
            <a:r>
              <a:rPr lang="en-US" dirty="0" err="1" smtClean="0"/>
              <a:t>diam</a:t>
            </a:r>
            <a:r>
              <a:rPr lang="en-US" dirty="0" smtClean="0"/>
              <a:t> </a:t>
            </a:r>
            <a:r>
              <a:rPr lang="en-US" dirty="0" err="1" smtClean="0"/>
              <a:t>vel</a:t>
            </a:r>
            <a:r>
              <a:rPr lang="en-US" dirty="0" smtClean="0"/>
              <a:t> </a:t>
            </a:r>
            <a:r>
              <a:rPr lang="en-US" dirty="0" err="1" smtClean="0"/>
              <a:t>congue</a:t>
            </a:r>
            <a:r>
              <a:rPr lang="en-US" dirty="0" smtClean="0"/>
              <a:t> </a:t>
            </a:r>
            <a:r>
              <a:rPr lang="en-US" dirty="0" err="1" smtClean="0"/>
              <a:t>pulvinar</a:t>
            </a:r>
            <a:r>
              <a:rPr lang="en-US" dirty="0" smtClean="0"/>
              <a:t>, </a:t>
            </a:r>
            <a:r>
              <a:rPr lang="en-US" dirty="0" err="1" smtClean="0"/>
              <a:t>erat</a:t>
            </a:r>
            <a:r>
              <a:rPr lang="en-US" dirty="0" smtClean="0"/>
              <a:t> </a:t>
            </a:r>
            <a:r>
              <a:rPr lang="en-US" dirty="0" err="1" smtClean="0"/>
              <a:t>massa</a:t>
            </a:r>
            <a:r>
              <a:rPr lang="en-US" dirty="0" smtClean="0"/>
              <a:t> </a:t>
            </a:r>
            <a:r>
              <a:rPr lang="en-US" dirty="0" err="1" smtClean="0"/>
              <a:t>lacinia</a:t>
            </a:r>
            <a:r>
              <a:rPr lang="en-US" dirty="0" smtClean="0"/>
              <a:t> </a:t>
            </a:r>
            <a:r>
              <a:rPr lang="en-US" dirty="0" err="1" smtClean="0"/>
              <a:t>purus</a:t>
            </a:r>
            <a:r>
              <a:rPr lang="en-US" dirty="0" smtClean="0"/>
              <a:t>, in </a:t>
            </a:r>
            <a:r>
              <a:rPr lang="en-US" dirty="0" err="1" smtClean="0"/>
              <a:t>laoreet</a:t>
            </a:r>
            <a:r>
              <a:rPr lang="en-US" dirty="0" smtClean="0"/>
              <a:t> </a:t>
            </a:r>
            <a:r>
              <a:rPr lang="en-US" dirty="0" err="1" smtClean="0"/>
              <a:t>purus</a:t>
            </a:r>
            <a:r>
              <a:rPr lang="en-US" dirty="0" smtClean="0"/>
              <a:t> </a:t>
            </a:r>
            <a:r>
              <a:rPr lang="en-US" dirty="0" err="1" smtClean="0"/>
              <a:t>massa</a:t>
            </a:r>
            <a:r>
              <a:rPr lang="en-US" dirty="0" smtClean="0"/>
              <a:t> in </a:t>
            </a:r>
            <a:r>
              <a:rPr lang="en-US" dirty="0" err="1" smtClean="0"/>
              <a:t>nunc</a:t>
            </a:r>
            <a:r>
              <a:rPr lang="en-US" dirty="0" smtClean="0"/>
              <a:t>. </a:t>
            </a:r>
            <a:r>
              <a:rPr lang="en-US" dirty="0" err="1" smtClean="0"/>
              <a:t>Phasellus</a:t>
            </a:r>
            <a:r>
              <a:rPr lang="en-US" dirty="0" smtClean="0"/>
              <a:t> </a:t>
            </a:r>
            <a:r>
              <a:rPr lang="en-US" dirty="0" err="1" smtClean="0"/>
              <a:t>finibus</a:t>
            </a:r>
            <a:r>
              <a:rPr lang="en-US" dirty="0" smtClean="0"/>
              <a:t> </a:t>
            </a:r>
            <a:r>
              <a:rPr lang="en-US" dirty="0" err="1" smtClean="0"/>
              <a:t>malesuada</a:t>
            </a:r>
            <a:r>
              <a:rPr lang="en-US" dirty="0" smtClean="0"/>
              <a:t> </a:t>
            </a:r>
            <a:r>
              <a:rPr lang="en-US" dirty="0" err="1" smtClean="0"/>
              <a:t>lobortis</a:t>
            </a:r>
            <a:r>
              <a:rPr lang="en-US" dirty="0" smtClean="0"/>
              <a:t>. </a:t>
            </a:r>
            <a:r>
              <a:rPr lang="en-US" dirty="0" err="1" smtClean="0"/>
              <a:t>Sed</a:t>
            </a:r>
            <a:r>
              <a:rPr lang="en-US" dirty="0" smtClean="0"/>
              <a:t> </a:t>
            </a:r>
            <a:r>
              <a:rPr lang="en-US" dirty="0" err="1" smtClean="0"/>
              <a:t>quis</a:t>
            </a:r>
            <a:r>
              <a:rPr lang="en-US" dirty="0" smtClean="0"/>
              <a:t> </a:t>
            </a:r>
            <a:r>
              <a:rPr lang="en-US" dirty="0" err="1" smtClean="0"/>
              <a:t>tellus</a:t>
            </a:r>
            <a:r>
              <a:rPr lang="en-US" dirty="0" smtClean="0"/>
              <a:t> id </a:t>
            </a:r>
            <a:r>
              <a:rPr lang="en-US" dirty="0" err="1" smtClean="0"/>
              <a:t>nulla</a:t>
            </a:r>
            <a:r>
              <a:rPr lang="en-US" dirty="0" smtClean="0"/>
              <a:t> </a:t>
            </a:r>
            <a:r>
              <a:rPr lang="en-US" dirty="0" err="1" smtClean="0"/>
              <a:t>mollis</a:t>
            </a:r>
            <a:r>
              <a:rPr lang="en-US" dirty="0" smtClean="0"/>
              <a:t> </a:t>
            </a:r>
            <a:r>
              <a:rPr lang="en-US" dirty="0" err="1" smtClean="0"/>
              <a:t>iaculis</a:t>
            </a:r>
            <a:r>
              <a:rPr lang="en-US" dirty="0" smtClean="0"/>
              <a:t>. Nam </a:t>
            </a:r>
            <a:r>
              <a:rPr lang="en-US" dirty="0" err="1" smtClean="0"/>
              <a:t>nec</a:t>
            </a:r>
            <a:r>
              <a:rPr lang="en-US" dirty="0" smtClean="0"/>
              <a:t> </a:t>
            </a:r>
            <a:r>
              <a:rPr lang="en-US" dirty="0" err="1" smtClean="0"/>
              <a:t>auctor</a:t>
            </a:r>
            <a:r>
              <a:rPr lang="en-US" dirty="0" smtClean="0"/>
              <a:t> </a:t>
            </a:r>
            <a:r>
              <a:rPr lang="en-US" dirty="0" err="1" smtClean="0"/>
              <a:t>arcu</a:t>
            </a:r>
            <a:r>
              <a:rPr lang="en-US" dirty="0" smtClean="0"/>
              <a:t>. </a:t>
            </a:r>
            <a:r>
              <a:rPr lang="en-US" dirty="0" err="1" smtClean="0"/>
              <a:t>Aenean</a:t>
            </a:r>
            <a:r>
              <a:rPr lang="en-US" dirty="0" smtClean="0"/>
              <a:t> </a:t>
            </a:r>
            <a:r>
              <a:rPr lang="en-US" dirty="0" err="1" smtClean="0"/>
              <a:t>molestie</a:t>
            </a:r>
            <a:r>
              <a:rPr lang="en-US" dirty="0" smtClean="0"/>
              <a:t> lacus </a:t>
            </a:r>
            <a:r>
              <a:rPr lang="en-US" dirty="0" err="1" smtClean="0"/>
              <a:t>ut</a:t>
            </a:r>
            <a:r>
              <a:rPr lang="en-US" dirty="0" smtClean="0"/>
              <a:t> </a:t>
            </a:r>
            <a:r>
              <a:rPr lang="en-US" dirty="0" err="1" smtClean="0"/>
              <a:t>urna</a:t>
            </a:r>
            <a:r>
              <a:rPr lang="en-US" dirty="0" smtClean="0"/>
              <a:t> </a:t>
            </a:r>
            <a:r>
              <a:rPr lang="en-US" dirty="0" err="1" smtClean="0"/>
              <a:t>accumsan</a:t>
            </a:r>
            <a:r>
              <a:rPr lang="en-US" dirty="0" smtClean="0"/>
              <a:t>, a </a:t>
            </a:r>
            <a:r>
              <a:rPr lang="en-US" dirty="0" err="1" smtClean="0"/>
              <a:t>rhoncus</a:t>
            </a:r>
            <a:r>
              <a:rPr lang="en-US" dirty="0" smtClean="0"/>
              <a:t> </a:t>
            </a:r>
            <a:r>
              <a:rPr lang="en-US" dirty="0" err="1" smtClean="0"/>
              <a:t>orci</a:t>
            </a:r>
            <a:r>
              <a:rPr lang="en-US" dirty="0" smtClean="0"/>
              <a:t> </a:t>
            </a:r>
            <a:r>
              <a:rPr lang="en-US" dirty="0" err="1" smtClean="0"/>
              <a:t>rhoncus</a:t>
            </a:r>
            <a:r>
              <a:rPr lang="en-US" dirty="0" smtClean="0"/>
              <a:t>. </a:t>
            </a:r>
            <a:r>
              <a:rPr lang="en-US" dirty="0" err="1" smtClean="0"/>
              <a:t>Fusce</a:t>
            </a:r>
            <a:r>
              <a:rPr lang="en-US" dirty="0" smtClean="0"/>
              <a:t> </a:t>
            </a:r>
            <a:r>
              <a:rPr lang="en-US" dirty="0" err="1" smtClean="0"/>
              <a:t>orci</a:t>
            </a:r>
            <a:r>
              <a:rPr lang="en-US" dirty="0" smtClean="0"/>
              <a:t> </a:t>
            </a:r>
            <a:r>
              <a:rPr lang="en-US" dirty="0" err="1" smtClean="0"/>
              <a:t>velit</a:t>
            </a:r>
            <a:r>
              <a:rPr lang="en-US" dirty="0" smtClean="0"/>
              <a:t>, </a:t>
            </a:r>
            <a:r>
              <a:rPr lang="en-US" dirty="0" err="1" smtClean="0"/>
              <a:t>euismod</a:t>
            </a:r>
            <a:r>
              <a:rPr lang="en-US" dirty="0" smtClean="0"/>
              <a:t> </a:t>
            </a:r>
            <a:r>
              <a:rPr lang="en-US" dirty="0" err="1" smtClean="0"/>
              <a:t>quis</a:t>
            </a:r>
            <a:r>
              <a:rPr lang="en-US" dirty="0" smtClean="0"/>
              <a:t> </a:t>
            </a:r>
            <a:r>
              <a:rPr lang="en-US" dirty="0" err="1" smtClean="0"/>
              <a:t>pulvinar</a:t>
            </a:r>
            <a:r>
              <a:rPr lang="en-US" dirty="0" smtClean="0"/>
              <a:t> ac, </a:t>
            </a:r>
            <a:r>
              <a:rPr lang="en-US" dirty="0" err="1" smtClean="0"/>
              <a:t>ultrices</a:t>
            </a:r>
            <a:r>
              <a:rPr lang="en-US" dirty="0" smtClean="0"/>
              <a:t> </a:t>
            </a:r>
            <a:r>
              <a:rPr lang="en-US" dirty="0" err="1" smtClean="0"/>
              <a:t>vel</a:t>
            </a:r>
            <a:r>
              <a:rPr lang="en-US" dirty="0" smtClean="0"/>
              <a:t> dui. </a:t>
            </a:r>
            <a:r>
              <a:rPr lang="en-US" dirty="0" err="1" smtClean="0"/>
              <a:t>Praesent</a:t>
            </a:r>
            <a:r>
              <a:rPr lang="en-US" dirty="0" smtClean="0"/>
              <a:t> </a:t>
            </a:r>
            <a:r>
              <a:rPr lang="en-US" dirty="0" err="1" smtClean="0"/>
              <a:t>commodo</a:t>
            </a:r>
            <a:r>
              <a:rPr lang="en-US" dirty="0" smtClean="0"/>
              <a:t>, </a:t>
            </a:r>
            <a:r>
              <a:rPr lang="en-US" dirty="0" err="1" smtClean="0"/>
              <a:t>odio</a:t>
            </a:r>
            <a:r>
              <a:rPr lang="en-US" dirty="0" smtClean="0"/>
              <a:t> </a:t>
            </a:r>
            <a:r>
              <a:rPr lang="en-US" dirty="0" err="1" smtClean="0"/>
              <a:t>eu</a:t>
            </a:r>
            <a:r>
              <a:rPr lang="en-US" dirty="0" smtClean="0"/>
              <a:t> </a:t>
            </a:r>
            <a:r>
              <a:rPr lang="en-US" dirty="0" err="1" smtClean="0"/>
              <a:t>ullamcorper</a:t>
            </a:r>
            <a:r>
              <a:rPr lang="en-US" dirty="0" smtClean="0"/>
              <a:t> </a:t>
            </a:r>
            <a:r>
              <a:rPr lang="en-US" dirty="0" err="1" smtClean="0"/>
              <a:t>eleifend</a:t>
            </a:r>
            <a:r>
              <a:rPr lang="en-US" dirty="0" smtClean="0"/>
              <a:t>, magna </a:t>
            </a:r>
            <a:r>
              <a:rPr lang="en-US" dirty="0" err="1" smtClean="0"/>
              <a:t>metus</a:t>
            </a:r>
            <a:r>
              <a:rPr lang="en-US" dirty="0" smtClean="0"/>
              <a:t> </a:t>
            </a:r>
            <a:r>
              <a:rPr lang="en-US" dirty="0" err="1" smtClean="0"/>
              <a:t>euismod</a:t>
            </a:r>
            <a:r>
              <a:rPr lang="en-US" dirty="0" smtClean="0"/>
              <a:t> </a:t>
            </a:r>
            <a:r>
              <a:rPr lang="en-US" dirty="0" err="1" smtClean="0"/>
              <a:t>elit</a:t>
            </a:r>
            <a:r>
              <a:rPr lang="en-US" dirty="0" smtClean="0"/>
              <a:t>, in </a:t>
            </a:r>
            <a:r>
              <a:rPr lang="en-US" dirty="0" err="1" smtClean="0"/>
              <a:t>porttitor</a:t>
            </a:r>
            <a:r>
              <a:rPr lang="en-US" dirty="0" smtClean="0"/>
              <a:t> </a:t>
            </a:r>
            <a:r>
              <a:rPr lang="en-US" dirty="0" err="1" smtClean="0"/>
              <a:t>urna</a:t>
            </a:r>
            <a:r>
              <a:rPr lang="en-US" dirty="0" smtClean="0"/>
              <a:t> </a:t>
            </a:r>
            <a:r>
              <a:rPr lang="en-US" dirty="0" err="1" smtClean="0"/>
              <a:t>nisl</a:t>
            </a:r>
            <a:r>
              <a:rPr lang="en-US" dirty="0" smtClean="0"/>
              <a:t> </a:t>
            </a:r>
            <a:r>
              <a:rPr lang="en-US" dirty="0" err="1" smtClean="0"/>
              <a:t>ut</a:t>
            </a:r>
            <a:r>
              <a:rPr lang="en-US" dirty="0" smtClean="0"/>
              <a:t> </a:t>
            </a:r>
            <a:r>
              <a:rPr lang="en-US" dirty="0" err="1" smtClean="0"/>
              <a:t>nulla</a:t>
            </a:r>
            <a:r>
              <a:rPr lang="en-US" dirty="0" smtClean="0"/>
              <a:t>. </a:t>
            </a:r>
            <a:r>
              <a:rPr lang="en-US" dirty="0" err="1" smtClean="0"/>
              <a:t>Donec</a:t>
            </a:r>
            <a:r>
              <a:rPr lang="en-US" dirty="0" smtClean="0"/>
              <a:t> </a:t>
            </a:r>
            <a:r>
              <a:rPr lang="en-US" dirty="0" err="1" smtClean="0"/>
              <a:t>accumsan</a:t>
            </a:r>
            <a:r>
              <a:rPr lang="en-US" dirty="0" smtClean="0"/>
              <a:t> </a:t>
            </a:r>
            <a:r>
              <a:rPr lang="en-US" dirty="0" err="1" smtClean="0"/>
              <a:t>egestas</a:t>
            </a:r>
            <a:r>
              <a:rPr lang="en-US" dirty="0" smtClean="0"/>
              <a:t> </a:t>
            </a:r>
            <a:r>
              <a:rPr lang="en-US" dirty="0" err="1" smtClean="0"/>
              <a:t>nulla</a:t>
            </a:r>
            <a:r>
              <a:rPr lang="en-US" dirty="0" smtClean="0"/>
              <a:t>, </a:t>
            </a:r>
            <a:r>
              <a:rPr lang="en-US" dirty="0" err="1" smtClean="0"/>
              <a:t>ut</a:t>
            </a:r>
            <a:r>
              <a:rPr lang="en-US" dirty="0" smtClean="0"/>
              <a:t> </a:t>
            </a:r>
            <a:r>
              <a:rPr lang="en-US" dirty="0" err="1" smtClean="0"/>
              <a:t>sollicitudin</a:t>
            </a:r>
            <a:r>
              <a:rPr lang="en-US" dirty="0" smtClean="0"/>
              <a:t> </a:t>
            </a:r>
            <a:r>
              <a:rPr lang="en-US" dirty="0" err="1" smtClean="0"/>
              <a:t>nulla</a:t>
            </a:r>
            <a:r>
              <a:rPr lang="en-US" dirty="0" smtClean="0"/>
              <a:t> </a:t>
            </a:r>
            <a:r>
              <a:rPr lang="en-US" dirty="0" err="1" smtClean="0"/>
              <a:t>lacinia</a:t>
            </a:r>
            <a:r>
              <a:rPr lang="en-US" dirty="0" smtClean="0"/>
              <a:t> ac. </a:t>
            </a:r>
            <a:r>
              <a:rPr lang="en-US" dirty="0" err="1" smtClean="0"/>
              <a:t>Pellentesque</a:t>
            </a:r>
            <a:r>
              <a:rPr lang="en-US" dirty="0" smtClean="0"/>
              <a:t> </a:t>
            </a:r>
            <a:r>
              <a:rPr lang="en-US" dirty="0" err="1" smtClean="0"/>
              <a:t>felis</a:t>
            </a:r>
            <a:r>
              <a:rPr lang="en-US" dirty="0" smtClean="0"/>
              <a:t> </a:t>
            </a:r>
            <a:r>
              <a:rPr lang="en-US" dirty="0" err="1" smtClean="0"/>
              <a:t>est</a:t>
            </a:r>
            <a:r>
              <a:rPr lang="en-US" dirty="0" smtClean="0"/>
              <a:t>, </a:t>
            </a:r>
            <a:r>
              <a:rPr lang="en-US" dirty="0" err="1" smtClean="0"/>
              <a:t>tincidunt</a:t>
            </a:r>
            <a:r>
              <a:rPr lang="en-US" dirty="0" smtClean="0"/>
              <a:t> et </a:t>
            </a:r>
            <a:r>
              <a:rPr lang="en-US" dirty="0" err="1" smtClean="0"/>
              <a:t>suscipit</a:t>
            </a:r>
            <a:r>
              <a:rPr lang="en-US" dirty="0" smtClean="0"/>
              <a:t> id, </a:t>
            </a:r>
            <a:r>
              <a:rPr lang="en-US" dirty="0" err="1" smtClean="0"/>
              <a:t>rutrum</a:t>
            </a:r>
            <a:r>
              <a:rPr lang="en-US" dirty="0" smtClean="0"/>
              <a:t> at </a:t>
            </a:r>
            <a:r>
              <a:rPr lang="en-US" dirty="0" err="1" smtClean="0"/>
              <a:t>odio</a:t>
            </a:r>
            <a:r>
              <a:rPr lang="en-US" dirty="0" smtClean="0"/>
              <a:t>. </a:t>
            </a:r>
            <a:r>
              <a:rPr lang="en-US" dirty="0" err="1" smtClean="0"/>
              <a:t>Sed</a:t>
            </a:r>
            <a:r>
              <a:rPr lang="en-US" dirty="0" smtClean="0"/>
              <a:t> </a:t>
            </a:r>
            <a:r>
              <a:rPr lang="en-US" dirty="0" err="1" smtClean="0"/>
              <a:t>fringilla</a:t>
            </a:r>
            <a:r>
              <a:rPr lang="en-US" dirty="0" smtClean="0"/>
              <a:t> </a:t>
            </a:r>
            <a:r>
              <a:rPr lang="en-US" dirty="0" err="1" smtClean="0"/>
              <a:t>porttitor</a:t>
            </a:r>
            <a:r>
              <a:rPr lang="en-US" dirty="0" smtClean="0"/>
              <a:t> </a:t>
            </a:r>
            <a:r>
              <a:rPr lang="en-US" dirty="0" err="1" smtClean="0"/>
              <a:t>ipsum</a:t>
            </a:r>
            <a:r>
              <a:rPr lang="en-US" dirty="0" smtClean="0"/>
              <a:t>. </a:t>
            </a:r>
          </a:p>
          <a:p>
            <a:pPr lvl="0"/>
            <a:endParaRPr lang="en-US" dirty="0" smtClean="0"/>
          </a:p>
          <a:p>
            <a:pPr lvl="0"/>
            <a:r>
              <a:rPr lang="en-US" dirty="0" err="1" smtClean="0"/>
              <a:t>Morbi</a:t>
            </a:r>
            <a:r>
              <a:rPr lang="en-US" dirty="0" smtClean="0"/>
              <a:t> </a:t>
            </a:r>
            <a:r>
              <a:rPr lang="en-US" dirty="0" err="1" smtClean="0"/>
              <a:t>cursus</a:t>
            </a:r>
            <a:r>
              <a:rPr lang="en-US" dirty="0" smtClean="0"/>
              <a:t> </a:t>
            </a:r>
            <a:r>
              <a:rPr lang="en-US" dirty="0" err="1" smtClean="0"/>
              <a:t>massa</a:t>
            </a:r>
            <a:r>
              <a:rPr lang="en-US" dirty="0" smtClean="0"/>
              <a:t> </a:t>
            </a:r>
            <a:r>
              <a:rPr lang="en-US" dirty="0" err="1" smtClean="0"/>
              <a:t>eget</a:t>
            </a:r>
            <a:r>
              <a:rPr lang="en-US" dirty="0" smtClean="0"/>
              <a:t> </a:t>
            </a:r>
            <a:r>
              <a:rPr lang="en-US" dirty="0" err="1" smtClean="0"/>
              <a:t>arcu</a:t>
            </a:r>
            <a:r>
              <a:rPr lang="en-US" dirty="0" smtClean="0"/>
              <a:t> </a:t>
            </a:r>
            <a:r>
              <a:rPr lang="en-US" dirty="0" err="1" smtClean="0"/>
              <a:t>hendrerit</a:t>
            </a:r>
            <a:r>
              <a:rPr lang="en-US" dirty="0" smtClean="0"/>
              <a:t> </a:t>
            </a:r>
            <a:r>
              <a:rPr lang="en-US" dirty="0" err="1" smtClean="0"/>
              <a:t>eleifend</a:t>
            </a:r>
            <a:r>
              <a:rPr lang="en-US" dirty="0" smtClean="0"/>
              <a:t>. </a:t>
            </a:r>
            <a:r>
              <a:rPr lang="en-US" dirty="0" err="1" smtClean="0"/>
              <a:t>Morbi</a:t>
            </a:r>
            <a:r>
              <a:rPr lang="en-US" dirty="0" smtClean="0"/>
              <a:t> sit </a:t>
            </a:r>
            <a:r>
              <a:rPr lang="en-US" dirty="0" err="1" smtClean="0"/>
              <a:t>amet</a:t>
            </a:r>
            <a:r>
              <a:rPr lang="en-US" dirty="0" smtClean="0"/>
              <a:t> </a:t>
            </a:r>
            <a:r>
              <a:rPr lang="en-US" dirty="0" err="1" smtClean="0"/>
              <a:t>accumsan</a:t>
            </a:r>
            <a:r>
              <a:rPr lang="en-US" dirty="0" smtClean="0"/>
              <a:t> dui, </a:t>
            </a:r>
            <a:r>
              <a:rPr lang="en-US" dirty="0" err="1" smtClean="0"/>
              <a:t>vel</a:t>
            </a:r>
            <a:r>
              <a:rPr lang="en-US" dirty="0" smtClean="0"/>
              <a:t> tempus </a:t>
            </a:r>
            <a:r>
              <a:rPr lang="en-US" dirty="0" err="1" smtClean="0"/>
              <a:t>urna</a:t>
            </a:r>
            <a:r>
              <a:rPr lang="en-US" dirty="0" smtClean="0"/>
              <a:t>. </a:t>
            </a:r>
            <a:r>
              <a:rPr lang="en-US" dirty="0" err="1" smtClean="0"/>
              <a:t>Cras</a:t>
            </a:r>
            <a:r>
              <a:rPr lang="en-US" dirty="0" smtClean="0"/>
              <a:t> in </a:t>
            </a:r>
            <a:r>
              <a:rPr lang="en-US" dirty="0" err="1" smtClean="0"/>
              <a:t>sapien</a:t>
            </a:r>
            <a:r>
              <a:rPr lang="en-US" dirty="0" smtClean="0"/>
              <a:t> at </a:t>
            </a:r>
            <a:r>
              <a:rPr lang="en-US" dirty="0" err="1" smtClean="0"/>
              <a:t>justo</a:t>
            </a:r>
            <a:r>
              <a:rPr lang="en-US" dirty="0" smtClean="0"/>
              <a:t> </a:t>
            </a:r>
            <a:r>
              <a:rPr lang="en-US" dirty="0" err="1" smtClean="0"/>
              <a:t>convallis</a:t>
            </a:r>
            <a:r>
              <a:rPr lang="en-US" dirty="0" smtClean="0"/>
              <a:t> </a:t>
            </a:r>
            <a:r>
              <a:rPr lang="en-US" dirty="0" err="1" smtClean="0"/>
              <a:t>lacinia</a:t>
            </a:r>
            <a:r>
              <a:rPr lang="en-US" dirty="0" smtClean="0"/>
              <a:t> et in </a:t>
            </a:r>
            <a:r>
              <a:rPr lang="en-US" dirty="0" err="1" smtClean="0"/>
              <a:t>felis</a:t>
            </a:r>
            <a:r>
              <a:rPr lang="en-US" dirty="0" smtClean="0"/>
              <a:t>. </a:t>
            </a:r>
            <a:r>
              <a:rPr lang="en-US" dirty="0" err="1" smtClean="0"/>
              <a:t>Vestibulum</a:t>
            </a:r>
            <a:r>
              <a:rPr lang="en-US" dirty="0" smtClean="0"/>
              <a:t> </a:t>
            </a:r>
            <a:r>
              <a:rPr lang="en-US" dirty="0" err="1" smtClean="0"/>
              <a:t>luctus</a:t>
            </a:r>
            <a:r>
              <a:rPr lang="en-US" dirty="0" smtClean="0"/>
              <a:t>, </a:t>
            </a:r>
            <a:r>
              <a:rPr lang="en-US" dirty="0" err="1" smtClean="0"/>
              <a:t>odio</a:t>
            </a:r>
            <a:r>
              <a:rPr lang="en-US" dirty="0" smtClean="0"/>
              <a:t> non </a:t>
            </a:r>
            <a:r>
              <a:rPr lang="en-US" dirty="0" err="1" smtClean="0"/>
              <a:t>accumsan</a:t>
            </a:r>
            <a:r>
              <a:rPr lang="en-US" dirty="0" smtClean="0"/>
              <a:t> </a:t>
            </a:r>
            <a:r>
              <a:rPr lang="en-US" dirty="0" err="1" smtClean="0"/>
              <a:t>eleifend</a:t>
            </a:r>
            <a:r>
              <a:rPr lang="en-US" dirty="0" smtClean="0"/>
              <a:t>, </a:t>
            </a:r>
            <a:r>
              <a:rPr lang="en-US" dirty="0" err="1" smtClean="0"/>
              <a:t>lectus</a:t>
            </a:r>
            <a:r>
              <a:rPr lang="en-US" dirty="0" smtClean="0"/>
              <a:t> </a:t>
            </a:r>
            <a:r>
              <a:rPr lang="en-US" dirty="0" err="1" smtClean="0"/>
              <a:t>metus</a:t>
            </a:r>
            <a:r>
              <a:rPr lang="en-US" dirty="0" smtClean="0"/>
              <a:t> </a:t>
            </a:r>
            <a:r>
              <a:rPr lang="en-US" dirty="0" err="1" smtClean="0"/>
              <a:t>rutrum</a:t>
            </a:r>
            <a:r>
              <a:rPr lang="en-US" dirty="0" smtClean="0"/>
              <a:t> </a:t>
            </a:r>
            <a:r>
              <a:rPr lang="en-US" dirty="0" err="1" smtClean="0"/>
              <a:t>orci</a:t>
            </a:r>
            <a:r>
              <a:rPr lang="en-US" dirty="0" smtClean="0"/>
              <a:t>, </a:t>
            </a:r>
            <a:r>
              <a:rPr lang="en-US" dirty="0" err="1" smtClean="0"/>
              <a:t>quis</a:t>
            </a:r>
            <a:r>
              <a:rPr lang="en-US" dirty="0" smtClean="0"/>
              <a:t> </a:t>
            </a:r>
            <a:r>
              <a:rPr lang="en-US" dirty="0" err="1" smtClean="0"/>
              <a:t>molestie</a:t>
            </a:r>
            <a:r>
              <a:rPr lang="en-US" dirty="0" smtClean="0"/>
              <a:t> </a:t>
            </a:r>
            <a:r>
              <a:rPr lang="en-US" dirty="0" err="1" smtClean="0"/>
              <a:t>enim</a:t>
            </a:r>
            <a:r>
              <a:rPr lang="en-US" dirty="0" smtClean="0"/>
              <a:t> </a:t>
            </a:r>
            <a:r>
              <a:rPr lang="en-US" dirty="0" err="1" smtClean="0"/>
              <a:t>augue</a:t>
            </a:r>
            <a:r>
              <a:rPr lang="en-US" dirty="0" smtClean="0"/>
              <a:t> in </a:t>
            </a:r>
            <a:r>
              <a:rPr lang="en-US" dirty="0" err="1" smtClean="0"/>
              <a:t>lorem</a:t>
            </a:r>
            <a:r>
              <a:rPr lang="en-US" dirty="0" smtClean="0"/>
              <a:t>. </a:t>
            </a:r>
            <a:r>
              <a:rPr lang="en-US" dirty="0" err="1" smtClean="0"/>
              <a:t>Vestibulum</a:t>
            </a:r>
            <a:r>
              <a:rPr lang="en-US" dirty="0" smtClean="0"/>
              <a:t> </a:t>
            </a:r>
            <a:r>
              <a:rPr lang="en-US" dirty="0" err="1" smtClean="0"/>
              <a:t>volutpat</a:t>
            </a:r>
            <a:r>
              <a:rPr lang="en-US" dirty="0" smtClean="0"/>
              <a:t> </a:t>
            </a:r>
            <a:r>
              <a:rPr lang="en-US" dirty="0" err="1" smtClean="0"/>
              <a:t>sagittis</a:t>
            </a:r>
            <a:r>
              <a:rPr lang="en-US" dirty="0" smtClean="0"/>
              <a:t> quam </a:t>
            </a:r>
            <a:r>
              <a:rPr lang="en-US" dirty="0" err="1" smtClean="0"/>
              <a:t>varius</a:t>
            </a:r>
            <a:r>
              <a:rPr lang="en-US" dirty="0" smtClean="0"/>
              <a:t> </a:t>
            </a:r>
            <a:r>
              <a:rPr lang="en-US" dirty="0" err="1" smtClean="0"/>
              <a:t>facilisis</a:t>
            </a:r>
            <a:r>
              <a:rPr lang="en-US" dirty="0" smtClean="0"/>
              <a:t>.</a:t>
            </a:r>
          </a:p>
          <a:p>
            <a:pPr lvl="0"/>
            <a:r>
              <a:rPr lang="en-US" dirty="0" err="1" smtClean="0"/>
              <a:t>Donec</a:t>
            </a:r>
            <a:r>
              <a:rPr lang="en-US" dirty="0" smtClean="0"/>
              <a:t> ligula </a:t>
            </a:r>
            <a:r>
              <a:rPr lang="en-US" dirty="0" err="1" smtClean="0"/>
              <a:t>diam</a:t>
            </a:r>
            <a:r>
              <a:rPr lang="en-US" dirty="0" smtClean="0"/>
              <a:t>, </a:t>
            </a:r>
            <a:r>
              <a:rPr lang="en-US" dirty="0" err="1" smtClean="0"/>
              <a:t>tincidunt</a:t>
            </a:r>
            <a:r>
              <a:rPr lang="en-US" dirty="0" smtClean="0"/>
              <a:t> id </a:t>
            </a:r>
            <a:r>
              <a:rPr lang="en-US" dirty="0" err="1" smtClean="0"/>
              <a:t>nisl</a:t>
            </a:r>
            <a:r>
              <a:rPr lang="en-US" dirty="0" smtClean="0"/>
              <a:t> </a:t>
            </a:r>
            <a:r>
              <a:rPr lang="en-US" dirty="0" err="1" smtClean="0"/>
              <a:t>vel</a:t>
            </a:r>
            <a:r>
              <a:rPr lang="en-US" dirty="0" smtClean="0"/>
              <a:t>, </a:t>
            </a:r>
            <a:r>
              <a:rPr lang="en-US" dirty="0" err="1" smtClean="0"/>
              <a:t>accumsan</a:t>
            </a:r>
            <a:r>
              <a:rPr lang="en-US" dirty="0" smtClean="0"/>
              <a:t> </a:t>
            </a:r>
            <a:r>
              <a:rPr lang="en-US" dirty="0" err="1" smtClean="0"/>
              <a:t>placerat</a:t>
            </a:r>
            <a:r>
              <a:rPr lang="en-US" dirty="0" smtClean="0"/>
              <a:t> </a:t>
            </a:r>
            <a:r>
              <a:rPr lang="en-US" dirty="0" err="1" smtClean="0"/>
              <a:t>velit</a:t>
            </a:r>
            <a:r>
              <a:rPr lang="en-US" dirty="0" smtClean="0"/>
              <a:t>. </a:t>
            </a:r>
            <a:r>
              <a:rPr lang="en-US" dirty="0" err="1" smtClean="0"/>
              <a:t>Nullam</a:t>
            </a:r>
            <a:r>
              <a:rPr lang="en-US" dirty="0" smtClean="0"/>
              <a:t> </a:t>
            </a:r>
            <a:r>
              <a:rPr lang="en-US" dirty="0" err="1" smtClean="0"/>
              <a:t>sagittis</a:t>
            </a:r>
            <a:r>
              <a:rPr lang="en-US" dirty="0" smtClean="0"/>
              <a:t> </a:t>
            </a:r>
            <a:r>
              <a:rPr lang="en-US" dirty="0" err="1" smtClean="0"/>
              <a:t>feugiat</a:t>
            </a:r>
            <a:r>
              <a:rPr lang="en-US" dirty="0" smtClean="0"/>
              <a:t> </a:t>
            </a:r>
            <a:r>
              <a:rPr lang="en-US" dirty="0" err="1" smtClean="0"/>
              <a:t>erat</a:t>
            </a:r>
            <a:r>
              <a:rPr lang="en-US" dirty="0" smtClean="0"/>
              <a:t>, </a:t>
            </a:r>
            <a:r>
              <a:rPr lang="en-US" dirty="0" err="1" smtClean="0"/>
              <a:t>vel</a:t>
            </a:r>
            <a:r>
              <a:rPr lang="en-US" dirty="0" smtClean="0"/>
              <a:t> </a:t>
            </a:r>
            <a:r>
              <a:rPr lang="en-US" dirty="0" err="1" smtClean="0"/>
              <a:t>vestibulum</a:t>
            </a:r>
            <a:r>
              <a:rPr lang="en-US" dirty="0" smtClean="0"/>
              <a:t> </a:t>
            </a:r>
            <a:r>
              <a:rPr lang="en-US" dirty="0" err="1" smtClean="0"/>
              <a:t>lorem</a:t>
            </a:r>
            <a:r>
              <a:rPr lang="en-US" dirty="0" smtClean="0"/>
              <a:t> </a:t>
            </a:r>
            <a:r>
              <a:rPr lang="en-US" dirty="0" err="1" smtClean="0"/>
              <a:t>facilisis</a:t>
            </a:r>
            <a:r>
              <a:rPr lang="en-US" dirty="0" smtClean="0"/>
              <a:t> vitae. </a:t>
            </a:r>
            <a:r>
              <a:rPr lang="en-US" dirty="0" err="1" smtClean="0"/>
              <a:t>Duis</a:t>
            </a:r>
            <a:r>
              <a:rPr lang="en-US" dirty="0" smtClean="0"/>
              <a:t> </a:t>
            </a:r>
            <a:r>
              <a:rPr lang="en-US" dirty="0" err="1" smtClean="0"/>
              <a:t>molestie</a:t>
            </a:r>
            <a:r>
              <a:rPr lang="en-US" dirty="0" smtClean="0"/>
              <a:t> </a:t>
            </a:r>
            <a:r>
              <a:rPr lang="en-US" dirty="0" err="1" smtClean="0"/>
              <a:t>urna</a:t>
            </a:r>
            <a:r>
              <a:rPr lang="en-US" dirty="0" smtClean="0"/>
              <a:t> </a:t>
            </a:r>
            <a:r>
              <a:rPr lang="en-US" dirty="0" err="1" smtClean="0"/>
              <a:t>enim</a:t>
            </a:r>
            <a:r>
              <a:rPr lang="en-US" dirty="0" smtClean="0"/>
              <a:t>, </a:t>
            </a:r>
            <a:r>
              <a:rPr lang="en-US" dirty="0" err="1" smtClean="0"/>
              <a:t>vel</a:t>
            </a:r>
            <a:r>
              <a:rPr lang="en-US" dirty="0" smtClean="0"/>
              <a:t> </a:t>
            </a:r>
            <a:r>
              <a:rPr lang="en-US" dirty="0" err="1" smtClean="0"/>
              <a:t>scelerisque</a:t>
            </a:r>
            <a:r>
              <a:rPr lang="en-US" dirty="0" smtClean="0"/>
              <a:t> </a:t>
            </a:r>
            <a:r>
              <a:rPr lang="en-US" dirty="0" err="1" smtClean="0"/>
              <a:t>arcu</a:t>
            </a:r>
            <a:r>
              <a:rPr lang="en-US" dirty="0" smtClean="0"/>
              <a:t> </a:t>
            </a:r>
            <a:r>
              <a:rPr lang="en-US" dirty="0" err="1" smtClean="0"/>
              <a:t>feugiat</a:t>
            </a:r>
            <a:r>
              <a:rPr lang="en-US" dirty="0" smtClean="0"/>
              <a:t> </a:t>
            </a:r>
            <a:r>
              <a:rPr lang="en-US" dirty="0" err="1" smtClean="0"/>
              <a:t>eget</a:t>
            </a:r>
            <a:r>
              <a:rPr lang="en-US" dirty="0" smtClean="0"/>
              <a:t>. </a:t>
            </a:r>
            <a:r>
              <a:rPr lang="en-US" dirty="0" err="1" smtClean="0"/>
              <a:t>Curabitur</a:t>
            </a:r>
            <a:r>
              <a:rPr lang="en-US" dirty="0" smtClean="0"/>
              <a:t> </a:t>
            </a:r>
            <a:r>
              <a:rPr lang="en-US" dirty="0" err="1" smtClean="0"/>
              <a:t>lobortis</a:t>
            </a:r>
            <a:r>
              <a:rPr lang="en-US" dirty="0" smtClean="0"/>
              <a:t>, </a:t>
            </a:r>
            <a:r>
              <a:rPr lang="en-US" dirty="0" err="1" smtClean="0"/>
              <a:t>nulla</a:t>
            </a:r>
            <a:r>
              <a:rPr lang="en-US" dirty="0" smtClean="0"/>
              <a:t> </a:t>
            </a:r>
            <a:r>
              <a:rPr lang="en-US" dirty="0" err="1" smtClean="0"/>
              <a:t>vel</a:t>
            </a:r>
            <a:r>
              <a:rPr lang="en-US" dirty="0" smtClean="0"/>
              <a:t> </a:t>
            </a:r>
            <a:r>
              <a:rPr lang="en-US" dirty="0" err="1" smtClean="0"/>
              <a:t>dignissim</a:t>
            </a:r>
            <a:r>
              <a:rPr lang="en-US" dirty="0" smtClean="0"/>
              <a:t> </a:t>
            </a:r>
            <a:r>
              <a:rPr lang="en-US" dirty="0" err="1" smtClean="0"/>
              <a:t>consequat</a:t>
            </a:r>
            <a:r>
              <a:rPr lang="en-US" dirty="0" smtClean="0"/>
              <a:t>, </a:t>
            </a:r>
            <a:r>
              <a:rPr lang="en-US" dirty="0" err="1" smtClean="0"/>
              <a:t>odio</a:t>
            </a:r>
            <a:r>
              <a:rPr lang="en-US" dirty="0" smtClean="0"/>
              <a:t> </a:t>
            </a:r>
            <a:r>
              <a:rPr lang="en-US" dirty="0" err="1" smtClean="0"/>
              <a:t>libero</a:t>
            </a:r>
            <a:r>
              <a:rPr lang="en-US" dirty="0" smtClean="0"/>
              <a:t> </a:t>
            </a:r>
            <a:r>
              <a:rPr lang="en-US" dirty="0" err="1" smtClean="0"/>
              <a:t>pellentesque</a:t>
            </a:r>
            <a:r>
              <a:rPr lang="en-US" dirty="0" smtClean="0"/>
              <a:t> </a:t>
            </a:r>
            <a:r>
              <a:rPr lang="en-US" dirty="0" err="1" smtClean="0"/>
              <a:t>nunc</a:t>
            </a:r>
            <a:r>
              <a:rPr lang="en-US" dirty="0" smtClean="0"/>
              <a:t>, sit </a:t>
            </a:r>
            <a:r>
              <a:rPr lang="en-US" dirty="0" err="1" smtClean="0"/>
              <a:t>amet</a:t>
            </a:r>
            <a:r>
              <a:rPr lang="en-US" dirty="0" smtClean="0"/>
              <a:t> </a:t>
            </a:r>
            <a:r>
              <a:rPr lang="en-US" dirty="0" err="1" smtClean="0"/>
              <a:t>feugiat</a:t>
            </a:r>
            <a:r>
              <a:rPr lang="en-US" dirty="0" smtClean="0"/>
              <a:t> </a:t>
            </a:r>
            <a:r>
              <a:rPr lang="en-US" dirty="0" err="1" smtClean="0"/>
              <a:t>justo</a:t>
            </a:r>
            <a:r>
              <a:rPr lang="en-US" dirty="0" smtClean="0"/>
              <a:t> </a:t>
            </a:r>
            <a:r>
              <a:rPr lang="en-US" dirty="0" err="1" smtClean="0"/>
              <a:t>metus</a:t>
            </a:r>
            <a:r>
              <a:rPr lang="en-US" dirty="0" smtClean="0"/>
              <a:t> </a:t>
            </a:r>
            <a:r>
              <a:rPr lang="en-US" dirty="0" err="1" smtClean="0"/>
              <a:t>nec</a:t>
            </a:r>
            <a:r>
              <a:rPr lang="en-US" dirty="0" smtClean="0"/>
              <a:t> </a:t>
            </a:r>
            <a:r>
              <a:rPr lang="en-US" dirty="0" err="1" smtClean="0"/>
              <a:t>neque</a:t>
            </a:r>
            <a:r>
              <a:rPr lang="en-US" dirty="0" smtClean="0"/>
              <a:t>. </a:t>
            </a:r>
            <a:r>
              <a:rPr lang="en-US" dirty="0" err="1" smtClean="0"/>
              <a:t>Donec</a:t>
            </a:r>
            <a:r>
              <a:rPr lang="en-US" dirty="0" smtClean="0"/>
              <a:t> non ante ac </a:t>
            </a:r>
            <a:r>
              <a:rPr lang="en-US" dirty="0" err="1" smtClean="0"/>
              <a:t>orci</a:t>
            </a:r>
            <a:r>
              <a:rPr lang="en-US" dirty="0" smtClean="0"/>
              <a:t> </a:t>
            </a:r>
            <a:r>
              <a:rPr lang="en-US" dirty="0" err="1" smtClean="0"/>
              <a:t>elementum</a:t>
            </a:r>
            <a:r>
              <a:rPr lang="en-US" dirty="0" smtClean="0"/>
              <a:t> </a:t>
            </a:r>
            <a:r>
              <a:rPr lang="en-US" dirty="0" err="1" smtClean="0"/>
              <a:t>iaculis</a:t>
            </a:r>
            <a:r>
              <a:rPr lang="en-US" dirty="0" smtClean="0"/>
              <a:t> </a:t>
            </a:r>
            <a:r>
              <a:rPr lang="en-US" dirty="0" err="1" smtClean="0"/>
              <a:t>consequat</a:t>
            </a:r>
            <a:r>
              <a:rPr lang="en-US" dirty="0" smtClean="0"/>
              <a:t> in </a:t>
            </a:r>
            <a:r>
              <a:rPr lang="en-US" dirty="0" err="1" smtClean="0"/>
              <a:t>metus</a:t>
            </a:r>
            <a:r>
              <a:rPr lang="en-US" dirty="0" smtClean="0"/>
              <a:t>. </a:t>
            </a:r>
            <a:r>
              <a:rPr lang="en-US" dirty="0" err="1" smtClean="0"/>
              <a:t>Interdum</a:t>
            </a:r>
            <a:r>
              <a:rPr lang="en-US" dirty="0" smtClean="0"/>
              <a:t> et </a:t>
            </a:r>
            <a:r>
              <a:rPr lang="en-US" dirty="0" err="1" smtClean="0"/>
              <a:t>malesuada</a:t>
            </a:r>
            <a:r>
              <a:rPr lang="en-US" dirty="0" smtClean="0"/>
              <a:t> fames ac ante </a:t>
            </a:r>
            <a:r>
              <a:rPr lang="en-US" dirty="0" err="1" smtClean="0"/>
              <a:t>ipsum</a:t>
            </a:r>
            <a:r>
              <a:rPr lang="en-US" dirty="0" smtClean="0"/>
              <a:t> </a:t>
            </a:r>
            <a:r>
              <a:rPr lang="en-US" dirty="0" err="1" smtClean="0"/>
              <a:t>primis</a:t>
            </a:r>
            <a:r>
              <a:rPr lang="en-US" dirty="0" smtClean="0"/>
              <a:t> in </a:t>
            </a:r>
            <a:r>
              <a:rPr lang="en-US" dirty="0" err="1" smtClean="0"/>
              <a:t>faucibus</a:t>
            </a:r>
            <a:r>
              <a:rPr lang="en-US" dirty="0" smtClean="0"/>
              <a:t>. </a:t>
            </a:r>
            <a:r>
              <a:rPr lang="en-US" dirty="0" err="1" smtClean="0"/>
              <a:t>Mauris</a:t>
            </a:r>
            <a:r>
              <a:rPr lang="en-US" dirty="0" smtClean="0"/>
              <a:t> </a:t>
            </a:r>
            <a:r>
              <a:rPr lang="en-US" dirty="0" err="1" smtClean="0"/>
              <a:t>volutpat</a:t>
            </a:r>
            <a:r>
              <a:rPr lang="en-US" dirty="0" smtClean="0"/>
              <a:t> </a:t>
            </a:r>
            <a:r>
              <a:rPr lang="en-US" dirty="0" err="1" smtClean="0"/>
              <a:t>aliquet</a:t>
            </a:r>
            <a:r>
              <a:rPr lang="en-US" dirty="0" smtClean="0"/>
              <a:t> </a:t>
            </a:r>
            <a:r>
              <a:rPr lang="en-US" dirty="0" err="1" smtClean="0"/>
              <a:t>imperdiet</a:t>
            </a:r>
            <a:r>
              <a:rPr lang="en-US" dirty="0" smtClean="0"/>
              <a:t>. </a:t>
            </a:r>
            <a:r>
              <a:rPr lang="en-US" dirty="0" err="1" smtClean="0"/>
              <a:t>Suspendisse</a:t>
            </a:r>
            <a:r>
              <a:rPr lang="en-US" dirty="0" smtClean="0"/>
              <a:t> </a:t>
            </a:r>
            <a:r>
              <a:rPr lang="en-US" dirty="0" err="1" smtClean="0"/>
              <a:t>ultrices</a:t>
            </a:r>
            <a:r>
              <a:rPr lang="en-US" dirty="0" smtClean="0"/>
              <a:t> lacus id </a:t>
            </a:r>
            <a:r>
              <a:rPr lang="en-US" dirty="0" err="1" smtClean="0"/>
              <a:t>est</a:t>
            </a:r>
            <a:r>
              <a:rPr lang="en-US" dirty="0" smtClean="0"/>
              <a:t> </a:t>
            </a:r>
            <a:r>
              <a:rPr lang="en-US" dirty="0" err="1" smtClean="0"/>
              <a:t>viverra</a:t>
            </a:r>
            <a:r>
              <a:rPr lang="en-US" dirty="0" smtClean="0"/>
              <a:t>, at </a:t>
            </a:r>
            <a:r>
              <a:rPr lang="en-US" dirty="0" err="1" smtClean="0"/>
              <a:t>porttitor</a:t>
            </a:r>
            <a:r>
              <a:rPr lang="en-US" dirty="0" smtClean="0"/>
              <a:t> </a:t>
            </a:r>
            <a:r>
              <a:rPr lang="en-US" dirty="0" err="1" smtClean="0"/>
              <a:t>metus</a:t>
            </a:r>
            <a:r>
              <a:rPr lang="en-US" dirty="0" smtClean="0"/>
              <a:t> </a:t>
            </a:r>
            <a:r>
              <a:rPr lang="en-US" dirty="0" err="1" smtClean="0"/>
              <a:t>facilisis</a:t>
            </a:r>
            <a:r>
              <a:rPr lang="en-US" dirty="0" smtClean="0"/>
              <a:t>. </a:t>
            </a:r>
            <a:r>
              <a:rPr lang="en-US" dirty="0" err="1" smtClean="0"/>
              <a:t>Nullam</a:t>
            </a:r>
            <a:r>
              <a:rPr lang="en-US" dirty="0" smtClean="0"/>
              <a:t> dolor </a:t>
            </a:r>
            <a:r>
              <a:rPr lang="en-US" dirty="0" err="1" smtClean="0"/>
              <a:t>sapien</a:t>
            </a:r>
            <a:r>
              <a:rPr lang="en-US" dirty="0" smtClean="0"/>
              <a:t>, </a:t>
            </a:r>
            <a:r>
              <a:rPr lang="en-US" dirty="0" err="1" smtClean="0"/>
              <a:t>hendrerit</a:t>
            </a:r>
            <a:r>
              <a:rPr lang="en-US" dirty="0" smtClean="0"/>
              <a:t> sit </a:t>
            </a:r>
            <a:r>
              <a:rPr lang="en-US" dirty="0" err="1" smtClean="0"/>
              <a:t>amet</a:t>
            </a:r>
            <a:r>
              <a:rPr lang="en-US" dirty="0" smtClean="0"/>
              <a:t> </a:t>
            </a:r>
            <a:r>
              <a:rPr lang="en-US" dirty="0" err="1" smtClean="0"/>
              <a:t>tellus</a:t>
            </a:r>
            <a:r>
              <a:rPr lang="en-US" dirty="0" smtClean="0"/>
              <a:t> </a:t>
            </a:r>
            <a:r>
              <a:rPr lang="en-US" dirty="0" err="1" smtClean="0"/>
              <a:t>tristique</a:t>
            </a:r>
            <a:r>
              <a:rPr lang="en-US" dirty="0" smtClean="0"/>
              <a:t>, </a:t>
            </a:r>
            <a:r>
              <a:rPr lang="en-US" dirty="0" err="1" smtClean="0"/>
              <a:t>tempor</a:t>
            </a:r>
            <a:r>
              <a:rPr lang="en-US" dirty="0" smtClean="0"/>
              <a:t> </a:t>
            </a:r>
            <a:r>
              <a:rPr lang="en-US" dirty="0" err="1" smtClean="0"/>
              <a:t>iaculis</a:t>
            </a:r>
            <a:r>
              <a:rPr lang="en-US" dirty="0" smtClean="0"/>
              <a:t> </a:t>
            </a:r>
            <a:r>
              <a:rPr lang="en-US" dirty="0" err="1" smtClean="0"/>
              <a:t>urna</a:t>
            </a:r>
            <a:r>
              <a:rPr lang="en-US" dirty="0" smtClean="0"/>
              <a:t>. </a:t>
            </a:r>
            <a:r>
              <a:rPr lang="en-US" dirty="0" err="1" smtClean="0"/>
              <a:t>Nulla</a:t>
            </a:r>
            <a:r>
              <a:rPr lang="en-US" dirty="0" smtClean="0"/>
              <a:t> a </a:t>
            </a:r>
            <a:r>
              <a:rPr lang="en-US" dirty="0" err="1" smtClean="0"/>
              <a:t>aliquam</a:t>
            </a:r>
            <a:r>
              <a:rPr lang="en-US" dirty="0" smtClean="0"/>
              <a:t> magna. </a:t>
            </a:r>
            <a:r>
              <a:rPr lang="en-US" dirty="0" err="1" smtClean="0"/>
              <a:t>Donec</a:t>
            </a:r>
            <a:r>
              <a:rPr lang="en-US" dirty="0" smtClean="0"/>
              <a:t> </a:t>
            </a:r>
            <a:r>
              <a:rPr lang="en-US" dirty="0" err="1" smtClean="0"/>
              <a:t>eget</a:t>
            </a:r>
            <a:r>
              <a:rPr lang="en-US" dirty="0" smtClean="0"/>
              <a:t> </a:t>
            </a:r>
            <a:r>
              <a:rPr lang="en-US" dirty="0" err="1" smtClean="0"/>
              <a:t>felis</a:t>
            </a:r>
            <a:r>
              <a:rPr lang="en-US" dirty="0" smtClean="0"/>
              <a:t> in </a:t>
            </a:r>
            <a:r>
              <a:rPr lang="en-US" dirty="0" err="1" smtClean="0"/>
              <a:t>felis</a:t>
            </a:r>
            <a:r>
              <a:rPr lang="en-US" dirty="0" smtClean="0"/>
              <a:t> </a:t>
            </a:r>
            <a:r>
              <a:rPr lang="en-US" dirty="0" err="1" smtClean="0"/>
              <a:t>lacinia</a:t>
            </a:r>
            <a:r>
              <a:rPr lang="en-US" dirty="0" smtClean="0"/>
              <a:t> </a:t>
            </a:r>
            <a:r>
              <a:rPr lang="en-US" dirty="0" err="1" smtClean="0"/>
              <a:t>porttitor</a:t>
            </a:r>
            <a:r>
              <a:rPr lang="en-US" dirty="0" smtClean="0"/>
              <a:t>. </a:t>
            </a:r>
            <a:r>
              <a:rPr lang="en-US" dirty="0" err="1" smtClean="0"/>
              <a:t>Proin</a:t>
            </a:r>
            <a:r>
              <a:rPr lang="en-US" dirty="0" smtClean="0"/>
              <a:t> </a:t>
            </a:r>
            <a:r>
              <a:rPr lang="en-US" dirty="0" err="1" smtClean="0"/>
              <a:t>sollicitudin</a:t>
            </a:r>
            <a:r>
              <a:rPr lang="en-US" dirty="0" smtClean="0"/>
              <a:t> ante id </a:t>
            </a:r>
            <a:r>
              <a:rPr lang="en-US" dirty="0" err="1" smtClean="0"/>
              <a:t>nisl</a:t>
            </a:r>
            <a:r>
              <a:rPr lang="en-US" dirty="0" smtClean="0"/>
              <a:t> </a:t>
            </a:r>
            <a:r>
              <a:rPr lang="en-US" dirty="0" err="1" smtClean="0"/>
              <a:t>imperdiet</a:t>
            </a:r>
            <a:r>
              <a:rPr lang="en-US" dirty="0" smtClean="0"/>
              <a:t> </a:t>
            </a:r>
            <a:r>
              <a:rPr lang="en-US" dirty="0" err="1" smtClean="0"/>
              <a:t>euismod</a:t>
            </a:r>
            <a:r>
              <a:rPr lang="en-US" dirty="0" smtClean="0"/>
              <a:t>. </a:t>
            </a:r>
            <a:r>
              <a:rPr lang="en-US" dirty="0" err="1" smtClean="0"/>
              <a:t>Aenean</a:t>
            </a:r>
            <a:r>
              <a:rPr lang="en-US" dirty="0" smtClean="0"/>
              <a:t> </a:t>
            </a:r>
            <a:r>
              <a:rPr lang="en-US" dirty="0" err="1" smtClean="0"/>
              <a:t>vestibulum</a:t>
            </a:r>
            <a:r>
              <a:rPr lang="en-US" dirty="0" smtClean="0"/>
              <a:t> non </a:t>
            </a:r>
            <a:r>
              <a:rPr lang="en-US" dirty="0" err="1" smtClean="0"/>
              <a:t>metus</a:t>
            </a:r>
            <a:r>
              <a:rPr lang="en-US" dirty="0" smtClean="0"/>
              <a:t> vitae </a:t>
            </a:r>
            <a:r>
              <a:rPr lang="en-US" dirty="0" err="1" smtClean="0"/>
              <a:t>rutrum</a:t>
            </a:r>
            <a:r>
              <a:rPr lang="en-US" dirty="0" smtClean="0"/>
              <a:t>. </a:t>
            </a:r>
            <a:r>
              <a:rPr lang="en-US" dirty="0" err="1" smtClean="0"/>
              <a:t>Cras</a:t>
            </a:r>
            <a:r>
              <a:rPr lang="en-US" dirty="0" smtClean="0"/>
              <a:t> </a:t>
            </a:r>
            <a:r>
              <a:rPr lang="en-US" dirty="0" err="1" smtClean="0"/>
              <a:t>varius</a:t>
            </a:r>
            <a:r>
              <a:rPr lang="en-US" dirty="0" smtClean="0"/>
              <a:t> </a:t>
            </a:r>
            <a:r>
              <a:rPr lang="en-US" dirty="0" err="1" smtClean="0"/>
              <a:t>condimentum</a:t>
            </a:r>
            <a:r>
              <a:rPr lang="en-US" dirty="0" smtClean="0"/>
              <a:t> </a:t>
            </a:r>
            <a:r>
              <a:rPr lang="en-US" dirty="0" err="1" smtClean="0"/>
              <a:t>diam</a:t>
            </a:r>
            <a:r>
              <a:rPr lang="en-US" dirty="0" smtClean="0"/>
              <a:t>, </a:t>
            </a:r>
            <a:r>
              <a:rPr lang="en-US" dirty="0" err="1" smtClean="0"/>
              <a:t>quis</a:t>
            </a:r>
            <a:r>
              <a:rPr lang="en-US" dirty="0" smtClean="0"/>
              <a:t> </a:t>
            </a:r>
            <a:r>
              <a:rPr lang="en-US" dirty="0" err="1" smtClean="0"/>
              <a:t>euismod</a:t>
            </a:r>
            <a:r>
              <a:rPr lang="en-US" dirty="0" smtClean="0"/>
              <a:t> </a:t>
            </a:r>
            <a:r>
              <a:rPr lang="en-US" dirty="0" err="1" smtClean="0"/>
              <a:t>erat</a:t>
            </a:r>
            <a:r>
              <a:rPr lang="en-US" dirty="0" smtClean="0"/>
              <a:t> </a:t>
            </a:r>
            <a:r>
              <a:rPr lang="en-US" dirty="0" err="1" smtClean="0"/>
              <a:t>pharetra</a:t>
            </a:r>
            <a:r>
              <a:rPr lang="en-US" dirty="0" smtClean="0"/>
              <a:t> non. </a:t>
            </a:r>
            <a:r>
              <a:rPr lang="en-US" dirty="0" err="1" smtClean="0"/>
              <a:t>Sed</a:t>
            </a:r>
            <a:r>
              <a:rPr lang="en-US" dirty="0" smtClean="0"/>
              <a:t> </a:t>
            </a:r>
            <a:r>
              <a:rPr lang="en-US" dirty="0" err="1" smtClean="0"/>
              <a:t>eget</a:t>
            </a:r>
            <a:r>
              <a:rPr lang="en-US" dirty="0" smtClean="0"/>
              <a:t> </a:t>
            </a:r>
            <a:r>
              <a:rPr lang="en-US" dirty="0" err="1" smtClean="0"/>
              <a:t>blandit</a:t>
            </a:r>
            <a:r>
              <a:rPr lang="en-US" dirty="0" smtClean="0"/>
              <a:t> sem.</a:t>
            </a:r>
          </a:p>
        </p:txBody>
      </p:sp>
    </p:spTree>
    <p:extLst>
      <p:ext uri="{BB962C8B-B14F-4D97-AF65-F5344CB8AC3E}">
        <p14:creationId xmlns:p14="http://schemas.microsoft.com/office/powerpoint/2010/main" val="1607971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400"/>
                                        <p:tgtEl>
                                          <p:spTgt spid="6">
                                            <p:txEl>
                                              <p:pRg st="0" end="0"/>
                                            </p:txEl>
                                          </p:spTgt>
                                        </p:tgtEl>
                                      </p:cBhvr>
                                    </p:animEffect>
                                    <p:anim calcmode="lin" valueType="num">
                                      <p:cBhvr>
                                        <p:cTn id="8" dur="4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anim calcmode="lin" valueType="num">
                                      <p:cBhvr>
                                        <p:cTn id="13"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8">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80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500"/>
                                        <p:tgtEl>
                                          <p:spTgt spid="9">
                                            <p:txEl>
                                              <p:pRg st="0" end="0"/>
                                            </p:txEl>
                                          </p:spTgt>
                                        </p:tgtEl>
                                      </p:cBhvr>
                                    </p:animEffect>
                                  </p:childTnLst>
                                </p:cTn>
                              </p:par>
                              <p:par>
                                <p:cTn id="18" presetID="10" presetClass="entr" presetSubtype="0" fill="hold" grpId="0" nodeType="withEffect">
                                  <p:stCondLst>
                                    <p:cond delay="800"/>
                                  </p:stCondLst>
                                  <p:childTnLst>
                                    <p:set>
                                      <p:cBhvr>
                                        <p:cTn id="19" dur="1" fill="hold">
                                          <p:stCondLst>
                                            <p:cond delay="0"/>
                                          </p:stCondLst>
                                        </p:cTn>
                                        <p:tgtEl>
                                          <p:spTgt spid="9">
                                            <p:txEl>
                                              <p:pRg st="2" end="2"/>
                                            </p:txEl>
                                          </p:spTgt>
                                        </p:tgtEl>
                                        <p:attrNameLst>
                                          <p:attrName>style.visibility</p:attrName>
                                        </p:attrNameLst>
                                      </p:cBhvr>
                                      <p:to>
                                        <p:strVal val="visible"/>
                                      </p:to>
                                    </p:set>
                                    <p:animEffect transition="in" filter="fade">
                                      <p:cBhvr>
                                        <p:cTn id="20" dur="500"/>
                                        <p:tgtEl>
                                          <p:spTgt spid="9">
                                            <p:txEl>
                                              <p:pRg st="2" end="2"/>
                                            </p:txEl>
                                          </p:spTgt>
                                        </p:tgtEl>
                                      </p:cBhvr>
                                    </p:animEffect>
                                  </p:childTnLst>
                                </p:cTn>
                              </p:par>
                              <p:par>
                                <p:cTn id="21" presetID="10" presetClass="entr" presetSubtype="0" fill="hold" grpId="0" nodeType="withEffect">
                                  <p:stCondLst>
                                    <p:cond delay="800"/>
                                  </p:stCondLst>
                                  <p:childTnLst>
                                    <p:set>
                                      <p:cBhvr>
                                        <p:cTn id="22" dur="1" fill="hold">
                                          <p:stCondLst>
                                            <p:cond delay="0"/>
                                          </p:stCondLst>
                                        </p:cTn>
                                        <p:tgtEl>
                                          <p:spTgt spid="9">
                                            <p:txEl>
                                              <p:pRg st="4" end="4"/>
                                            </p:txEl>
                                          </p:spTgt>
                                        </p:tgtEl>
                                        <p:attrNameLst>
                                          <p:attrName>style.visibility</p:attrName>
                                        </p:attrNameLst>
                                      </p:cBhvr>
                                      <p:to>
                                        <p:strVal val="visible"/>
                                      </p:to>
                                    </p:set>
                                    <p:animEffect transition="in" filter="fade">
                                      <p:cBhvr>
                                        <p:cTn id="23" dur="500"/>
                                        <p:tgtEl>
                                          <p:spTgt spid="9">
                                            <p:txEl>
                                              <p:pRg st="4" end="4"/>
                                            </p:txEl>
                                          </p:spTgt>
                                        </p:tgtEl>
                                      </p:cBhvr>
                                    </p:animEffect>
                                  </p:childTnLst>
                                </p:cTn>
                              </p:par>
                              <p:par>
                                <p:cTn id="24" presetID="10" presetClass="entr" presetSubtype="0" fill="hold" grpId="0" nodeType="withEffect">
                                  <p:stCondLst>
                                    <p:cond delay="800"/>
                                  </p:stCondLst>
                                  <p:childTnLst>
                                    <p:set>
                                      <p:cBhvr>
                                        <p:cTn id="25" dur="1" fill="hold">
                                          <p:stCondLst>
                                            <p:cond delay="0"/>
                                          </p:stCondLst>
                                        </p:cTn>
                                        <p:tgtEl>
                                          <p:spTgt spid="9">
                                            <p:txEl>
                                              <p:pRg st="6" end="6"/>
                                            </p:txEl>
                                          </p:spTgt>
                                        </p:tgtEl>
                                        <p:attrNameLst>
                                          <p:attrName>style.visibility</p:attrName>
                                        </p:attrNameLst>
                                      </p:cBhvr>
                                      <p:to>
                                        <p:strVal val="visible"/>
                                      </p:to>
                                    </p:set>
                                    <p:animEffect transition="in" filter="fade">
                                      <p:cBhvr>
                                        <p:cTn id="26" dur="500"/>
                                        <p:tgtEl>
                                          <p:spTgt spid="9">
                                            <p:txEl>
                                              <p:pRg st="6" end="6"/>
                                            </p:txEl>
                                          </p:spTgt>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9">
                                            <p:txEl>
                                              <p:pRg st="7" end="7"/>
                                            </p:txEl>
                                          </p:spTgt>
                                        </p:tgtEl>
                                        <p:attrNameLst>
                                          <p:attrName>style.visibility</p:attrName>
                                        </p:attrNameLst>
                                      </p:cBhvr>
                                      <p:to>
                                        <p:strVal val="visible"/>
                                      </p:to>
                                    </p:set>
                                    <p:animEffect transition="in" filter="fade">
                                      <p:cBhvr>
                                        <p:cTn id="29" dur="500"/>
                                        <p:tgtEl>
                                          <p:spTgt spid="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42" presetClass="entr" presetSubtype="0"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Effect transition="in" filter="fade">
                      <p:cBhvr>
                        <p:cTn dur="400"/>
                        <p:tgtEl>
                          <p:spTgt spid="6"/>
                        </p:tgtEl>
                      </p:cBhvr>
                    </p:animEffect>
                    <p:anim calcmode="lin" valueType="num">
                      <p:cBhvr>
                        <p:cTn dur="400" fill="hold"/>
                        <p:tgtEl>
                          <p:spTgt spid="6"/>
                        </p:tgtEl>
                        <p:attrNameLst>
                          <p:attrName>ppt_x</p:attrName>
                        </p:attrNameLst>
                      </p:cBhvr>
                      <p:tavLst>
                        <p:tav tm="0">
                          <p:val>
                            <p:strVal val="#ppt_x"/>
                          </p:val>
                        </p:tav>
                        <p:tav tm="100000">
                          <p:val>
                            <p:strVal val="#ppt_x"/>
                          </p:val>
                        </p:tav>
                      </p:tavLst>
                    </p:anim>
                    <p:anim calcmode="lin" valueType="num">
                      <p:cBhvr>
                        <p:cTn dur="400" fill="hold"/>
                        <p:tgtEl>
                          <p:spTgt spid="6"/>
                        </p:tgtEl>
                        <p:attrNameLst>
                          <p:attrName>ppt_y</p:attrName>
                        </p:attrNameLst>
                      </p:cBhvr>
                      <p:tavLst>
                        <p:tav tm="0">
                          <p:val>
                            <p:strVal val="#ppt_y+.1"/>
                          </p:val>
                        </p:tav>
                        <p:tav tm="100000">
                          <p:val>
                            <p:strVal val="#ppt_y"/>
                          </p:val>
                        </p:tav>
                      </p:tavLst>
                    </p:anim>
                  </p:childTnLst>
                </p:cTn>
              </p:par>
            </p:tnLst>
          </p:tmpl>
        </p:tmplLst>
      </p:bldP>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anim calcmode="lin" valueType="num">
                      <p:cBhvr>
                        <p:cTn dur="500" fill="hold"/>
                        <p:tgtEl>
                          <p:spTgt spid="8"/>
                        </p:tgtEl>
                        <p:attrNameLst>
                          <p:attrName>ppt_x</p:attrName>
                        </p:attrNameLst>
                      </p:cBhvr>
                      <p:tavLst>
                        <p:tav tm="0">
                          <p:val>
                            <p:strVal val="#ppt_x"/>
                          </p:val>
                        </p:tav>
                        <p:tav tm="100000">
                          <p:val>
                            <p:strVal val="#ppt_x"/>
                          </p:val>
                        </p:tav>
                      </p:tavLst>
                    </p:anim>
                    <p:anim calcmode="lin" valueType="num">
                      <p:cBhvr>
                        <p:cTn dur="5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10" presetClass="entr" presetSubtype="0" fill="hold" nodeType="withEffect">
                  <p:stCondLst>
                    <p:cond delay="8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ide image with color bar">
    <p:spTree>
      <p:nvGrpSpPr>
        <p:cNvPr id="1" name=""/>
        <p:cNvGrpSpPr/>
        <p:nvPr/>
      </p:nvGrpSpPr>
      <p:grpSpPr>
        <a:xfrm>
          <a:off x="0" y="0"/>
          <a:ext cx="0" cy="0"/>
          <a:chOff x="0" y="0"/>
          <a:chExt cx="0" cy="0"/>
        </a:xfrm>
      </p:grpSpPr>
      <p:sp>
        <p:nvSpPr>
          <p:cNvPr id="2" name="Rectangle 1"/>
          <p:cNvSpPr/>
          <p:nvPr userDrawn="1"/>
        </p:nvSpPr>
        <p:spPr>
          <a:xfrm>
            <a:off x="4538133" y="1278122"/>
            <a:ext cx="4605867" cy="3090677"/>
          </a:xfrm>
          <a:prstGeom prst="rect">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 name="Picture Placeholder 2"/>
          <p:cNvSpPr>
            <a:spLocks noGrp="1"/>
          </p:cNvSpPr>
          <p:nvPr>
            <p:ph type="pic" sz="quarter" idx="17"/>
          </p:nvPr>
        </p:nvSpPr>
        <p:spPr>
          <a:xfrm>
            <a:off x="0" y="1278122"/>
            <a:ext cx="4741333" cy="3090677"/>
          </a:xfrm>
          <a:custGeom>
            <a:avLst/>
            <a:gdLst/>
            <a:ahLst/>
            <a:cxnLst/>
            <a:rect l="l" t="t" r="r" b="b"/>
            <a:pathLst>
              <a:path w="4741333" h="3090677">
                <a:moveTo>
                  <a:pt x="0" y="0"/>
                </a:moveTo>
                <a:lnTo>
                  <a:pt x="4538133" y="0"/>
                </a:lnTo>
                <a:lnTo>
                  <a:pt x="4538133" y="1312678"/>
                </a:lnTo>
                <a:lnTo>
                  <a:pt x="4741333" y="1515878"/>
                </a:lnTo>
                <a:lnTo>
                  <a:pt x="4538133" y="1719078"/>
                </a:lnTo>
                <a:lnTo>
                  <a:pt x="4538133" y="3090677"/>
                </a:lnTo>
                <a:lnTo>
                  <a:pt x="0" y="3090677"/>
                </a:ln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5" name="Text Placeholder 2"/>
          <p:cNvSpPr>
            <a:spLocks noGrp="1"/>
          </p:cNvSpPr>
          <p:nvPr>
            <p:ph type="body" sz="quarter" idx="16" hasCustomPrompt="1"/>
          </p:nvPr>
        </p:nvSpPr>
        <p:spPr>
          <a:xfrm>
            <a:off x="443971" y="4616287"/>
            <a:ext cx="8230129"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
        <p:nvSpPr>
          <p:cNvPr id="10" name="Text Placeholder 7"/>
          <p:cNvSpPr>
            <a:spLocks noGrp="1"/>
          </p:cNvSpPr>
          <p:nvPr>
            <p:ph type="body" sz="quarter" idx="18" hasCustomPrompt="1"/>
          </p:nvPr>
        </p:nvSpPr>
        <p:spPr>
          <a:xfrm>
            <a:off x="5004328" y="1883258"/>
            <a:ext cx="3669772" cy="359817"/>
          </a:xfrm>
          <a:prstGeom prst="rect">
            <a:avLst/>
          </a:prstGeom>
        </p:spPr>
        <p:txBody>
          <a:bodyPr vert="horz" lIns="0" tIns="40504" rIns="0" bIns="40504" anchor="ctr"/>
          <a:lstStyle>
            <a:lvl1pPr marL="0" indent="0" algn="l">
              <a:lnSpc>
                <a:spcPct val="100000"/>
              </a:lnSpc>
              <a:spcBef>
                <a:spcPts val="0"/>
              </a:spcBef>
              <a:buNone/>
              <a:defRPr sz="2500" b="1">
                <a:solidFill>
                  <a:schemeClr val="bg1"/>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11" name="Text Placeholder 7"/>
          <p:cNvSpPr>
            <a:spLocks noGrp="1"/>
          </p:cNvSpPr>
          <p:nvPr>
            <p:ph type="body" sz="quarter" idx="19" hasCustomPrompt="1"/>
          </p:nvPr>
        </p:nvSpPr>
        <p:spPr>
          <a:xfrm>
            <a:off x="5004328" y="2302027"/>
            <a:ext cx="3669772"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2" name="Text Placeholder 2"/>
          <p:cNvSpPr>
            <a:spLocks noGrp="1"/>
          </p:cNvSpPr>
          <p:nvPr>
            <p:ph type="body" sz="quarter" idx="20" hasCustomPrompt="1"/>
          </p:nvPr>
        </p:nvSpPr>
        <p:spPr>
          <a:xfrm>
            <a:off x="5004328" y="2601224"/>
            <a:ext cx="3669772" cy="1310380"/>
          </a:xfrm>
          <a:prstGeom prst="rect">
            <a:avLst/>
          </a:prstGeom>
        </p:spPr>
        <p:txBody>
          <a:bodyPr vert="horz" lIns="0" tIns="0" rIns="0" bIns="0"/>
          <a:lstStyle>
            <a:lvl1pPr marL="0" indent="0" algn="just">
              <a:lnSpc>
                <a:spcPct val="130000"/>
              </a:lnSpc>
              <a:buNone/>
              <a:defRPr sz="900">
                <a:solidFill>
                  <a:schemeClr val="bg1">
                    <a:lumMod val="95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 </a:t>
            </a:r>
            <a:r>
              <a:rPr lang="en-US" dirty="0" err="1" smtClean="0"/>
              <a:t>Duis</a:t>
            </a:r>
            <a:r>
              <a:rPr lang="en-US" dirty="0" smtClean="0"/>
              <a:t> </a:t>
            </a:r>
            <a:r>
              <a:rPr lang="en-US" dirty="0" err="1" smtClean="0"/>
              <a:t>quis</a:t>
            </a:r>
            <a:r>
              <a:rPr lang="en-US" dirty="0" smtClean="0"/>
              <a:t> </a:t>
            </a:r>
            <a:r>
              <a:rPr lang="en-US" dirty="0" err="1" smtClean="0"/>
              <a:t>viverra</a:t>
            </a:r>
            <a:r>
              <a:rPr lang="en-US" dirty="0" smtClean="0"/>
              <a:t> </a:t>
            </a:r>
            <a:r>
              <a:rPr lang="en-US" dirty="0" err="1" smtClean="0"/>
              <a:t>urna</a:t>
            </a:r>
            <a:r>
              <a:rPr lang="en-US" dirty="0" smtClean="0"/>
              <a:t>, in </a:t>
            </a:r>
            <a:r>
              <a:rPr lang="en-US" dirty="0" err="1" smtClean="0"/>
              <a:t>ultricies</a:t>
            </a:r>
            <a:r>
              <a:rPr lang="en-US" dirty="0" smtClean="0"/>
              <a:t> diam. </a:t>
            </a:r>
          </a:p>
        </p:txBody>
      </p:sp>
    </p:spTree>
    <p:extLst>
      <p:ext uri="{BB962C8B-B14F-4D97-AF65-F5344CB8AC3E}">
        <p14:creationId xmlns:p14="http://schemas.microsoft.com/office/powerpoint/2010/main" val="3735436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nodePh="1">
                                  <p:stCondLst>
                                    <p:cond delay="800"/>
                                  </p:stCondLst>
                                  <p:endCondLst>
                                    <p:cond evt="begin" delay="0">
                                      <p:tn val="15"/>
                                    </p:cond>
                                  </p:end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par>
                          <p:cTn id="18" fill="hold">
                            <p:stCondLst>
                              <p:cond delay="1300"/>
                            </p:stCondLst>
                            <p:childTnLst>
                              <p:par>
                                <p:cTn id="19" presetID="10" presetClass="entr" presetSubtype="0"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par>
                                <p:cTn id="22" presetID="42" presetClass="entr" presetSubtype="0" fill="hold" grpId="0" nodeType="withEffect">
                                  <p:stCondLst>
                                    <p:cond delay="200"/>
                                  </p:stCondLst>
                                  <p:childTnLst>
                                    <p:set>
                                      <p:cBhvr>
                                        <p:cTn id="23" dur="1" fill="hold">
                                          <p:stCondLst>
                                            <p:cond delay="0"/>
                                          </p:stCondLst>
                                        </p:cTn>
                                        <p:tgtEl>
                                          <p:spTgt spid="10">
                                            <p:txEl>
                                              <p:pRg st="0" end="0"/>
                                            </p:txEl>
                                          </p:spTgt>
                                        </p:tgtEl>
                                        <p:attrNameLst>
                                          <p:attrName>style.visibility</p:attrName>
                                        </p:attrNameLst>
                                      </p:cBhvr>
                                      <p:to>
                                        <p:strVal val="visible"/>
                                      </p:to>
                                    </p:set>
                                    <p:animEffect transition="in" filter="fade">
                                      <p:cBhvr>
                                        <p:cTn id="24" dur="400"/>
                                        <p:tgtEl>
                                          <p:spTgt spid="10">
                                            <p:txEl>
                                              <p:pRg st="0" end="0"/>
                                            </p:txEl>
                                          </p:spTgt>
                                        </p:tgtEl>
                                      </p:cBhvr>
                                    </p:animEffect>
                                    <p:anim calcmode="lin" valueType="num">
                                      <p:cBhvr>
                                        <p:cTn id="25" dur="4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26" dur="400" fill="hold"/>
                                        <p:tgtEl>
                                          <p:spTgt spid="10">
                                            <p:txEl>
                                              <p:pRg st="0" end="0"/>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200"/>
                                  </p:stCondLst>
                                  <p:childTnLst>
                                    <p:set>
                                      <p:cBhvr>
                                        <p:cTn id="28" dur="1" fill="hold">
                                          <p:stCondLst>
                                            <p:cond delay="0"/>
                                          </p:stCondLst>
                                        </p:cTn>
                                        <p:tgtEl>
                                          <p:spTgt spid="11">
                                            <p:txEl>
                                              <p:pRg st="0" end="0"/>
                                            </p:txEl>
                                          </p:spTgt>
                                        </p:tgtEl>
                                        <p:attrNameLst>
                                          <p:attrName>style.visibility</p:attrName>
                                        </p:attrNameLst>
                                      </p:cBhvr>
                                      <p:to>
                                        <p:strVal val="visible"/>
                                      </p:to>
                                    </p:set>
                                    <p:animEffect transition="in" filter="fade">
                                      <p:cBhvr>
                                        <p:cTn id="29" dur="500"/>
                                        <p:tgtEl>
                                          <p:spTgt spid="11">
                                            <p:txEl>
                                              <p:pRg st="0" end="0"/>
                                            </p:txEl>
                                          </p:spTgt>
                                        </p:tgtEl>
                                      </p:cBhvr>
                                    </p:animEffect>
                                    <p:anim calcmode="lin" valueType="num">
                                      <p:cBhvr>
                                        <p:cTn id="30"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31" dur="500" fill="hold"/>
                                        <p:tgtEl>
                                          <p:spTgt spid="11">
                                            <p:txEl>
                                              <p:pRg st="0" end="0"/>
                                            </p:txEl>
                                          </p:spTgt>
                                        </p:tgtEl>
                                        <p:attrNameLst>
                                          <p:attrName>ppt_y</p:attrName>
                                        </p:attrNameLst>
                                      </p:cBhvr>
                                      <p:tavLst>
                                        <p:tav tm="0">
                                          <p:val>
                                            <p:strVal val="#ppt_y+.1"/>
                                          </p:val>
                                        </p:tav>
                                        <p:tav tm="100000">
                                          <p:val>
                                            <p:strVal val="#ppt_y"/>
                                          </p:val>
                                        </p:tav>
                                      </p:tavLst>
                                    </p:anim>
                                  </p:childTnLst>
                                </p:cTn>
                              </p:par>
                              <p:par>
                                <p:cTn id="32" presetID="10" presetClass="entr" presetSubtype="0" fill="hold" grpId="0" nodeType="withEffect">
                                  <p:stCondLst>
                                    <p:cond delay="800"/>
                                  </p:stCondLst>
                                  <p:childTnLst>
                                    <p:set>
                                      <p:cBhvr>
                                        <p:cTn id="33" dur="1" fill="hold">
                                          <p:stCondLst>
                                            <p:cond delay="0"/>
                                          </p:stCondLst>
                                        </p:cTn>
                                        <p:tgtEl>
                                          <p:spTgt spid="12">
                                            <p:txEl>
                                              <p:pRg st="0" end="0"/>
                                            </p:txEl>
                                          </p:spTgt>
                                        </p:tgtEl>
                                        <p:attrNameLst>
                                          <p:attrName>style.visibility</p:attrName>
                                        </p:attrNameLst>
                                      </p:cBhvr>
                                      <p:to>
                                        <p:strVal val="visible"/>
                                      </p:to>
                                    </p:set>
                                    <p:animEffect transition="in" filter="fade">
                                      <p:cBhvr>
                                        <p:cTn id="34" dur="500"/>
                                        <p:tgtEl>
                                          <p:spTgt spid="12">
                                            <p:txEl>
                                              <p:pRg st="0" end="0"/>
                                            </p:txEl>
                                          </p:spTgt>
                                        </p:tgtEl>
                                      </p:cBhvr>
                                    </p:animEffect>
                                  </p:childTnLst>
                                </p:cTn>
                              </p:par>
                              <p:par>
                                <p:cTn id="35" presetID="10" presetClass="entr" presetSubtype="0" fill="hold" grpId="0" nodeType="withEffect">
                                  <p:stCondLst>
                                    <p:cond delay="800"/>
                                  </p:stCondLst>
                                  <p:childTnLst>
                                    <p:set>
                                      <p:cBhvr>
                                        <p:cTn id="36" dur="1" fill="hold">
                                          <p:stCondLst>
                                            <p:cond delay="0"/>
                                          </p:stCondLst>
                                        </p:cTn>
                                        <p:tgtEl>
                                          <p:spTgt spid="5">
                                            <p:txEl>
                                              <p:pRg st="0" end="0"/>
                                            </p:txEl>
                                          </p:spTgt>
                                        </p:tgtEl>
                                        <p:attrNameLst>
                                          <p:attrName>style.visibility</p:attrName>
                                        </p:attrNameLst>
                                      </p:cBhvr>
                                      <p:to>
                                        <p:strVal val="visible"/>
                                      </p:to>
                                    </p:set>
                                    <p:animEffect transition="in" filter="fade">
                                      <p:cBhvr>
                                        <p:cTn id="3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4" grpId="0"/>
      <p:bldP spid="5" grpId="0" build="p">
        <p:tmplLst>
          <p:tmpl lvl="1">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10" grpId="0" build="p">
        <p:tmplLst>
          <p:tmpl lvl="1">
            <p:tnLst>
              <p:par>
                <p:cTn presetID="42" presetClass="entr" presetSubtype="0" fill="hold" nodeType="withEffect">
                  <p:stCondLst>
                    <p:cond delay="200"/>
                  </p:stCondLst>
                  <p:childTnLst>
                    <p:set>
                      <p:cBhvr>
                        <p:cTn dur="1" fill="hold">
                          <p:stCondLst>
                            <p:cond delay="0"/>
                          </p:stCondLst>
                        </p:cTn>
                        <p:tgtEl>
                          <p:spTgt spid="10"/>
                        </p:tgtEl>
                        <p:attrNameLst>
                          <p:attrName>style.visibility</p:attrName>
                        </p:attrNameLst>
                      </p:cBhvr>
                      <p:to>
                        <p:strVal val="visible"/>
                      </p:to>
                    </p:set>
                    <p:animEffect transition="in" filter="fade">
                      <p:cBhvr>
                        <p:cTn dur="400"/>
                        <p:tgtEl>
                          <p:spTgt spid="10"/>
                        </p:tgtEl>
                      </p:cBhvr>
                    </p:animEffect>
                    <p:anim calcmode="lin" valueType="num">
                      <p:cBhvr>
                        <p:cTn dur="400" fill="hold"/>
                        <p:tgtEl>
                          <p:spTgt spid="10"/>
                        </p:tgtEl>
                        <p:attrNameLst>
                          <p:attrName>ppt_x</p:attrName>
                        </p:attrNameLst>
                      </p:cBhvr>
                      <p:tavLst>
                        <p:tav tm="0">
                          <p:val>
                            <p:strVal val="#ppt_x"/>
                          </p:val>
                        </p:tav>
                        <p:tav tm="100000">
                          <p:val>
                            <p:strVal val="#ppt_x"/>
                          </p:val>
                        </p:tav>
                      </p:tavLst>
                    </p:anim>
                    <p:anim calcmode="lin" valueType="num">
                      <p:cBhvr>
                        <p:cTn dur="400" fill="hold"/>
                        <p:tgtEl>
                          <p:spTgt spid="10"/>
                        </p:tgtEl>
                        <p:attrNameLst>
                          <p:attrName>ppt_y</p:attrName>
                        </p:attrNameLst>
                      </p:cBhvr>
                      <p:tavLst>
                        <p:tav tm="0">
                          <p:val>
                            <p:strVal val="#ppt_y+.1"/>
                          </p:val>
                        </p:tav>
                        <p:tav tm="100000">
                          <p:val>
                            <p:strVal val="#ppt_y"/>
                          </p:val>
                        </p:tav>
                      </p:tavLst>
                    </p:anim>
                  </p:childTnLst>
                </p:cTn>
              </p:par>
            </p:tnLst>
          </p:tmpl>
        </p:tmplLst>
      </p:bldP>
      <p:bldP spid="11" grpId="0" build="p">
        <p:tmplLst>
          <p:tmpl lvl="1">
            <p:tnLst>
              <p:par>
                <p:cTn presetID="42" presetClass="entr" presetSubtype="0" fill="hold" nodeType="withEffect">
                  <p:stCondLst>
                    <p:cond delay="20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anim calcmode="lin" valueType="num">
                      <p:cBhvr>
                        <p:cTn dur="500" fill="hold"/>
                        <p:tgtEl>
                          <p:spTgt spid="11"/>
                        </p:tgtEl>
                        <p:attrNameLst>
                          <p:attrName>ppt_x</p:attrName>
                        </p:attrNameLst>
                      </p:cBhvr>
                      <p:tavLst>
                        <p:tav tm="0">
                          <p:val>
                            <p:strVal val="#ppt_x"/>
                          </p:val>
                        </p:tav>
                        <p:tav tm="100000">
                          <p:val>
                            <p:strVal val="#ppt_x"/>
                          </p:val>
                        </p:tav>
                      </p:tavLst>
                    </p:anim>
                    <p:anim calcmode="lin" valueType="num">
                      <p:cBhvr>
                        <p:cTn dur="500" fill="hold"/>
                        <p:tgtEl>
                          <p:spTgt spid="11"/>
                        </p:tgtEl>
                        <p:attrNameLst>
                          <p:attrName>ppt_y</p:attrName>
                        </p:attrNameLst>
                      </p:cBhvr>
                      <p:tavLst>
                        <p:tav tm="0">
                          <p:val>
                            <p:strVal val="#ppt_y+.1"/>
                          </p:val>
                        </p:tav>
                        <p:tav tm="100000">
                          <p:val>
                            <p:strVal val="#ppt_y"/>
                          </p:val>
                        </p:tav>
                      </p:tavLst>
                    </p:anim>
                  </p:childTnLst>
                </p:cTn>
              </p:par>
            </p:tnLst>
          </p:tmpl>
        </p:tmplLst>
      </p:bldP>
      <p:bldP spid="12" grpId="0" build="p">
        <p:tmplLst>
          <p:tmpl lvl="1">
            <p:tnLst>
              <p:par>
                <p:cTn presetID="10" presetClass="entr" presetSubtype="0" fill="hold" nodeType="withEffect">
                  <p:stCondLst>
                    <p:cond delay="80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rvices slide 1">
    <p:spTree>
      <p:nvGrpSpPr>
        <p:cNvPr id="1" name=""/>
        <p:cNvGrpSpPr/>
        <p:nvPr/>
      </p:nvGrpSpPr>
      <p:grpSpPr>
        <a:xfrm>
          <a:off x="0" y="0"/>
          <a:ext cx="0" cy="0"/>
          <a:chOff x="0" y="0"/>
          <a:chExt cx="0" cy="0"/>
        </a:xfrm>
      </p:grpSpPr>
      <p:sp>
        <p:nvSpPr>
          <p:cNvPr id="2" name="Rectangle 1"/>
          <p:cNvSpPr/>
          <p:nvPr userDrawn="1"/>
        </p:nvSpPr>
        <p:spPr>
          <a:xfrm>
            <a:off x="1" y="1638300"/>
            <a:ext cx="9144000" cy="2334769"/>
          </a:xfrm>
          <a:prstGeom prst="rect">
            <a:avLst/>
          </a:prstGeom>
          <a:solidFill>
            <a:schemeClr val="accent1">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13" name="Text Placeholder 7"/>
          <p:cNvSpPr>
            <a:spLocks noGrp="1"/>
          </p:cNvSpPr>
          <p:nvPr>
            <p:ph type="body" sz="quarter" idx="39" hasCustomPrompt="1"/>
          </p:nvPr>
        </p:nvSpPr>
        <p:spPr>
          <a:xfrm>
            <a:off x="906994" y="1850900"/>
            <a:ext cx="903812" cy="841499"/>
          </a:xfrm>
          <a:prstGeom prst="rect">
            <a:avLst/>
          </a:prstGeom>
        </p:spPr>
        <p:txBody>
          <a:bodyPr vert="horz" lIns="0" tIns="103884" rIns="0" bIns="103884" anchor="ctr"/>
          <a:lstStyle>
            <a:lvl1pPr marL="0" indent="0" algn="ctr">
              <a:lnSpc>
                <a:spcPct val="100000"/>
              </a:lnSpc>
              <a:spcBef>
                <a:spcPts val="0"/>
              </a:spcBef>
              <a:buNone/>
              <a:defRPr sz="4000" b="1">
                <a:solidFill>
                  <a:schemeClr val="accent2"/>
                </a:solidFill>
                <a:latin typeface="FontAwesome"/>
                <a:cs typeface="FontAwesome"/>
              </a:defRPr>
            </a:lvl1pPr>
          </a:lstStyle>
          <a:p>
            <a:pPr lvl="0"/>
            <a:r>
              <a:rPr lang="es-ES_tradnl" dirty="0" err="1" smtClean="0"/>
              <a:t>icon</a:t>
            </a:r>
            <a:endParaRPr lang="es-ES_tradnl" dirty="0" smtClean="0"/>
          </a:p>
        </p:txBody>
      </p:sp>
      <p:sp>
        <p:nvSpPr>
          <p:cNvPr id="14" name="Text Placeholder 7"/>
          <p:cNvSpPr>
            <a:spLocks noGrp="1"/>
          </p:cNvSpPr>
          <p:nvPr>
            <p:ph type="body" sz="quarter" idx="18" hasCustomPrompt="1"/>
          </p:nvPr>
        </p:nvSpPr>
        <p:spPr>
          <a:xfrm>
            <a:off x="427037" y="2709420"/>
            <a:ext cx="1795461"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bg1"/>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15" name="Text Placeholder 2"/>
          <p:cNvSpPr>
            <a:spLocks noGrp="1"/>
          </p:cNvSpPr>
          <p:nvPr>
            <p:ph type="body" sz="quarter" idx="40" hasCustomPrompt="1"/>
          </p:nvPr>
        </p:nvSpPr>
        <p:spPr>
          <a:xfrm>
            <a:off x="414338" y="3094637"/>
            <a:ext cx="1808161" cy="649977"/>
          </a:xfrm>
          <a:prstGeom prst="rect">
            <a:avLst/>
          </a:prstGeom>
        </p:spPr>
        <p:txBody>
          <a:bodyPr vert="horz" lIns="0" tIns="0" rIns="0" bIns="0"/>
          <a:lstStyle>
            <a:lvl1pPr marL="0" indent="0" algn="ctr">
              <a:lnSpc>
                <a:spcPct val="130000"/>
              </a:lnSpc>
              <a:buNone/>
              <a:defRPr sz="9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16" name="Text Placeholder 7"/>
          <p:cNvSpPr>
            <a:spLocks noGrp="1"/>
          </p:cNvSpPr>
          <p:nvPr>
            <p:ph type="body" sz="quarter" idx="41" hasCustomPrompt="1"/>
          </p:nvPr>
        </p:nvSpPr>
        <p:spPr>
          <a:xfrm>
            <a:off x="3040594" y="1850900"/>
            <a:ext cx="903812" cy="841499"/>
          </a:xfrm>
          <a:prstGeom prst="rect">
            <a:avLst/>
          </a:prstGeom>
        </p:spPr>
        <p:txBody>
          <a:bodyPr vert="horz" lIns="0" tIns="103884" rIns="0" bIns="103884" anchor="ctr"/>
          <a:lstStyle>
            <a:lvl1pPr marL="0" indent="0" algn="ctr">
              <a:lnSpc>
                <a:spcPct val="100000"/>
              </a:lnSpc>
              <a:spcBef>
                <a:spcPts val="0"/>
              </a:spcBef>
              <a:buNone/>
              <a:defRPr sz="4000" b="1">
                <a:solidFill>
                  <a:schemeClr val="accent3"/>
                </a:solidFill>
                <a:latin typeface="FontAwesome"/>
                <a:cs typeface="FontAwesome"/>
              </a:defRPr>
            </a:lvl1pPr>
          </a:lstStyle>
          <a:p>
            <a:pPr lvl="0"/>
            <a:r>
              <a:rPr lang="es-ES_tradnl" dirty="0" err="1" smtClean="0"/>
              <a:t>icon</a:t>
            </a:r>
            <a:endParaRPr lang="es-ES_tradnl" dirty="0" smtClean="0"/>
          </a:p>
        </p:txBody>
      </p:sp>
      <p:sp>
        <p:nvSpPr>
          <p:cNvPr id="17" name="Text Placeholder 7"/>
          <p:cNvSpPr>
            <a:spLocks noGrp="1"/>
          </p:cNvSpPr>
          <p:nvPr>
            <p:ph type="body" sz="quarter" idx="42" hasCustomPrompt="1"/>
          </p:nvPr>
        </p:nvSpPr>
        <p:spPr>
          <a:xfrm>
            <a:off x="2560637" y="2709420"/>
            <a:ext cx="1795461"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bg1"/>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18" name="Text Placeholder 2"/>
          <p:cNvSpPr>
            <a:spLocks noGrp="1"/>
          </p:cNvSpPr>
          <p:nvPr>
            <p:ph type="body" sz="quarter" idx="43" hasCustomPrompt="1"/>
          </p:nvPr>
        </p:nvSpPr>
        <p:spPr>
          <a:xfrm>
            <a:off x="2547938" y="3094637"/>
            <a:ext cx="1808161" cy="649977"/>
          </a:xfrm>
          <a:prstGeom prst="rect">
            <a:avLst/>
          </a:prstGeom>
        </p:spPr>
        <p:txBody>
          <a:bodyPr vert="horz" lIns="0" tIns="0" rIns="0" bIns="0"/>
          <a:lstStyle>
            <a:lvl1pPr marL="0" indent="0" algn="ctr">
              <a:lnSpc>
                <a:spcPct val="130000"/>
              </a:lnSpc>
              <a:buNone/>
              <a:defRPr sz="9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19" name="Text Placeholder 7"/>
          <p:cNvSpPr>
            <a:spLocks noGrp="1"/>
          </p:cNvSpPr>
          <p:nvPr>
            <p:ph type="body" sz="quarter" idx="44" hasCustomPrompt="1"/>
          </p:nvPr>
        </p:nvSpPr>
        <p:spPr>
          <a:xfrm>
            <a:off x="5199594" y="1850900"/>
            <a:ext cx="903812" cy="841499"/>
          </a:xfrm>
          <a:prstGeom prst="rect">
            <a:avLst/>
          </a:prstGeom>
        </p:spPr>
        <p:txBody>
          <a:bodyPr vert="horz" lIns="0" tIns="103884" rIns="0" bIns="103884" anchor="ctr"/>
          <a:lstStyle>
            <a:lvl1pPr marL="0" indent="0" algn="ctr">
              <a:lnSpc>
                <a:spcPct val="100000"/>
              </a:lnSpc>
              <a:spcBef>
                <a:spcPts val="0"/>
              </a:spcBef>
              <a:buNone/>
              <a:defRPr sz="4000" b="1">
                <a:solidFill>
                  <a:schemeClr val="accent4"/>
                </a:solidFill>
                <a:latin typeface="FontAwesome"/>
                <a:cs typeface="FontAwesome"/>
              </a:defRPr>
            </a:lvl1pPr>
          </a:lstStyle>
          <a:p>
            <a:pPr lvl="0"/>
            <a:r>
              <a:rPr lang="es-ES_tradnl" dirty="0" err="1" smtClean="0"/>
              <a:t>icon</a:t>
            </a:r>
            <a:endParaRPr lang="es-ES_tradnl" dirty="0" smtClean="0"/>
          </a:p>
        </p:txBody>
      </p:sp>
      <p:sp>
        <p:nvSpPr>
          <p:cNvPr id="20" name="Text Placeholder 7"/>
          <p:cNvSpPr>
            <a:spLocks noGrp="1"/>
          </p:cNvSpPr>
          <p:nvPr>
            <p:ph type="body" sz="quarter" idx="45" hasCustomPrompt="1"/>
          </p:nvPr>
        </p:nvSpPr>
        <p:spPr>
          <a:xfrm>
            <a:off x="4719637" y="2709420"/>
            <a:ext cx="1795461"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bg1"/>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21" name="Text Placeholder 2"/>
          <p:cNvSpPr>
            <a:spLocks noGrp="1"/>
          </p:cNvSpPr>
          <p:nvPr>
            <p:ph type="body" sz="quarter" idx="46" hasCustomPrompt="1"/>
          </p:nvPr>
        </p:nvSpPr>
        <p:spPr>
          <a:xfrm>
            <a:off x="4706938" y="3094637"/>
            <a:ext cx="1808161" cy="649977"/>
          </a:xfrm>
          <a:prstGeom prst="rect">
            <a:avLst/>
          </a:prstGeom>
        </p:spPr>
        <p:txBody>
          <a:bodyPr vert="horz" lIns="0" tIns="0" rIns="0" bIns="0"/>
          <a:lstStyle>
            <a:lvl1pPr marL="0" indent="0" algn="ctr">
              <a:lnSpc>
                <a:spcPct val="130000"/>
              </a:lnSpc>
              <a:buNone/>
              <a:defRPr sz="9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22" name="Text Placeholder 7"/>
          <p:cNvSpPr>
            <a:spLocks noGrp="1"/>
          </p:cNvSpPr>
          <p:nvPr>
            <p:ph type="body" sz="quarter" idx="47" hasCustomPrompt="1"/>
          </p:nvPr>
        </p:nvSpPr>
        <p:spPr>
          <a:xfrm>
            <a:off x="7366533" y="1850900"/>
            <a:ext cx="903812" cy="841499"/>
          </a:xfrm>
          <a:prstGeom prst="rect">
            <a:avLst/>
          </a:prstGeom>
        </p:spPr>
        <p:txBody>
          <a:bodyPr vert="horz" lIns="0" tIns="103884" rIns="0" bIns="103884" anchor="ctr"/>
          <a:lstStyle>
            <a:lvl1pPr marL="0" indent="0" algn="ctr">
              <a:lnSpc>
                <a:spcPct val="100000"/>
              </a:lnSpc>
              <a:spcBef>
                <a:spcPts val="0"/>
              </a:spcBef>
              <a:buNone/>
              <a:defRPr sz="4000" b="1">
                <a:solidFill>
                  <a:schemeClr val="accent5"/>
                </a:solidFill>
                <a:latin typeface="FontAwesome"/>
                <a:cs typeface="FontAwesome"/>
              </a:defRPr>
            </a:lvl1pPr>
          </a:lstStyle>
          <a:p>
            <a:pPr lvl="0"/>
            <a:r>
              <a:rPr lang="es-ES_tradnl" dirty="0" err="1" smtClean="0"/>
              <a:t>icon</a:t>
            </a:r>
            <a:endParaRPr lang="es-ES_tradnl" dirty="0" smtClean="0"/>
          </a:p>
        </p:txBody>
      </p:sp>
      <p:sp>
        <p:nvSpPr>
          <p:cNvPr id="23" name="Text Placeholder 7"/>
          <p:cNvSpPr>
            <a:spLocks noGrp="1"/>
          </p:cNvSpPr>
          <p:nvPr>
            <p:ph type="body" sz="quarter" idx="48" hasCustomPrompt="1"/>
          </p:nvPr>
        </p:nvSpPr>
        <p:spPr>
          <a:xfrm>
            <a:off x="6886576" y="2709420"/>
            <a:ext cx="1795461" cy="359817"/>
          </a:xfrm>
          <a:prstGeom prst="rect">
            <a:avLst/>
          </a:prstGeom>
        </p:spPr>
        <p:txBody>
          <a:bodyPr vert="horz" lIns="0" tIns="40504" rIns="0" bIns="40504" anchor="ctr"/>
          <a:lstStyle>
            <a:lvl1pPr marL="0" indent="0" algn="ctr">
              <a:lnSpc>
                <a:spcPct val="100000"/>
              </a:lnSpc>
              <a:spcBef>
                <a:spcPts val="0"/>
              </a:spcBef>
              <a:buNone/>
              <a:defRPr sz="1600" b="1" baseline="0">
                <a:solidFill>
                  <a:schemeClr val="bg1"/>
                </a:solidFill>
                <a:latin typeface="Lato Light"/>
                <a:cs typeface="Lato Light"/>
              </a:defRPr>
            </a:lvl1pPr>
          </a:lstStyle>
          <a:p>
            <a:pPr lvl="0"/>
            <a:r>
              <a:rPr lang="es-ES_tradnl" dirty="0" err="1" smtClean="0"/>
              <a:t>Name</a:t>
            </a:r>
            <a:r>
              <a:rPr lang="es-ES_tradnl" dirty="0" smtClean="0"/>
              <a:t> </a:t>
            </a:r>
            <a:r>
              <a:rPr lang="es-ES_tradnl" dirty="0" err="1" smtClean="0"/>
              <a:t>here</a:t>
            </a:r>
            <a:endParaRPr lang="es-ES_tradnl" dirty="0" smtClean="0"/>
          </a:p>
        </p:txBody>
      </p:sp>
      <p:sp>
        <p:nvSpPr>
          <p:cNvPr id="24" name="Text Placeholder 2"/>
          <p:cNvSpPr>
            <a:spLocks noGrp="1"/>
          </p:cNvSpPr>
          <p:nvPr>
            <p:ph type="body" sz="quarter" idx="49" hasCustomPrompt="1"/>
          </p:nvPr>
        </p:nvSpPr>
        <p:spPr>
          <a:xfrm>
            <a:off x="6873877" y="3094637"/>
            <a:ext cx="1808161" cy="649977"/>
          </a:xfrm>
          <a:prstGeom prst="rect">
            <a:avLst/>
          </a:prstGeom>
        </p:spPr>
        <p:txBody>
          <a:bodyPr vert="horz" lIns="0" tIns="0" rIns="0" bIns="0"/>
          <a:lstStyle>
            <a:lvl1pPr marL="0" indent="0" algn="ctr">
              <a:lnSpc>
                <a:spcPct val="130000"/>
              </a:lnSpc>
              <a:buNone/>
              <a:defRPr sz="900">
                <a:solidFill>
                  <a:schemeClr val="bg1"/>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endParaRPr lang="en-US" dirty="0" smtClean="0"/>
          </a:p>
        </p:txBody>
      </p:sp>
      <p:sp>
        <p:nvSpPr>
          <p:cNvPr id="25" name="Text Placeholder 2"/>
          <p:cNvSpPr>
            <a:spLocks noGrp="1"/>
          </p:cNvSpPr>
          <p:nvPr>
            <p:ph type="body" sz="quarter" idx="16" hasCustomPrompt="1"/>
          </p:nvPr>
        </p:nvSpPr>
        <p:spPr>
          <a:xfrm>
            <a:off x="443971" y="4463887"/>
            <a:ext cx="8230129" cy="649977"/>
          </a:xfrm>
          <a:prstGeom prst="rect">
            <a:avLst/>
          </a:prstGeom>
        </p:spPr>
        <p:txBody>
          <a:bodyPr vert="horz" lIns="0" tIns="0" rIns="0" bIns="0"/>
          <a:lstStyle>
            <a:lvl1pPr marL="0" indent="0" algn="just">
              <a:lnSpc>
                <a:spcPct val="130000"/>
              </a:lnSpc>
              <a:buNone/>
              <a:defRPr sz="90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non </a:t>
            </a:r>
            <a:r>
              <a:rPr lang="en-US" dirty="0" err="1" smtClean="0"/>
              <a:t>purus</a:t>
            </a:r>
            <a:r>
              <a:rPr lang="en-US" dirty="0" smtClean="0"/>
              <a:t>. Maecenas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metus.is</a:t>
            </a:r>
            <a:r>
              <a:rPr lang="en-US" dirty="0" smtClean="0"/>
              <a:t> </a:t>
            </a:r>
            <a:r>
              <a:rPr lang="en-US" dirty="0" err="1" smtClean="0"/>
              <a:t>congue</a:t>
            </a:r>
            <a:r>
              <a:rPr lang="en-US" dirty="0" smtClean="0"/>
              <a:t> </a:t>
            </a:r>
            <a:r>
              <a:rPr lang="en-US" dirty="0" err="1" smtClean="0"/>
              <a:t>eros</a:t>
            </a:r>
            <a:r>
              <a:rPr lang="en-US" dirty="0" smtClean="0"/>
              <a:t> </a:t>
            </a:r>
            <a:r>
              <a:rPr lang="en-US" dirty="0" err="1" smtClean="0"/>
              <a:t>vel</a:t>
            </a:r>
            <a:r>
              <a:rPr lang="en-US" dirty="0" smtClean="0"/>
              <a:t> </a:t>
            </a:r>
            <a:r>
              <a:rPr lang="en-US" dirty="0" err="1" smtClean="0"/>
              <a:t>lectus</a:t>
            </a:r>
            <a:r>
              <a:rPr lang="en-US" dirty="0" smtClean="0"/>
              <a:t> semper semper. </a:t>
            </a:r>
            <a:r>
              <a:rPr lang="en-US" dirty="0" err="1" smtClean="0"/>
              <a:t>Nullam</a:t>
            </a:r>
            <a:r>
              <a:rPr lang="en-US" dirty="0" smtClean="0"/>
              <a:t> </a:t>
            </a:r>
            <a:r>
              <a:rPr lang="en-US" dirty="0" err="1" smtClean="0"/>
              <a:t>finibus</a:t>
            </a:r>
            <a:r>
              <a:rPr lang="en-US" dirty="0" smtClean="0"/>
              <a:t> </a:t>
            </a:r>
            <a:r>
              <a:rPr lang="en-US" dirty="0" err="1" smtClean="0"/>
              <a:t>nisl</a:t>
            </a:r>
            <a:r>
              <a:rPr lang="en-US" dirty="0" smtClean="0"/>
              <a:t> </a:t>
            </a:r>
            <a:r>
              <a:rPr lang="en-US" dirty="0" err="1" smtClean="0"/>
              <a:t>ut</a:t>
            </a:r>
            <a:r>
              <a:rPr lang="en-US" dirty="0" smtClean="0"/>
              <a:t> ligula </a:t>
            </a:r>
            <a:r>
              <a:rPr lang="en-US" dirty="0" err="1" smtClean="0"/>
              <a:t>vestibulum</a:t>
            </a:r>
            <a:r>
              <a:rPr lang="en-US" dirty="0" smtClean="0"/>
              <a:t>, </a:t>
            </a:r>
            <a:r>
              <a:rPr lang="en-US" dirty="0" err="1" smtClean="0"/>
              <a:t>ut</a:t>
            </a:r>
            <a:r>
              <a:rPr lang="en-US" dirty="0" smtClean="0"/>
              <a:t> semper ex </a:t>
            </a:r>
            <a:r>
              <a:rPr lang="en-US" dirty="0" err="1" smtClean="0"/>
              <a:t>suscipit</a:t>
            </a:r>
            <a:r>
              <a:rPr lang="en-US" dirty="0" smtClean="0"/>
              <a:t>. </a:t>
            </a:r>
            <a:r>
              <a:rPr lang="en-US" dirty="0" err="1" smtClean="0"/>
              <a:t>Cras</a:t>
            </a:r>
            <a:r>
              <a:rPr lang="en-US" dirty="0" smtClean="0"/>
              <a:t> </a:t>
            </a:r>
            <a:r>
              <a:rPr lang="en-US" dirty="0" err="1" smtClean="0"/>
              <a:t>fringilla</a:t>
            </a:r>
            <a:r>
              <a:rPr lang="en-US" dirty="0" smtClean="0"/>
              <a:t> </a:t>
            </a:r>
            <a:r>
              <a:rPr lang="en-US" dirty="0" err="1" smtClean="0"/>
              <a:t>suscipit</a:t>
            </a:r>
            <a:r>
              <a:rPr lang="en-US" dirty="0" smtClean="0"/>
              <a:t> </a:t>
            </a:r>
            <a:r>
              <a:rPr lang="en-US" dirty="0" err="1" smtClean="0"/>
              <a:t>cursus</a:t>
            </a:r>
            <a:r>
              <a:rPr lang="en-US" dirty="0" smtClean="0"/>
              <a:t>. </a:t>
            </a:r>
            <a:r>
              <a:rPr lang="en-US" dirty="0" err="1" smtClean="0"/>
              <a:t>Aenean</a:t>
            </a:r>
            <a:r>
              <a:rPr lang="en-US" dirty="0" smtClean="0"/>
              <a:t> </a:t>
            </a:r>
            <a:r>
              <a:rPr lang="en-US" dirty="0" err="1" smtClean="0"/>
              <a:t>accumsan</a:t>
            </a:r>
            <a:r>
              <a:rPr lang="en-US" dirty="0" smtClean="0"/>
              <a:t> </a:t>
            </a:r>
            <a:r>
              <a:rPr lang="en-US" dirty="0" err="1" smtClean="0"/>
              <a:t>malesuada</a:t>
            </a:r>
            <a:r>
              <a:rPr lang="en-US" dirty="0" smtClean="0"/>
              <a:t> </a:t>
            </a:r>
            <a:r>
              <a:rPr lang="en-US" dirty="0" err="1" smtClean="0"/>
              <a:t>hendrerit</a:t>
            </a:r>
            <a:r>
              <a:rPr lang="en-US" dirty="0" smtClean="0"/>
              <a:t>. </a:t>
            </a:r>
            <a:r>
              <a:rPr lang="en-US" dirty="0" err="1" smtClean="0"/>
              <a:t>Morbi</a:t>
            </a:r>
            <a:r>
              <a:rPr lang="en-US" dirty="0" smtClean="0"/>
              <a:t> sit </a:t>
            </a:r>
            <a:r>
              <a:rPr lang="en-US" dirty="0" err="1" smtClean="0"/>
              <a:t>amet</a:t>
            </a:r>
            <a:r>
              <a:rPr lang="en-US" dirty="0" smtClean="0"/>
              <a:t> dolor ante.</a:t>
            </a:r>
          </a:p>
        </p:txBody>
      </p:sp>
    </p:spTree>
    <p:extLst>
      <p:ext uri="{BB962C8B-B14F-4D97-AF65-F5344CB8AC3E}">
        <p14:creationId xmlns:p14="http://schemas.microsoft.com/office/powerpoint/2010/main" val="3634920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10" presetClass="entr" presetSubtype="0"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par>
                          <p:cTn id="19" fill="hold">
                            <p:stCondLst>
                              <p:cond delay="1200"/>
                            </p:stCondLst>
                            <p:childTnLst>
                              <p:par>
                                <p:cTn id="20" presetID="53" presetClass="entr" presetSubtype="16" fill="hold" grpId="0" nodeType="afterEffect">
                                  <p:stCondLst>
                                    <p:cond delay="0"/>
                                  </p:stCondLst>
                                  <p:childTnLst>
                                    <p:set>
                                      <p:cBhvr>
                                        <p:cTn id="21" dur="1" fill="hold">
                                          <p:stCondLst>
                                            <p:cond delay="0"/>
                                          </p:stCondLst>
                                        </p:cTn>
                                        <p:tgtEl>
                                          <p:spTgt spid="13">
                                            <p:txEl>
                                              <p:pRg st="0" end="0"/>
                                            </p:txEl>
                                          </p:spTgt>
                                        </p:tgtEl>
                                        <p:attrNameLst>
                                          <p:attrName>style.visibility</p:attrName>
                                        </p:attrNameLst>
                                      </p:cBhvr>
                                      <p:to>
                                        <p:strVal val="visible"/>
                                      </p:to>
                                    </p:set>
                                    <p:anim calcmode="lin" valueType="num">
                                      <p:cBhvr>
                                        <p:cTn id="22" dur="3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23" dur="3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24" dur="300"/>
                                        <p:tgtEl>
                                          <p:spTgt spid="13">
                                            <p:txEl>
                                              <p:pRg st="0" end="0"/>
                                            </p:txEl>
                                          </p:spTgt>
                                        </p:tgtEl>
                                      </p:cBhvr>
                                    </p:animEffect>
                                  </p:childTnLst>
                                </p:cTn>
                              </p:par>
                              <p:par>
                                <p:cTn id="25" presetID="42" presetClass="entr" presetSubtype="0" fill="hold" grpId="0" nodeType="withEffect">
                                  <p:stCondLst>
                                    <p:cond delay="200"/>
                                  </p:stCondLst>
                                  <p:childTnLst>
                                    <p:set>
                                      <p:cBhvr>
                                        <p:cTn id="26" dur="1" fill="hold">
                                          <p:stCondLst>
                                            <p:cond delay="0"/>
                                          </p:stCondLst>
                                        </p:cTn>
                                        <p:tgtEl>
                                          <p:spTgt spid="14">
                                            <p:txEl>
                                              <p:pRg st="0" end="0"/>
                                            </p:txEl>
                                          </p:spTgt>
                                        </p:tgtEl>
                                        <p:attrNameLst>
                                          <p:attrName>style.visibility</p:attrName>
                                        </p:attrNameLst>
                                      </p:cBhvr>
                                      <p:to>
                                        <p:strVal val="visible"/>
                                      </p:to>
                                    </p:set>
                                    <p:animEffect transition="in" filter="fade">
                                      <p:cBhvr>
                                        <p:cTn id="27" dur="400"/>
                                        <p:tgtEl>
                                          <p:spTgt spid="14">
                                            <p:txEl>
                                              <p:pRg st="0" end="0"/>
                                            </p:txEl>
                                          </p:spTgt>
                                        </p:tgtEl>
                                      </p:cBhvr>
                                    </p:animEffect>
                                    <p:anim calcmode="lin" valueType="num">
                                      <p:cBhvr>
                                        <p:cTn id="28" dur="4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29" dur="400" fill="hold"/>
                                        <p:tgtEl>
                                          <p:spTgt spid="14">
                                            <p:txEl>
                                              <p:pRg st="0" end="0"/>
                                            </p:txEl>
                                          </p:spTgt>
                                        </p:tgtEl>
                                        <p:attrNameLst>
                                          <p:attrName>ppt_y</p:attrName>
                                        </p:attrNameLst>
                                      </p:cBhvr>
                                      <p:tavLst>
                                        <p:tav tm="0">
                                          <p:val>
                                            <p:strVal val="#ppt_y+.1"/>
                                          </p:val>
                                        </p:tav>
                                        <p:tav tm="100000">
                                          <p:val>
                                            <p:strVal val="#ppt_y"/>
                                          </p:val>
                                        </p:tav>
                                      </p:tavLst>
                                    </p:anim>
                                  </p:childTnLst>
                                </p:cTn>
                              </p:par>
                              <p:par>
                                <p:cTn id="30" presetID="10" presetClass="entr" presetSubtype="0" fill="hold" grpId="0" nodeType="withEffect">
                                  <p:stCondLst>
                                    <p:cond delay="800"/>
                                  </p:stCondLst>
                                  <p:childTnLst>
                                    <p:set>
                                      <p:cBhvr>
                                        <p:cTn id="31" dur="1" fill="hold">
                                          <p:stCondLst>
                                            <p:cond delay="0"/>
                                          </p:stCondLst>
                                        </p:cTn>
                                        <p:tgtEl>
                                          <p:spTgt spid="15">
                                            <p:txEl>
                                              <p:pRg st="0" end="0"/>
                                            </p:txEl>
                                          </p:spTgt>
                                        </p:tgtEl>
                                        <p:attrNameLst>
                                          <p:attrName>style.visibility</p:attrName>
                                        </p:attrNameLst>
                                      </p:cBhvr>
                                      <p:to>
                                        <p:strVal val="visible"/>
                                      </p:to>
                                    </p:set>
                                    <p:animEffect transition="in" filter="fade">
                                      <p:cBhvr>
                                        <p:cTn id="32" dur="500"/>
                                        <p:tgtEl>
                                          <p:spTgt spid="15">
                                            <p:txEl>
                                              <p:pRg st="0" end="0"/>
                                            </p:txEl>
                                          </p:spTgt>
                                        </p:tgtEl>
                                      </p:cBhvr>
                                    </p:animEffect>
                                  </p:childTnLst>
                                </p:cTn>
                              </p:par>
                            </p:childTnLst>
                          </p:cTn>
                        </p:par>
                        <p:par>
                          <p:cTn id="33" fill="hold">
                            <p:stCondLst>
                              <p:cond delay="2500"/>
                            </p:stCondLst>
                            <p:childTnLst>
                              <p:par>
                                <p:cTn id="34" presetID="53" presetClass="entr" presetSubtype="16" fill="hold" grpId="0" nodeType="afterEffect">
                                  <p:stCondLst>
                                    <p:cond delay="0"/>
                                  </p:stCondLst>
                                  <p:childTnLst>
                                    <p:set>
                                      <p:cBhvr>
                                        <p:cTn id="35" dur="1" fill="hold">
                                          <p:stCondLst>
                                            <p:cond delay="0"/>
                                          </p:stCondLst>
                                        </p:cTn>
                                        <p:tgtEl>
                                          <p:spTgt spid="16">
                                            <p:txEl>
                                              <p:pRg st="0" end="0"/>
                                            </p:txEl>
                                          </p:spTgt>
                                        </p:tgtEl>
                                        <p:attrNameLst>
                                          <p:attrName>style.visibility</p:attrName>
                                        </p:attrNameLst>
                                      </p:cBhvr>
                                      <p:to>
                                        <p:strVal val="visible"/>
                                      </p:to>
                                    </p:set>
                                    <p:anim calcmode="lin" valueType="num">
                                      <p:cBhvr>
                                        <p:cTn id="36" dur="300" fill="hold"/>
                                        <p:tgtEl>
                                          <p:spTgt spid="16">
                                            <p:txEl>
                                              <p:pRg st="0" end="0"/>
                                            </p:txEl>
                                          </p:spTgt>
                                        </p:tgtEl>
                                        <p:attrNameLst>
                                          <p:attrName>ppt_w</p:attrName>
                                        </p:attrNameLst>
                                      </p:cBhvr>
                                      <p:tavLst>
                                        <p:tav tm="0">
                                          <p:val>
                                            <p:fltVal val="0"/>
                                          </p:val>
                                        </p:tav>
                                        <p:tav tm="100000">
                                          <p:val>
                                            <p:strVal val="#ppt_w"/>
                                          </p:val>
                                        </p:tav>
                                      </p:tavLst>
                                    </p:anim>
                                    <p:anim calcmode="lin" valueType="num">
                                      <p:cBhvr>
                                        <p:cTn id="37" dur="300" fill="hold"/>
                                        <p:tgtEl>
                                          <p:spTgt spid="16">
                                            <p:txEl>
                                              <p:pRg st="0" end="0"/>
                                            </p:txEl>
                                          </p:spTgt>
                                        </p:tgtEl>
                                        <p:attrNameLst>
                                          <p:attrName>ppt_h</p:attrName>
                                        </p:attrNameLst>
                                      </p:cBhvr>
                                      <p:tavLst>
                                        <p:tav tm="0">
                                          <p:val>
                                            <p:fltVal val="0"/>
                                          </p:val>
                                        </p:tav>
                                        <p:tav tm="100000">
                                          <p:val>
                                            <p:strVal val="#ppt_h"/>
                                          </p:val>
                                        </p:tav>
                                      </p:tavLst>
                                    </p:anim>
                                    <p:animEffect transition="in" filter="fade">
                                      <p:cBhvr>
                                        <p:cTn id="38" dur="300"/>
                                        <p:tgtEl>
                                          <p:spTgt spid="16">
                                            <p:txEl>
                                              <p:pRg st="0" end="0"/>
                                            </p:txEl>
                                          </p:spTgt>
                                        </p:tgtEl>
                                      </p:cBhvr>
                                    </p:animEffect>
                                  </p:childTnLst>
                                </p:cTn>
                              </p:par>
                              <p:par>
                                <p:cTn id="39" presetID="42" presetClass="entr" presetSubtype="0" fill="hold" grpId="0" nodeType="withEffect">
                                  <p:stCondLst>
                                    <p:cond delay="200"/>
                                  </p:stCondLst>
                                  <p:childTnLst>
                                    <p:set>
                                      <p:cBhvr>
                                        <p:cTn id="40" dur="1" fill="hold">
                                          <p:stCondLst>
                                            <p:cond delay="0"/>
                                          </p:stCondLst>
                                        </p:cTn>
                                        <p:tgtEl>
                                          <p:spTgt spid="17">
                                            <p:txEl>
                                              <p:pRg st="0" end="0"/>
                                            </p:txEl>
                                          </p:spTgt>
                                        </p:tgtEl>
                                        <p:attrNameLst>
                                          <p:attrName>style.visibility</p:attrName>
                                        </p:attrNameLst>
                                      </p:cBhvr>
                                      <p:to>
                                        <p:strVal val="visible"/>
                                      </p:to>
                                    </p:set>
                                    <p:animEffect transition="in" filter="fade">
                                      <p:cBhvr>
                                        <p:cTn id="41" dur="400"/>
                                        <p:tgtEl>
                                          <p:spTgt spid="17">
                                            <p:txEl>
                                              <p:pRg st="0" end="0"/>
                                            </p:txEl>
                                          </p:spTgt>
                                        </p:tgtEl>
                                      </p:cBhvr>
                                    </p:animEffect>
                                    <p:anim calcmode="lin" valueType="num">
                                      <p:cBhvr>
                                        <p:cTn id="42" dur="4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43" dur="400" fill="hold"/>
                                        <p:tgtEl>
                                          <p:spTgt spid="17">
                                            <p:txEl>
                                              <p:pRg st="0" end="0"/>
                                            </p:txEl>
                                          </p:spTgt>
                                        </p:tgtEl>
                                        <p:attrNameLst>
                                          <p:attrName>ppt_y</p:attrName>
                                        </p:attrNameLst>
                                      </p:cBhvr>
                                      <p:tavLst>
                                        <p:tav tm="0">
                                          <p:val>
                                            <p:strVal val="#ppt_y+.1"/>
                                          </p:val>
                                        </p:tav>
                                        <p:tav tm="100000">
                                          <p:val>
                                            <p:strVal val="#ppt_y"/>
                                          </p:val>
                                        </p:tav>
                                      </p:tavLst>
                                    </p:anim>
                                  </p:childTnLst>
                                </p:cTn>
                              </p:par>
                              <p:par>
                                <p:cTn id="44" presetID="10" presetClass="entr" presetSubtype="0" fill="hold" grpId="0" nodeType="withEffect">
                                  <p:stCondLst>
                                    <p:cond delay="800"/>
                                  </p:stCondLst>
                                  <p:childTnLst>
                                    <p:set>
                                      <p:cBhvr>
                                        <p:cTn id="45" dur="1" fill="hold">
                                          <p:stCondLst>
                                            <p:cond delay="0"/>
                                          </p:stCondLst>
                                        </p:cTn>
                                        <p:tgtEl>
                                          <p:spTgt spid="18">
                                            <p:txEl>
                                              <p:pRg st="0" end="0"/>
                                            </p:txEl>
                                          </p:spTgt>
                                        </p:tgtEl>
                                        <p:attrNameLst>
                                          <p:attrName>style.visibility</p:attrName>
                                        </p:attrNameLst>
                                      </p:cBhvr>
                                      <p:to>
                                        <p:strVal val="visible"/>
                                      </p:to>
                                    </p:set>
                                    <p:animEffect transition="in" filter="fade">
                                      <p:cBhvr>
                                        <p:cTn id="46" dur="500"/>
                                        <p:tgtEl>
                                          <p:spTgt spid="18">
                                            <p:txEl>
                                              <p:pRg st="0" end="0"/>
                                            </p:txEl>
                                          </p:spTgt>
                                        </p:tgtEl>
                                      </p:cBhvr>
                                    </p:animEffect>
                                  </p:childTnLst>
                                </p:cTn>
                              </p:par>
                            </p:childTnLst>
                          </p:cTn>
                        </p:par>
                        <p:par>
                          <p:cTn id="47" fill="hold">
                            <p:stCondLst>
                              <p:cond delay="3800"/>
                            </p:stCondLst>
                            <p:childTnLst>
                              <p:par>
                                <p:cTn id="48" presetID="53" presetClass="entr" presetSubtype="16" fill="hold" grpId="0" nodeType="afterEffect">
                                  <p:stCondLst>
                                    <p:cond delay="0"/>
                                  </p:stCondLst>
                                  <p:childTnLst>
                                    <p:set>
                                      <p:cBhvr>
                                        <p:cTn id="49" dur="1" fill="hold">
                                          <p:stCondLst>
                                            <p:cond delay="0"/>
                                          </p:stCondLst>
                                        </p:cTn>
                                        <p:tgtEl>
                                          <p:spTgt spid="19">
                                            <p:txEl>
                                              <p:pRg st="0" end="0"/>
                                            </p:txEl>
                                          </p:spTgt>
                                        </p:tgtEl>
                                        <p:attrNameLst>
                                          <p:attrName>style.visibility</p:attrName>
                                        </p:attrNameLst>
                                      </p:cBhvr>
                                      <p:to>
                                        <p:strVal val="visible"/>
                                      </p:to>
                                    </p:set>
                                    <p:anim calcmode="lin" valueType="num">
                                      <p:cBhvr>
                                        <p:cTn id="50" dur="300" fill="hold"/>
                                        <p:tgtEl>
                                          <p:spTgt spid="19">
                                            <p:txEl>
                                              <p:pRg st="0" end="0"/>
                                            </p:txEl>
                                          </p:spTgt>
                                        </p:tgtEl>
                                        <p:attrNameLst>
                                          <p:attrName>ppt_w</p:attrName>
                                        </p:attrNameLst>
                                      </p:cBhvr>
                                      <p:tavLst>
                                        <p:tav tm="0">
                                          <p:val>
                                            <p:fltVal val="0"/>
                                          </p:val>
                                        </p:tav>
                                        <p:tav tm="100000">
                                          <p:val>
                                            <p:strVal val="#ppt_w"/>
                                          </p:val>
                                        </p:tav>
                                      </p:tavLst>
                                    </p:anim>
                                    <p:anim calcmode="lin" valueType="num">
                                      <p:cBhvr>
                                        <p:cTn id="51" dur="300" fill="hold"/>
                                        <p:tgtEl>
                                          <p:spTgt spid="19">
                                            <p:txEl>
                                              <p:pRg st="0" end="0"/>
                                            </p:txEl>
                                          </p:spTgt>
                                        </p:tgtEl>
                                        <p:attrNameLst>
                                          <p:attrName>ppt_h</p:attrName>
                                        </p:attrNameLst>
                                      </p:cBhvr>
                                      <p:tavLst>
                                        <p:tav tm="0">
                                          <p:val>
                                            <p:fltVal val="0"/>
                                          </p:val>
                                        </p:tav>
                                        <p:tav tm="100000">
                                          <p:val>
                                            <p:strVal val="#ppt_h"/>
                                          </p:val>
                                        </p:tav>
                                      </p:tavLst>
                                    </p:anim>
                                    <p:animEffect transition="in" filter="fade">
                                      <p:cBhvr>
                                        <p:cTn id="52" dur="300"/>
                                        <p:tgtEl>
                                          <p:spTgt spid="19">
                                            <p:txEl>
                                              <p:pRg st="0" end="0"/>
                                            </p:txEl>
                                          </p:spTgt>
                                        </p:tgtEl>
                                      </p:cBhvr>
                                    </p:animEffect>
                                  </p:childTnLst>
                                </p:cTn>
                              </p:par>
                              <p:par>
                                <p:cTn id="53" presetID="42" presetClass="entr" presetSubtype="0" fill="hold" grpId="0" nodeType="withEffect">
                                  <p:stCondLst>
                                    <p:cond delay="200"/>
                                  </p:stCondLst>
                                  <p:childTnLst>
                                    <p:set>
                                      <p:cBhvr>
                                        <p:cTn id="54" dur="1" fill="hold">
                                          <p:stCondLst>
                                            <p:cond delay="0"/>
                                          </p:stCondLst>
                                        </p:cTn>
                                        <p:tgtEl>
                                          <p:spTgt spid="20">
                                            <p:txEl>
                                              <p:pRg st="0" end="0"/>
                                            </p:txEl>
                                          </p:spTgt>
                                        </p:tgtEl>
                                        <p:attrNameLst>
                                          <p:attrName>style.visibility</p:attrName>
                                        </p:attrNameLst>
                                      </p:cBhvr>
                                      <p:to>
                                        <p:strVal val="visible"/>
                                      </p:to>
                                    </p:set>
                                    <p:animEffect transition="in" filter="fade">
                                      <p:cBhvr>
                                        <p:cTn id="55" dur="400"/>
                                        <p:tgtEl>
                                          <p:spTgt spid="20">
                                            <p:txEl>
                                              <p:pRg st="0" end="0"/>
                                            </p:txEl>
                                          </p:spTgt>
                                        </p:tgtEl>
                                      </p:cBhvr>
                                    </p:animEffect>
                                    <p:anim calcmode="lin" valueType="num">
                                      <p:cBhvr>
                                        <p:cTn id="56" dur="4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57" dur="400" fill="hold"/>
                                        <p:tgtEl>
                                          <p:spTgt spid="20">
                                            <p:txEl>
                                              <p:pRg st="0" end="0"/>
                                            </p:txEl>
                                          </p:spTgt>
                                        </p:tgtEl>
                                        <p:attrNameLst>
                                          <p:attrName>ppt_y</p:attrName>
                                        </p:attrNameLst>
                                      </p:cBhvr>
                                      <p:tavLst>
                                        <p:tav tm="0">
                                          <p:val>
                                            <p:strVal val="#ppt_y+.1"/>
                                          </p:val>
                                        </p:tav>
                                        <p:tav tm="100000">
                                          <p:val>
                                            <p:strVal val="#ppt_y"/>
                                          </p:val>
                                        </p:tav>
                                      </p:tavLst>
                                    </p:anim>
                                  </p:childTnLst>
                                </p:cTn>
                              </p:par>
                              <p:par>
                                <p:cTn id="58" presetID="10" presetClass="entr" presetSubtype="0" fill="hold" grpId="0" nodeType="withEffect">
                                  <p:stCondLst>
                                    <p:cond delay="800"/>
                                  </p:stCondLst>
                                  <p:childTnLst>
                                    <p:set>
                                      <p:cBhvr>
                                        <p:cTn id="59" dur="1" fill="hold">
                                          <p:stCondLst>
                                            <p:cond delay="0"/>
                                          </p:stCondLst>
                                        </p:cTn>
                                        <p:tgtEl>
                                          <p:spTgt spid="21">
                                            <p:txEl>
                                              <p:pRg st="0" end="0"/>
                                            </p:txEl>
                                          </p:spTgt>
                                        </p:tgtEl>
                                        <p:attrNameLst>
                                          <p:attrName>style.visibility</p:attrName>
                                        </p:attrNameLst>
                                      </p:cBhvr>
                                      <p:to>
                                        <p:strVal val="visible"/>
                                      </p:to>
                                    </p:set>
                                    <p:animEffect transition="in" filter="fade">
                                      <p:cBhvr>
                                        <p:cTn id="60" dur="500"/>
                                        <p:tgtEl>
                                          <p:spTgt spid="21">
                                            <p:txEl>
                                              <p:pRg st="0" end="0"/>
                                            </p:txEl>
                                          </p:spTgt>
                                        </p:tgtEl>
                                      </p:cBhvr>
                                    </p:animEffect>
                                  </p:childTnLst>
                                </p:cTn>
                              </p:par>
                            </p:childTnLst>
                          </p:cTn>
                        </p:par>
                        <p:par>
                          <p:cTn id="61" fill="hold">
                            <p:stCondLst>
                              <p:cond delay="5100"/>
                            </p:stCondLst>
                            <p:childTnLst>
                              <p:par>
                                <p:cTn id="62" presetID="53" presetClass="entr" presetSubtype="16" fill="hold" grpId="0" nodeType="afterEffect">
                                  <p:stCondLst>
                                    <p:cond delay="0"/>
                                  </p:stCondLst>
                                  <p:childTnLst>
                                    <p:set>
                                      <p:cBhvr>
                                        <p:cTn id="63" dur="1" fill="hold">
                                          <p:stCondLst>
                                            <p:cond delay="0"/>
                                          </p:stCondLst>
                                        </p:cTn>
                                        <p:tgtEl>
                                          <p:spTgt spid="22">
                                            <p:txEl>
                                              <p:pRg st="0" end="0"/>
                                            </p:txEl>
                                          </p:spTgt>
                                        </p:tgtEl>
                                        <p:attrNameLst>
                                          <p:attrName>style.visibility</p:attrName>
                                        </p:attrNameLst>
                                      </p:cBhvr>
                                      <p:to>
                                        <p:strVal val="visible"/>
                                      </p:to>
                                    </p:set>
                                    <p:anim calcmode="lin" valueType="num">
                                      <p:cBhvr>
                                        <p:cTn id="64" dur="300" fill="hold"/>
                                        <p:tgtEl>
                                          <p:spTgt spid="22">
                                            <p:txEl>
                                              <p:pRg st="0" end="0"/>
                                            </p:txEl>
                                          </p:spTgt>
                                        </p:tgtEl>
                                        <p:attrNameLst>
                                          <p:attrName>ppt_w</p:attrName>
                                        </p:attrNameLst>
                                      </p:cBhvr>
                                      <p:tavLst>
                                        <p:tav tm="0">
                                          <p:val>
                                            <p:fltVal val="0"/>
                                          </p:val>
                                        </p:tav>
                                        <p:tav tm="100000">
                                          <p:val>
                                            <p:strVal val="#ppt_w"/>
                                          </p:val>
                                        </p:tav>
                                      </p:tavLst>
                                    </p:anim>
                                    <p:anim calcmode="lin" valueType="num">
                                      <p:cBhvr>
                                        <p:cTn id="65" dur="300" fill="hold"/>
                                        <p:tgtEl>
                                          <p:spTgt spid="22">
                                            <p:txEl>
                                              <p:pRg st="0" end="0"/>
                                            </p:txEl>
                                          </p:spTgt>
                                        </p:tgtEl>
                                        <p:attrNameLst>
                                          <p:attrName>ppt_h</p:attrName>
                                        </p:attrNameLst>
                                      </p:cBhvr>
                                      <p:tavLst>
                                        <p:tav tm="0">
                                          <p:val>
                                            <p:fltVal val="0"/>
                                          </p:val>
                                        </p:tav>
                                        <p:tav tm="100000">
                                          <p:val>
                                            <p:strVal val="#ppt_h"/>
                                          </p:val>
                                        </p:tav>
                                      </p:tavLst>
                                    </p:anim>
                                    <p:animEffect transition="in" filter="fade">
                                      <p:cBhvr>
                                        <p:cTn id="66" dur="300"/>
                                        <p:tgtEl>
                                          <p:spTgt spid="22">
                                            <p:txEl>
                                              <p:pRg st="0" end="0"/>
                                            </p:txEl>
                                          </p:spTgt>
                                        </p:tgtEl>
                                      </p:cBhvr>
                                    </p:animEffect>
                                  </p:childTnLst>
                                </p:cTn>
                              </p:par>
                              <p:par>
                                <p:cTn id="67" presetID="42" presetClass="entr" presetSubtype="0" fill="hold" grpId="0" nodeType="withEffect">
                                  <p:stCondLst>
                                    <p:cond delay="200"/>
                                  </p:stCondLst>
                                  <p:childTnLst>
                                    <p:set>
                                      <p:cBhvr>
                                        <p:cTn id="68" dur="1" fill="hold">
                                          <p:stCondLst>
                                            <p:cond delay="0"/>
                                          </p:stCondLst>
                                        </p:cTn>
                                        <p:tgtEl>
                                          <p:spTgt spid="23">
                                            <p:txEl>
                                              <p:pRg st="0" end="0"/>
                                            </p:txEl>
                                          </p:spTgt>
                                        </p:tgtEl>
                                        <p:attrNameLst>
                                          <p:attrName>style.visibility</p:attrName>
                                        </p:attrNameLst>
                                      </p:cBhvr>
                                      <p:to>
                                        <p:strVal val="visible"/>
                                      </p:to>
                                    </p:set>
                                    <p:animEffect transition="in" filter="fade">
                                      <p:cBhvr>
                                        <p:cTn id="69" dur="400"/>
                                        <p:tgtEl>
                                          <p:spTgt spid="23">
                                            <p:txEl>
                                              <p:pRg st="0" end="0"/>
                                            </p:txEl>
                                          </p:spTgt>
                                        </p:tgtEl>
                                      </p:cBhvr>
                                    </p:animEffect>
                                    <p:anim calcmode="lin" valueType="num">
                                      <p:cBhvr>
                                        <p:cTn id="70" dur="400" fill="hold"/>
                                        <p:tgtEl>
                                          <p:spTgt spid="23">
                                            <p:txEl>
                                              <p:pRg st="0" end="0"/>
                                            </p:txEl>
                                          </p:spTgt>
                                        </p:tgtEl>
                                        <p:attrNameLst>
                                          <p:attrName>ppt_x</p:attrName>
                                        </p:attrNameLst>
                                      </p:cBhvr>
                                      <p:tavLst>
                                        <p:tav tm="0">
                                          <p:val>
                                            <p:strVal val="#ppt_x"/>
                                          </p:val>
                                        </p:tav>
                                        <p:tav tm="100000">
                                          <p:val>
                                            <p:strVal val="#ppt_x"/>
                                          </p:val>
                                        </p:tav>
                                      </p:tavLst>
                                    </p:anim>
                                    <p:anim calcmode="lin" valueType="num">
                                      <p:cBhvr>
                                        <p:cTn id="71" dur="400" fill="hold"/>
                                        <p:tgtEl>
                                          <p:spTgt spid="23">
                                            <p:txEl>
                                              <p:pRg st="0" end="0"/>
                                            </p:txEl>
                                          </p:spTgt>
                                        </p:tgtEl>
                                        <p:attrNameLst>
                                          <p:attrName>ppt_y</p:attrName>
                                        </p:attrNameLst>
                                      </p:cBhvr>
                                      <p:tavLst>
                                        <p:tav tm="0">
                                          <p:val>
                                            <p:strVal val="#ppt_y+.1"/>
                                          </p:val>
                                        </p:tav>
                                        <p:tav tm="100000">
                                          <p:val>
                                            <p:strVal val="#ppt_y"/>
                                          </p:val>
                                        </p:tav>
                                      </p:tavLst>
                                    </p:anim>
                                  </p:childTnLst>
                                </p:cTn>
                              </p:par>
                              <p:par>
                                <p:cTn id="72" presetID="10" presetClass="entr" presetSubtype="0" fill="hold" grpId="0" nodeType="withEffect">
                                  <p:stCondLst>
                                    <p:cond delay="800"/>
                                  </p:stCondLst>
                                  <p:childTnLst>
                                    <p:set>
                                      <p:cBhvr>
                                        <p:cTn id="73" dur="1" fill="hold">
                                          <p:stCondLst>
                                            <p:cond delay="0"/>
                                          </p:stCondLst>
                                        </p:cTn>
                                        <p:tgtEl>
                                          <p:spTgt spid="24">
                                            <p:txEl>
                                              <p:pRg st="0" end="0"/>
                                            </p:txEl>
                                          </p:spTgt>
                                        </p:tgtEl>
                                        <p:attrNameLst>
                                          <p:attrName>style.visibility</p:attrName>
                                        </p:attrNameLst>
                                      </p:cBhvr>
                                      <p:to>
                                        <p:strVal val="visible"/>
                                      </p:to>
                                    </p:set>
                                    <p:animEffect transition="in" filter="fade">
                                      <p:cBhvr>
                                        <p:cTn id="74" dur="500"/>
                                        <p:tgtEl>
                                          <p:spTgt spid="24">
                                            <p:txEl>
                                              <p:pRg st="0" end="0"/>
                                            </p:txEl>
                                          </p:spTgt>
                                        </p:tgtEl>
                                      </p:cBhvr>
                                    </p:animEffect>
                                  </p:childTnLst>
                                </p:cTn>
                              </p:par>
                              <p:par>
                                <p:cTn id="75" presetID="10" presetClass="entr" presetSubtype="0" fill="hold" grpId="0" nodeType="withEffect">
                                  <p:stCondLst>
                                    <p:cond delay="800"/>
                                  </p:stCondLst>
                                  <p:childTnLst>
                                    <p:set>
                                      <p:cBhvr>
                                        <p:cTn id="76" dur="1" fill="hold">
                                          <p:stCondLst>
                                            <p:cond delay="0"/>
                                          </p:stCondLst>
                                        </p:cTn>
                                        <p:tgtEl>
                                          <p:spTgt spid="25">
                                            <p:txEl>
                                              <p:pRg st="0" end="0"/>
                                            </p:txEl>
                                          </p:spTgt>
                                        </p:tgtEl>
                                        <p:attrNameLst>
                                          <p:attrName>style.visibility</p:attrName>
                                        </p:attrNameLst>
                                      </p:cBhvr>
                                      <p:to>
                                        <p:strVal val="visible"/>
                                      </p:to>
                                    </p:set>
                                    <p:animEffect transition="in" filter="fade">
                                      <p:cBhvr>
                                        <p:cTn id="77"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300" fill="hold"/>
                        <p:tgtEl>
                          <p:spTgt spid="13"/>
                        </p:tgtEl>
                        <p:attrNameLst>
                          <p:attrName>ppt_w</p:attrName>
                        </p:attrNameLst>
                      </p:cBhvr>
                      <p:tavLst>
                        <p:tav tm="0">
                          <p:val>
                            <p:fltVal val="0"/>
                          </p:val>
                        </p:tav>
                        <p:tav tm="100000">
                          <p:val>
                            <p:strVal val="#ppt_w"/>
                          </p:val>
                        </p:tav>
                      </p:tavLst>
                    </p:anim>
                    <p:anim calcmode="lin" valueType="num">
                      <p:cBhvr>
                        <p:cTn dur="300" fill="hold"/>
                        <p:tgtEl>
                          <p:spTgt spid="13"/>
                        </p:tgtEl>
                        <p:attrNameLst>
                          <p:attrName>ppt_h</p:attrName>
                        </p:attrNameLst>
                      </p:cBhvr>
                      <p:tavLst>
                        <p:tav tm="0">
                          <p:val>
                            <p:fltVal val="0"/>
                          </p:val>
                        </p:tav>
                        <p:tav tm="100000">
                          <p:val>
                            <p:strVal val="#ppt_h"/>
                          </p:val>
                        </p:tav>
                      </p:tavLst>
                    </p:anim>
                    <p:animEffect transition="in" filter="fade">
                      <p:cBhvr>
                        <p:cTn dur="300"/>
                        <p:tgtEl>
                          <p:spTgt spid="13"/>
                        </p:tgtEl>
                      </p:cBhvr>
                    </p:animEffect>
                  </p:childTnLst>
                </p:cTn>
              </p:par>
            </p:tnLst>
          </p:tmpl>
        </p:tmplLst>
      </p:bldP>
      <p:bldP spid="14" grpId="0" build="p">
        <p:tmplLst>
          <p:tmpl lvl="1">
            <p:tnLst>
              <p:par>
                <p:cTn presetID="42" presetClass="entr" presetSubtype="0" fill="hold" nodeType="withEffect">
                  <p:stCondLst>
                    <p:cond delay="200"/>
                  </p:stCondLst>
                  <p:childTnLst>
                    <p:set>
                      <p:cBhvr>
                        <p:cTn dur="1" fill="hold">
                          <p:stCondLst>
                            <p:cond delay="0"/>
                          </p:stCondLst>
                        </p:cTn>
                        <p:tgtEl>
                          <p:spTgt spid="14"/>
                        </p:tgtEl>
                        <p:attrNameLst>
                          <p:attrName>style.visibility</p:attrName>
                        </p:attrNameLst>
                      </p:cBhvr>
                      <p:to>
                        <p:strVal val="visible"/>
                      </p:to>
                    </p:set>
                    <p:animEffect transition="in" filter="fade">
                      <p:cBhvr>
                        <p:cTn dur="400"/>
                        <p:tgtEl>
                          <p:spTgt spid="14"/>
                        </p:tgtEl>
                      </p:cBhvr>
                    </p:animEffect>
                    <p:anim calcmode="lin" valueType="num">
                      <p:cBhvr>
                        <p:cTn dur="400" fill="hold"/>
                        <p:tgtEl>
                          <p:spTgt spid="14"/>
                        </p:tgtEl>
                        <p:attrNameLst>
                          <p:attrName>ppt_x</p:attrName>
                        </p:attrNameLst>
                      </p:cBhvr>
                      <p:tavLst>
                        <p:tav tm="0">
                          <p:val>
                            <p:strVal val="#ppt_x"/>
                          </p:val>
                        </p:tav>
                        <p:tav tm="100000">
                          <p:val>
                            <p:strVal val="#ppt_x"/>
                          </p:val>
                        </p:tav>
                      </p:tavLst>
                    </p:anim>
                    <p:anim calcmode="lin" valueType="num">
                      <p:cBhvr>
                        <p:cTn dur="400" fill="hold"/>
                        <p:tgtEl>
                          <p:spTgt spid="14"/>
                        </p:tgtEl>
                        <p:attrNameLst>
                          <p:attrName>ppt_y</p:attrName>
                        </p:attrNameLst>
                      </p:cBhvr>
                      <p:tavLst>
                        <p:tav tm="0">
                          <p:val>
                            <p:strVal val="#ppt_y+.1"/>
                          </p:val>
                        </p:tav>
                        <p:tav tm="100000">
                          <p:val>
                            <p:strVal val="#ppt_y"/>
                          </p:val>
                        </p:tav>
                      </p:tavLst>
                    </p:anim>
                  </p:childTnLst>
                </p:cTn>
              </p:par>
            </p:tnLst>
          </p:tmpl>
        </p:tmplLst>
      </p:bldP>
      <p:bldP spid="15" grpId="0" build="p">
        <p:tmplLst>
          <p:tmpl lvl="1">
            <p:tnLst>
              <p:par>
                <p:cTn presetID="10" presetClass="entr" presetSubtype="0" fill="hold" nodeType="withEffect">
                  <p:stCondLst>
                    <p:cond delay="80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6" grpId="0" build="p">
        <p:tmplLst>
          <p:tmpl lvl="1">
            <p:tnLst>
              <p:par>
                <p:cTn presetID="53" presetClass="entr" presetSubtype="16"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p:cTn dur="300" fill="hold"/>
                        <p:tgtEl>
                          <p:spTgt spid="16"/>
                        </p:tgtEl>
                        <p:attrNameLst>
                          <p:attrName>ppt_w</p:attrName>
                        </p:attrNameLst>
                      </p:cBhvr>
                      <p:tavLst>
                        <p:tav tm="0">
                          <p:val>
                            <p:fltVal val="0"/>
                          </p:val>
                        </p:tav>
                        <p:tav tm="100000">
                          <p:val>
                            <p:strVal val="#ppt_w"/>
                          </p:val>
                        </p:tav>
                      </p:tavLst>
                    </p:anim>
                    <p:anim calcmode="lin" valueType="num">
                      <p:cBhvr>
                        <p:cTn dur="300" fill="hold"/>
                        <p:tgtEl>
                          <p:spTgt spid="16"/>
                        </p:tgtEl>
                        <p:attrNameLst>
                          <p:attrName>ppt_h</p:attrName>
                        </p:attrNameLst>
                      </p:cBhvr>
                      <p:tavLst>
                        <p:tav tm="0">
                          <p:val>
                            <p:fltVal val="0"/>
                          </p:val>
                        </p:tav>
                        <p:tav tm="100000">
                          <p:val>
                            <p:strVal val="#ppt_h"/>
                          </p:val>
                        </p:tav>
                      </p:tavLst>
                    </p:anim>
                    <p:animEffect transition="in" filter="fade">
                      <p:cBhvr>
                        <p:cTn dur="300"/>
                        <p:tgtEl>
                          <p:spTgt spid="16"/>
                        </p:tgtEl>
                      </p:cBhvr>
                    </p:animEffect>
                  </p:childTnLst>
                </p:cTn>
              </p:par>
            </p:tnLst>
          </p:tmpl>
        </p:tmplLst>
      </p:bldP>
      <p:bldP spid="17" grpId="0" build="p">
        <p:tmplLst>
          <p:tmpl lvl="1">
            <p:tnLst>
              <p:par>
                <p:cTn presetID="42" presetClass="entr" presetSubtype="0" fill="hold" nodeType="withEffect">
                  <p:stCondLst>
                    <p:cond delay="200"/>
                  </p:stCondLst>
                  <p:childTnLst>
                    <p:set>
                      <p:cBhvr>
                        <p:cTn dur="1" fill="hold">
                          <p:stCondLst>
                            <p:cond delay="0"/>
                          </p:stCondLst>
                        </p:cTn>
                        <p:tgtEl>
                          <p:spTgt spid="17"/>
                        </p:tgtEl>
                        <p:attrNameLst>
                          <p:attrName>style.visibility</p:attrName>
                        </p:attrNameLst>
                      </p:cBhvr>
                      <p:to>
                        <p:strVal val="visible"/>
                      </p:to>
                    </p:set>
                    <p:animEffect transition="in" filter="fade">
                      <p:cBhvr>
                        <p:cTn dur="400"/>
                        <p:tgtEl>
                          <p:spTgt spid="17"/>
                        </p:tgtEl>
                      </p:cBhvr>
                    </p:animEffect>
                    <p:anim calcmode="lin" valueType="num">
                      <p:cBhvr>
                        <p:cTn dur="400" fill="hold"/>
                        <p:tgtEl>
                          <p:spTgt spid="17"/>
                        </p:tgtEl>
                        <p:attrNameLst>
                          <p:attrName>ppt_x</p:attrName>
                        </p:attrNameLst>
                      </p:cBhvr>
                      <p:tavLst>
                        <p:tav tm="0">
                          <p:val>
                            <p:strVal val="#ppt_x"/>
                          </p:val>
                        </p:tav>
                        <p:tav tm="100000">
                          <p:val>
                            <p:strVal val="#ppt_x"/>
                          </p:val>
                        </p:tav>
                      </p:tavLst>
                    </p:anim>
                    <p:anim calcmode="lin" valueType="num">
                      <p:cBhvr>
                        <p:cTn dur="400" fill="hold"/>
                        <p:tgtEl>
                          <p:spTgt spid="17"/>
                        </p:tgtEl>
                        <p:attrNameLst>
                          <p:attrName>ppt_y</p:attrName>
                        </p:attrNameLst>
                      </p:cBhvr>
                      <p:tavLst>
                        <p:tav tm="0">
                          <p:val>
                            <p:strVal val="#ppt_y+.1"/>
                          </p:val>
                        </p:tav>
                        <p:tav tm="100000">
                          <p:val>
                            <p:strVal val="#ppt_y"/>
                          </p:val>
                        </p:tav>
                      </p:tavLst>
                    </p:anim>
                  </p:childTnLst>
                </p:cTn>
              </p:par>
            </p:tnLst>
          </p:tmpl>
        </p:tmplLst>
      </p:bldP>
      <p:bldP spid="18" grpId="0" build="p">
        <p:tmplLst>
          <p:tmpl lvl="1">
            <p:tnLst>
              <p:par>
                <p:cTn presetID="10" presetClass="entr" presetSubtype="0" fill="hold" nodeType="withEffect">
                  <p:stCondLst>
                    <p:cond delay="80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build="p">
        <p:tmplLst>
          <p:tmpl lvl="1">
            <p:tnLst>
              <p:par>
                <p:cTn presetID="53" presetClass="entr" presetSubtype="16"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p:cTn dur="300" fill="hold"/>
                        <p:tgtEl>
                          <p:spTgt spid="19"/>
                        </p:tgtEl>
                        <p:attrNameLst>
                          <p:attrName>ppt_w</p:attrName>
                        </p:attrNameLst>
                      </p:cBhvr>
                      <p:tavLst>
                        <p:tav tm="0">
                          <p:val>
                            <p:fltVal val="0"/>
                          </p:val>
                        </p:tav>
                        <p:tav tm="100000">
                          <p:val>
                            <p:strVal val="#ppt_w"/>
                          </p:val>
                        </p:tav>
                      </p:tavLst>
                    </p:anim>
                    <p:anim calcmode="lin" valueType="num">
                      <p:cBhvr>
                        <p:cTn dur="300" fill="hold"/>
                        <p:tgtEl>
                          <p:spTgt spid="19"/>
                        </p:tgtEl>
                        <p:attrNameLst>
                          <p:attrName>ppt_h</p:attrName>
                        </p:attrNameLst>
                      </p:cBhvr>
                      <p:tavLst>
                        <p:tav tm="0">
                          <p:val>
                            <p:fltVal val="0"/>
                          </p:val>
                        </p:tav>
                        <p:tav tm="100000">
                          <p:val>
                            <p:strVal val="#ppt_h"/>
                          </p:val>
                        </p:tav>
                      </p:tavLst>
                    </p:anim>
                    <p:animEffect transition="in" filter="fade">
                      <p:cBhvr>
                        <p:cTn dur="300"/>
                        <p:tgtEl>
                          <p:spTgt spid="19"/>
                        </p:tgtEl>
                      </p:cBhvr>
                    </p:animEffect>
                  </p:childTnLst>
                </p:cTn>
              </p:par>
            </p:tnLst>
          </p:tmpl>
        </p:tmplLst>
      </p:bldP>
      <p:bldP spid="20" grpId="0" build="p">
        <p:tmplLst>
          <p:tmpl lvl="1">
            <p:tnLst>
              <p:par>
                <p:cTn presetID="42" presetClass="entr" presetSubtype="0" fill="hold" nodeType="withEffect">
                  <p:stCondLst>
                    <p:cond delay="200"/>
                  </p:stCondLst>
                  <p:childTnLst>
                    <p:set>
                      <p:cBhvr>
                        <p:cTn dur="1" fill="hold">
                          <p:stCondLst>
                            <p:cond delay="0"/>
                          </p:stCondLst>
                        </p:cTn>
                        <p:tgtEl>
                          <p:spTgt spid="20"/>
                        </p:tgtEl>
                        <p:attrNameLst>
                          <p:attrName>style.visibility</p:attrName>
                        </p:attrNameLst>
                      </p:cBhvr>
                      <p:to>
                        <p:strVal val="visible"/>
                      </p:to>
                    </p:set>
                    <p:animEffect transition="in" filter="fade">
                      <p:cBhvr>
                        <p:cTn dur="400"/>
                        <p:tgtEl>
                          <p:spTgt spid="20"/>
                        </p:tgtEl>
                      </p:cBhvr>
                    </p:animEffect>
                    <p:anim calcmode="lin" valueType="num">
                      <p:cBhvr>
                        <p:cTn dur="400" fill="hold"/>
                        <p:tgtEl>
                          <p:spTgt spid="20"/>
                        </p:tgtEl>
                        <p:attrNameLst>
                          <p:attrName>ppt_x</p:attrName>
                        </p:attrNameLst>
                      </p:cBhvr>
                      <p:tavLst>
                        <p:tav tm="0">
                          <p:val>
                            <p:strVal val="#ppt_x"/>
                          </p:val>
                        </p:tav>
                        <p:tav tm="100000">
                          <p:val>
                            <p:strVal val="#ppt_x"/>
                          </p:val>
                        </p:tav>
                      </p:tavLst>
                    </p:anim>
                    <p:anim calcmode="lin" valueType="num">
                      <p:cBhvr>
                        <p:cTn dur="400" fill="hold"/>
                        <p:tgtEl>
                          <p:spTgt spid="20"/>
                        </p:tgtEl>
                        <p:attrNameLst>
                          <p:attrName>ppt_y</p:attrName>
                        </p:attrNameLst>
                      </p:cBhvr>
                      <p:tavLst>
                        <p:tav tm="0">
                          <p:val>
                            <p:strVal val="#ppt_y+.1"/>
                          </p:val>
                        </p:tav>
                        <p:tav tm="100000">
                          <p:val>
                            <p:strVal val="#ppt_y"/>
                          </p:val>
                        </p:tav>
                      </p:tavLst>
                    </p:anim>
                  </p:childTnLst>
                </p:cTn>
              </p:par>
            </p:tnLst>
          </p:tmpl>
        </p:tmplLst>
      </p:bldP>
      <p:bldP spid="21" grpId="0" build="p">
        <p:tmplLst>
          <p:tmpl lvl="1">
            <p:tnLst>
              <p:par>
                <p:cTn presetID="10" presetClass="entr" presetSubtype="0" fill="hold" nodeType="withEffect">
                  <p:stCondLst>
                    <p:cond delay="80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2" grpId="0" build="p">
        <p:tmplLst>
          <p:tmpl lvl="1">
            <p:tnLst>
              <p:par>
                <p:cTn presetID="53" presetClass="entr" presetSubtype="16"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p:cTn dur="300" fill="hold"/>
                        <p:tgtEl>
                          <p:spTgt spid="22"/>
                        </p:tgtEl>
                        <p:attrNameLst>
                          <p:attrName>ppt_w</p:attrName>
                        </p:attrNameLst>
                      </p:cBhvr>
                      <p:tavLst>
                        <p:tav tm="0">
                          <p:val>
                            <p:fltVal val="0"/>
                          </p:val>
                        </p:tav>
                        <p:tav tm="100000">
                          <p:val>
                            <p:strVal val="#ppt_w"/>
                          </p:val>
                        </p:tav>
                      </p:tavLst>
                    </p:anim>
                    <p:anim calcmode="lin" valueType="num">
                      <p:cBhvr>
                        <p:cTn dur="300" fill="hold"/>
                        <p:tgtEl>
                          <p:spTgt spid="22"/>
                        </p:tgtEl>
                        <p:attrNameLst>
                          <p:attrName>ppt_h</p:attrName>
                        </p:attrNameLst>
                      </p:cBhvr>
                      <p:tavLst>
                        <p:tav tm="0">
                          <p:val>
                            <p:fltVal val="0"/>
                          </p:val>
                        </p:tav>
                        <p:tav tm="100000">
                          <p:val>
                            <p:strVal val="#ppt_h"/>
                          </p:val>
                        </p:tav>
                      </p:tavLst>
                    </p:anim>
                    <p:animEffect transition="in" filter="fade">
                      <p:cBhvr>
                        <p:cTn dur="300"/>
                        <p:tgtEl>
                          <p:spTgt spid="22"/>
                        </p:tgtEl>
                      </p:cBhvr>
                    </p:animEffect>
                  </p:childTnLst>
                </p:cTn>
              </p:par>
            </p:tnLst>
          </p:tmpl>
        </p:tmplLst>
      </p:bldP>
      <p:bldP spid="23" grpId="0" build="p">
        <p:tmplLst>
          <p:tmpl lvl="1">
            <p:tnLst>
              <p:par>
                <p:cTn presetID="42" presetClass="entr" presetSubtype="0" fill="hold" nodeType="withEffect">
                  <p:stCondLst>
                    <p:cond delay="200"/>
                  </p:stCondLst>
                  <p:childTnLst>
                    <p:set>
                      <p:cBhvr>
                        <p:cTn dur="1" fill="hold">
                          <p:stCondLst>
                            <p:cond delay="0"/>
                          </p:stCondLst>
                        </p:cTn>
                        <p:tgtEl>
                          <p:spTgt spid="23"/>
                        </p:tgtEl>
                        <p:attrNameLst>
                          <p:attrName>style.visibility</p:attrName>
                        </p:attrNameLst>
                      </p:cBhvr>
                      <p:to>
                        <p:strVal val="visible"/>
                      </p:to>
                    </p:set>
                    <p:animEffect transition="in" filter="fade">
                      <p:cBhvr>
                        <p:cTn dur="400"/>
                        <p:tgtEl>
                          <p:spTgt spid="23"/>
                        </p:tgtEl>
                      </p:cBhvr>
                    </p:animEffect>
                    <p:anim calcmode="lin" valueType="num">
                      <p:cBhvr>
                        <p:cTn dur="400" fill="hold"/>
                        <p:tgtEl>
                          <p:spTgt spid="23"/>
                        </p:tgtEl>
                        <p:attrNameLst>
                          <p:attrName>ppt_x</p:attrName>
                        </p:attrNameLst>
                      </p:cBhvr>
                      <p:tavLst>
                        <p:tav tm="0">
                          <p:val>
                            <p:strVal val="#ppt_x"/>
                          </p:val>
                        </p:tav>
                        <p:tav tm="100000">
                          <p:val>
                            <p:strVal val="#ppt_x"/>
                          </p:val>
                        </p:tav>
                      </p:tavLst>
                    </p:anim>
                    <p:anim calcmode="lin" valueType="num">
                      <p:cBhvr>
                        <p:cTn dur="400" fill="hold"/>
                        <p:tgtEl>
                          <p:spTgt spid="23"/>
                        </p:tgtEl>
                        <p:attrNameLst>
                          <p:attrName>ppt_y</p:attrName>
                        </p:attrNameLst>
                      </p:cBhvr>
                      <p:tavLst>
                        <p:tav tm="0">
                          <p:val>
                            <p:strVal val="#ppt_y+.1"/>
                          </p:val>
                        </p:tav>
                        <p:tav tm="100000">
                          <p:val>
                            <p:strVal val="#ppt_y"/>
                          </p:val>
                        </p:tav>
                      </p:tavLst>
                    </p:anim>
                  </p:childTnLst>
                </p:cTn>
              </p:par>
            </p:tnLst>
          </p:tmpl>
        </p:tmplLst>
      </p:bldP>
      <p:bldP spid="24" grpId="0" build="p">
        <p:tmplLst>
          <p:tmpl lvl="1">
            <p:tnLst>
              <p:par>
                <p:cTn presetID="10" presetClass="entr" presetSubtype="0" fill="hold" nodeType="withEffect">
                  <p:stCondLst>
                    <p:cond delay="80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withEffect">
                  <p:stCondLst>
                    <p:cond delay="80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conic list 2">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 name="Rounded Rectangle 2"/>
          <p:cNvSpPr/>
          <p:nvPr userDrawn="1"/>
        </p:nvSpPr>
        <p:spPr>
          <a:xfrm>
            <a:off x="452438" y="1429481"/>
            <a:ext cx="652462" cy="652462"/>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7"/>
          <p:cNvSpPr>
            <a:spLocks noGrp="1"/>
          </p:cNvSpPr>
          <p:nvPr>
            <p:ph type="body" sz="quarter" idx="39" hasCustomPrompt="1"/>
          </p:nvPr>
        </p:nvSpPr>
        <p:spPr>
          <a:xfrm>
            <a:off x="513294" y="14675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26" name="Text Placeholder 7"/>
          <p:cNvSpPr>
            <a:spLocks noGrp="1"/>
          </p:cNvSpPr>
          <p:nvPr>
            <p:ph type="body" sz="quarter" idx="19" hasCustomPrompt="1"/>
          </p:nvPr>
        </p:nvSpPr>
        <p:spPr>
          <a:xfrm>
            <a:off x="1354138" y="1429481"/>
            <a:ext cx="1465259"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7" name="Text Placeholder 2"/>
          <p:cNvSpPr>
            <a:spLocks noGrp="1"/>
          </p:cNvSpPr>
          <p:nvPr>
            <p:ph type="body" sz="quarter" idx="16" hasCustomPrompt="1"/>
          </p:nvPr>
        </p:nvSpPr>
        <p:spPr>
          <a:xfrm>
            <a:off x="1354139" y="1687591"/>
            <a:ext cx="30908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28" name="Rounded Rectangle 27"/>
          <p:cNvSpPr/>
          <p:nvPr userDrawn="1"/>
        </p:nvSpPr>
        <p:spPr>
          <a:xfrm>
            <a:off x="4689476" y="1429481"/>
            <a:ext cx="652462" cy="652462"/>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 Placeholder 7"/>
          <p:cNvSpPr>
            <a:spLocks noGrp="1"/>
          </p:cNvSpPr>
          <p:nvPr>
            <p:ph type="body" sz="quarter" idx="40" hasCustomPrompt="1"/>
          </p:nvPr>
        </p:nvSpPr>
        <p:spPr>
          <a:xfrm>
            <a:off x="4750332" y="14675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30" name="Text Placeholder 7"/>
          <p:cNvSpPr>
            <a:spLocks noGrp="1"/>
          </p:cNvSpPr>
          <p:nvPr>
            <p:ph type="body" sz="quarter" idx="41" hasCustomPrompt="1"/>
          </p:nvPr>
        </p:nvSpPr>
        <p:spPr>
          <a:xfrm>
            <a:off x="5591176" y="1429481"/>
            <a:ext cx="1465259"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1" name="Text Placeholder 2"/>
          <p:cNvSpPr>
            <a:spLocks noGrp="1"/>
          </p:cNvSpPr>
          <p:nvPr>
            <p:ph type="body" sz="quarter" idx="42" hasCustomPrompt="1"/>
          </p:nvPr>
        </p:nvSpPr>
        <p:spPr>
          <a:xfrm>
            <a:off x="5591177" y="1687591"/>
            <a:ext cx="30908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32" name="Rounded Rectangle 31"/>
          <p:cNvSpPr/>
          <p:nvPr userDrawn="1"/>
        </p:nvSpPr>
        <p:spPr>
          <a:xfrm>
            <a:off x="452438" y="2661381"/>
            <a:ext cx="652462" cy="652462"/>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 Placeholder 7"/>
          <p:cNvSpPr>
            <a:spLocks noGrp="1"/>
          </p:cNvSpPr>
          <p:nvPr>
            <p:ph type="body" sz="quarter" idx="43" hasCustomPrompt="1"/>
          </p:nvPr>
        </p:nvSpPr>
        <p:spPr>
          <a:xfrm>
            <a:off x="513294" y="26994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34" name="Text Placeholder 7"/>
          <p:cNvSpPr>
            <a:spLocks noGrp="1"/>
          </p:cNvSpPr>
          <p:nvPr>
            <p:ph type="body" sz="quarter" idx="44" hasCustomPrompt="1"/>
          </p:nvPr>
        </p:nvSpPr>
        <p:spPr>
          <a:xfrm>
            <a:off x="1354138" y="2661381"/>
            <a:ext cx="1465259"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5" name="Text Placeholder 2"/>
          <p:cNvSpPr>
            <a:spLocks noGrp="1"/>
          </p:cNvSpPr>
          <p:nvPr>
            <p:ph type="body" sz="quarter" idx="45" hasCustomPrompt="1"/>
          </p:nvPr>
        </p:nvSpPr>
        <p:spPr>
          <a:xfrm>
            <a:off x="1354139" y="2919491"/>
            <a:ext cx="30908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36" name="Rounded Rectangle 35"/>
          <p:cNvSpPr/>
          <p:nvPr userDrawn="1"/>
        </p:nvSpPr>
        <p:spPr>
          <a:xfrm>
            <a:off x="4689476" y="2661381"/>
            <a:ext cx="652462" cy="652462"/>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Text Placeholder 7"/>
          <p:cNvSpPr>
            <a:spLocks noGrp="1"/>
          </p:cNvSpPr>
          <p:nvPr>
            <p:ph type="body" sz="quarter" idx="46" hasCustomPrompt="1"/>
          </p:nvPr>
        </p:nvSpPr>
        <p:spPr>
          <a:xfrm>
            <a:off x="4750332" y="26994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38" name="Text Placeholder 7"/>
          <p:cNvSpPr>
            <a:spLocks noGrp="1"/>
          </p:cNvSpPr>
          <p:nvPr>
            <p:ph type="body" sz="quarter" idx="47" hasCustomPrompt="1"/>
          </p:nvPr>
        </p:nvSpPr>
        <p:spPr>
          <a:xfrm>
            <a:off x="5591176" y="2661381"/>
            <a:ext cx="1465259"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9" name="Text Placeholder 2"/>
          <p:cNvSpPr>
            <a:spLocks noGrp="1"/>
          </p:cNvSpPr>
          <p:nvPr>
            <p:ph type="body" sz="quarter" idx="48" hasCustomPrompt="1"/>
          </p:nvPr>
        </p:nvSpPr>
        <p:spPr>
          <a:xfrm>
            <a:off x="5591177" y="2919491"/>
            <a:ext cx="30908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40" name="Rounded Rectangle 39"/>
          <p:cNvSpPr/>
          <p:nvPr userDrawn="1"/>
        </p:nvSpPr>
        <p:spPr>
          <a:xfrm>
            <a:off x="452438" y="3893281"/>
            <a:ext cx="652462" cy="652462"/>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 Placeholder 7"/>
          <p:cNvSpPr>
            <a:spLocks noGrp="1"/>
          </p:cNvSpPr>
          <p:nvPr>
            <p:ph type="body" sz="quarter" idx="49" hasCustomPrompt="1"/>
          </p:nvPr>
        </p:nvSpPr>
        <p:spPr>
          <a:xfrm>
            <a:off x="513294" y="39313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42" name="Text Placeholder 7"/>
          <p:cNvSpPr>
            <a:spLocks noGrp="1"/>
          </p:cNvSpPr>
          <p:nvPr>
            <p:ph type="body" sz="quarter" idx="50" hasCustomPrompt="1"/>
          </p:nvPr>
        </p:nvSpPr>
        <p:spPr>
          <a:xfrm>
            <a:off x="1354138" y="3893281"/>
            <a:ext cx="1465259"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3" name="Text Placeholder 2"/>
          <p:cNvSpPr>
            <a:spLocks noGrp="1"/>
          </p:cNvSpPr>
          <p:nvPr>
            <p:ph type="body" sz="quarter" idx="51" hasCustomPrompt="1"/>
          </p:nvPr>
        </p:nvSpPr>
        <p:spPr>
          <a:xfrm>
            <a:off x="1354139" y="4151391"/>
            <a:ext cx="30908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
        <p:nvSpPr>
          <p:cNvPr id="44" name="Rounded Rectangle 43"/>
          <p:cNvSpPr/>
          <p:nvPr userDrawn="1"/>
        </p:nvSpPr>
        <p:spPr>
          <a:xfrm>
            <a:off x="4689476" y="3893281"/>
            <a:ext cx="652462" cy="652462"/>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 Placeholder 7"/>
          <p:cNvSpPr>
            <a:spLocks noGrp="1"/>
          </p:cNvSpPr>
          <p:nvPr>
            <p:ph type="body" sz="quarter" idx="52" hasCustomPrompt="1"/>
          </p:nvPr>
        </p:nvSpPr>
        <p:spPr>
          <a:xfrm>
            <a:off x="4750332" y="3931381"/>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46" name="Text Placeholder 7"/>
          <p:cNvSpPr>
            <a:spLocks noGrp="1"/>
          </p:cNvSpPr>
          <p:nvPr>
            <p:ph type="body" sz="quarter" idx="53" hasCustomPrompt="1"/>
          </p:nvPr>
        </p:nvSpPr>
        <p:spPr>
          <a:xfrm>
            <a:off x="5591176" y="3893281"/>
            <a:ext cx="1465259"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47" name="Text Placeholder 2"/>
          <p:cNvSpPr>
            <a:spLocks noGrp="1"/>
          </p:cNvSpPr>
          <p:nvPr>
            <p:ph type="body" sz="quarter" idx="54" hasCustomPrompt="1"/>
          </p:nvPr>
        </p:nvSpPr>
        <p:spPr>
          <a:xfrm>
            <a:off x="5591177" y="4151391"/>
            <a:ext cx="30908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purusaecenas</a:t>
            </a:r>
            <a:r>
              <a:rPr lang="en-US" dirty="0" smtClean="0"/>
              <a:t> </a:t>
            </a:r>
            <a:r>
              <a:rPr lang="en-US" dirty="0" err="1" smtClean="0"/>
              <a:t>ut</a:t>
            </a:r>
            <a:r>
              <a:rPr lang="en-US" dirty="0" smtClean="0"/>
              <a:t> lacus </a:t>
            </a:r>
            <a:r>
              <a:rPr lang="en-US" dirty="0" err="1" smtClean="0"/>
              <a:t>nec</a:t>
            </a:r>
            <a:r>
              <a:rPr lang="en-US" dirty="0" smtClean="0"/>
              <a:t> </a:t>
            </a:r>
            <a:r>
              <a:rPr lang="en-US" dirty="0" err="1" smtClean="0"/>
              <a:t>mauris</a:t>
            </a:r>
            <a:r>
              <a:rPr lang="en-US" dirty="0" smtClean="0"/>
              <a:t> </a:t>
            </a:r>
            <a:r>
              <a:rPr lang="en-US" dirty="0" err="1" smtClean="0"/>
              <a:t>feugiat</a:t>
            </a:r>
            <a:r>
              <a:rPr lang="en-US" dirty="0" smtClean="0"/>
              <a:t> </a:t>
            </a:r>
            <a:r>
              <a:rPr lang="en-US" dirty="0" err="1" smtClean="0"/>
              <a:t>tristique</a:t>
            </a:r>
            <a:r>
              <a:rPr lang="en-US" dirty="0" smtClean="0"/>
              <a:t> et in </a:t>
            </a:r>
            <a:r>
              <a:rPr lang="en-US" dirty="0" err="1" smtClean="0"/>
              <a:t>metus</a:t>
            </a:r>
            <a:r>
              <a:rPr lang="en-US" dirty="0" smtClean="0"/>
              <a:t>. </a:t>
            </a:r>
          </a:p>
        </p:txBody>
      </p:sp>
    </p:spTree>
    <p:extLst>
      <p:ext uri="{BB962C8B-B14F-4D97-AF65-F5344CB8AC3E}">
        <p14:creationId xmlns:p14="http://schemas.microsoft.com/office/powerpoint/2010/main" val="3506471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53" presetClass="entr" presetSubtype="16"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400" fill="hold"/>
                                        <p:tgtEl>
                                          <p:spTgt spid="3"/>
                                        </p:tgtEl>
                                        <p:attrNameLst>
                                          <p:attrName>ppt_w</p:attrName>
                                        </p:attrNameLst>
                                      </p:cBhvr>
                                      <p:tavLst>
                                        <p:tav tm="0">
                                          <p:val>
                                            <p:fltVal val="0"/>
                                          </p:val>
                                        </p:tav>
                                        <p:tav tm="100000">
                                          <p:val>
                                            <p:strVal val="#ppt_w"/>
                                          </p:val>
                                        </p:tav>
                                      </p:tavLst>
                                    </p:anim>
                                    <p:anim calcmode="lin" valueType="num">
                                      <p:cBhvr>
                                        <p:cTn id="19" dur="400" fill="hold"/>
                                        <p:tgtEl>
                                          <p:spTgt spid="3"/>
                                        </p:tgtEl>
                                        <p:attrNameLst>
                                          <p:attrName>ppt_h</p:attrName>
                                        </p:attrNameLst>
                                      </p:cBhvr>
                                      <p:tavLst>
                                        <p:tav tm="0">
                                          <p:val>
                                            <p:fltVal val="0"/>
                                          </p:val>
                                        </p:tav>
                                        <p:tav tm="100000">
                                          <p:val>
                                            <p:strVal val="#ppt_h"/>
                                          </p:val>
                                        </p:tav>
                                      </p:tavLst>
                                    </p:anim>
                                    <p:animEffect transition="in" filter="fade">
                                      <p:cBhvr>
                                        <p:cTn id="20" dur="400"/>
                                        <p:tgtEl>
                                          <p:spTgt spid="3"/>
                                        </p:tgtEl>
                                      </p:cBhvr>
                                    </p:animEffect>
                                  </p:childTnLst>
                                </p:cTn>
                              </p:par>
                            </p:childTnLst>
                          </p:cTn>
                        </p:par>
                        <p:par>
                          <p:cTn id="21" fill="hold">
                            <p:stCondLst>
                              <p:cond delay="1100"/>
                            </p:stCondLst>
                            <p:childTnLst>
                              <p:par>
                                <p:cTn id="22" presetID="53" presetClass="entr" presetSubtype="16" fill="hold" grpId="0" nodeType="afterEffect">
                                  <p:stCondLst>
                                    <p:cond delay="0"/>
                                  </p:stCondLst>
                                  <p:childTnLst>
                                    <p:set>
                                      <p:cBhvr>
                                        <p:cTn id="23" dur="1" fill="hold">
                                          <p:stCondLst>
                                            <p:cond delay="0"/>
                                          </p:stCondLst>
                                        </p:cTn>
                                        <p:tgtEl>
                                          <p:spTgt spid="13">
                                            <p:txEl>
                                              <p:pRg st="0" end="0"/>
                                            </p:txEl>
                                          </p:spTgt>
                                        </p:tgtEl>
                                        <p:attrNameLst>
                                          <p:attrName>style.visibility</p:attrName>
                                        </p:attrNameLst>
                                      </p:cBhvr>
                                      <p:to>
                                        <p:strVal val="visible"/>
                                      </p:to>
                                    </p:set>
                                    <p:anim calcmode="lin" valueType="num">
                                      <p:cBhvr>
                                        <p:cTn id="24" dur="3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25" dur="3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26" dur="300"/>
                                        <p:tgtEl>
                                          <p:spTgt spid="13">
                                            <p:txEl>
                                              <p:pRg st="0" end="0"/>
                                            </p:txEl>
                                          </p:spTgt>
                                        </p:tgtEl>
                                      </p:cBhvr>
                                    </p:animEffect>
                                  </p:childTnLst>
                                </p:cTn>
                              </p:par>
                              <p:par>
                                <p:cTn id="27" presetID="42" presetClass="entr" presetSubtype="0" fill="hold" grpId="0" nodeType="withEffect">
                                  <p:stCondLst>
                                    <p:cond delay="200"/>
                                  </p:stCondLst>
                                  <p:childTnLst>
                                    <p:set>
                                      <p:cBhvr>
                                        <p:cTn id="28" dur="1" fill="hold">
                                          <p:stCondLst>
                                            <p:cond delay="0"/>
                                          </p:stCondLst>
                                        </p:cTn>
                                        <p:tgtEl>
                                          <p:spTgt spid="26">
                                            <p:txEl>
                                              <p:pRg st="0" end="0"/>
                                            </p:txEl>
                                          </p:spTgt>
                                        </p:tgtEl>
                                        <p:attrNameLst>
                                          <p:attrName>style.visibility</p:attrName>
                                        </p:attrNameLst>
                                      </p:cBhvr>
                                      <p:to>
                                        <p:strVal val="visible"/>
                                      </p:to>
                                    </p:set>
                                    <p:animEffect transition="in" filter="fade">
                                      <p:cBhvr>
                                        <p:cTn id="29" dur="500"/>
                                        <p:tgtEl>
                                          <p:spTgt spid="26">
                                            <p:txEl>
                                              <p:pRg st="0" end="0"/>
                                            </p:txEl>
                                          </p:spTgt>
                                        </p:tgtEl>
                                      </p:cBhvr>
                                    </p:animEffect>
                                    <p:anim calcmode="lin" valueType="num">
                                      <p:cBhvr>
                                        <p:cTn id="30"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1" dur="500" fill="hold"/>
                                        <p:tgtEl>
                                          <p:spTgt spid="26">
                                            <p:txEl>
                                              <p:pRg st="0" end="0"/>
                                            </p:txEl>
                                          </p:spTgt>
                                        </p:tgtEl>
                                        <p:attrNameLst>
                                          <p:attrName>ppt_y</p:attrName>
                                        </p:attrNameLst>
                                      </p:cBhvr>
                                      <p:tavLst>
                                        <p:tav tm="0">
                                          <p:val>
                                            <p:strVal val="#ppt_y+.1"/>
                                          </p:val>
                                        </p:tav>
                                        <p:tav tm="100000">
                                          <p:val>
                                            <p:strVal val="#ppt_y"/>
                                          </p:val>
                                        </p:tav>
                                      </p:tavLst>
                                    </p:anim>
                                  </p:childTnLst>
                                </p:cTn>
                              </p:par>
                              <p:par>
                                <p:cTn id="32" presetID="10" presetClass="entr" presetSubtype="0" fill="hold" grpId="0" nodeType="withEffect">
                                  <p:stCondLst>
                                    <p:cond delay="800"/>
                                  </p:stCondLst>
                                  <p:childTnLst>
                                    <p:set>
                                      <p:cBhvr>
                                        <p:cTn id="33" dur="1" fill="hold">
                                          <p:stCondLst>
                                            <p:cond delay="0"/>
                                          </p:stCondLst>
                                        </p:cTn>
                                        <p:tgtEl>
                                          <p:spTgt spid="27">
                                            <p:txEl>
                                              <p:pRg st="0" end="0"/>
                                            </p:txEl>
                                          </p:spTgt>
                                        </p:tgtEl>
                                        <p:attrNameLst>
                                          <p:attrName>style.visibility</p:attrName>
                                        </p:attrNameLst>
                                      </p:cBhvr>
                                      <p:to>
                                        <p:strVal val="visible"/>
                                      </p:to>
                                    </p:set>
                                    <p:animEffect transition="in" filter="fade">
                                      <p:cBhvr>
                                        <p:cTn id="34" dur="500"/>
                                        <p:tgtEl>
                                          <p:spTgt spid="27">
                                            <p:txEl>
                                              <p:pRg st="0" end="0"/>
                                            </p:txEl>
                                          </p:spTgt>
                                        </p:tgtEl>
                                      </p:cBhvr>
                                    </p:animEffect>
                                  </p:childTnLst>
                                </p:cTn>
                              </p:par>
                            </p:childTnLst>
                          </p:cTn>
                        </p:par>
                        <p:par>
                          <p:cTn id="35" fill="hold">
                            <p:stCondLst>
                              <p:cond delay="2400"/>
                            </p:stCondLst>
                            <p:childTnLst>
                              <p:par>
                                <p:cTn id="36" presetID="53" presetClass="entr" presetSubtype="16" fill="hold" grpId="0" nodeType="afterEffect">
                                  <p:stCondLst>
                                    <p:cond delay="0"/>
                                  </p:stCondLst>
                                  <p:childTnLst>
                                    <p:set>
                                      <p:cBhvr>
                                        <p:cTn id="37" dur="1" fill="hold">
                                          <p:stCondLst>
                                            <p:cond delay="0"/>
                                          </p:stCondLst>
                                        </p:cTn>
                                        <p:tgtEl>
                                          <p:spTgt spid="28"/>
                                        </p:tgtEl>
                                        <p:attrNameLst>
                                          <p:attrName>style.visibility</p:attrName>
                                        </p:attrNameLst>
                                      </p:cBhvr>
                                      <p:to>
                                        <p:strVal val="visible"/>
                                      </p:to>
                                    </p:set>
                                    <p:anim calcmode="lin" valueType="num">
                                      <p:cBhvr>
                                        <p:cTn id="38" dur="400" fill="hold"/>
                                        <p:tgtEl>
                                          <p:spTgt spid="28"/>
                                        </p:tgtEl>
                                        <p:attrNameLst>
                                          <p:attrName>ppt_w</p:attrName>
                                        </p:attrNameLst>
                                      </p:cBhvr>
                                      <p:tavLst>
                                        <p:tav tm="0">
                                          <p:val>
                                            <p:fltVal val="0"/>
                                          </p:val>
                                        </p:tav>
                                        <p:tav tm="100000">
                                          <p:val>
                                            <p:strVal val="#ppt_w"/>
                                          </p:val>
                                        </p:tav>
                                      </p:tavLst>
                                    </p:anim>
                                    <p:anim calcmode="lin" valueType="num">
                                      <p:cBhvr>
                                        <p:cTn id="39" dur="400" fill="hold"/>
                                        <p:tgtEl>
                                          <p:spTgt spid="28"/>
                                        </p:tgtEl>
                                        <p:attrNameLst>
                                          <p:attrName>ppt_h</p:attrName>
                                        </p:attrNameLst>
                                      </p:cBhvr>
                                      <p:tavLst>
                                        <p:tav tm="0">
                                          <p:val>
                                            <p:fltVal val="0"/>
                                          </p:val>
                                        </p:tav>
                                        <p:tav tm="100000">
                                          <p:val>
                                            <p:strVal val="#ppt_h"/>
                                          </p:val>
                                        </p:tav>
                                      </p:tavLst>
                                    </p:anim>
                                    <p:animEffect transition="in" filter="fade">
                                      <p:cBhvr>
                                        <p:cTn id="40" dur="400"/>
                                        <p:tgtEl>
                                          <p:spTgt spid="28"/>
                                        </p:tgtEl>
                                      </p:cBhvr>
                                    </p:animEffect>
                                  </p:childTnLst>
                                </p:cTn>
                              </p:par>
                            </p:childTnLst>
                          </p:cTn>
                        </p:par>
                        <p:par>
                          <p:cTn id="41" fill="hold">
                            <p:stCondLst>
                              <p:cond delay="2800"/>
                            </p:stCondLst>
                            <p:childTnLst>
                              <p:par>
                                <p:cTn id="42" presetID="53" presetClass="entr" presetSubtype="16" fill="hold" grpId="0" nodeType="afterEffect">
                                  <p:stCondLst>
                                    <p:cond delay="0"/>
                                  </p:stCondLst>
                                  <p:childTnLst>
                                    <p:set>
                                      <p:cBhvr>
                                        <p:cTn id="43" dur="1" fill="hold">
                                          <p:stCondLst>
                                            <p:cond delay="0"/>
                                          </p:stCondLst>
                                        </p:cTn>
                                        <p:tgtEl>
                                          <p:spTgt spid="29">
                                            <p:txEl>
                                              <p:pRg st="0" end="0"/>
                                            </p:txEl>
                                          </p:spTgt>
                                        </p:tgtEl>
                                        <p:attrNameLst>
                                          <p:attrName>style.visibility</p:attrName>
                                        </p:attrNameLst>
                                      </p:cBhvr>
                                      <p:to>
                                        <p:strVal val="visible"/>
                                      </p:to>
                                    </p:set>
                                    <p:anim calcmode="lin" valueType="num">
                                      <p:cBhvr>
                                        <p:cTn id="44" dur="300" fill="hold"/>
                                        <p:tgtEl>
                                          <p:spTgt spid="29">
                                            <p:txEl>
                                              <p:pRg st="0" end="0"/>
                                            </p:txEl>
                                          </p:spTgt>
                                        </p:tgtEl>
                                        <p:attrNameLst>
                                          <p:attrName>ppt_w</p:attrName>
                                        </p:attrNameLst>
                                      </p:cBhvr>
                                      <p:tavLst>
                                        <p:tav tm="0">
                                          <p:val>
                                            <p:fltVal val="0"/>
                                          </p:val>
                                        </p:tav>
                                        <p:tav tm="100000">
                                          <p:val>
                                            <p:strVal val="#ppt_w"/>
                                          </p:val>
                                        </p:tav>
                                      </p:tavLst>
                                    </p:anim>
                                    <p:anim calcmode="lin" valueType="num">
                                      <p:cBhvr>
                                        <p:cTn id="45" dur="300" fill="hold"/>
                                        <p:tgtEl>
                                          <p:spTgt spid="29">
                                            <p:txEl>
                                              <p:pRg st="0" end="0"/>
                                            </p:txEl>
                                          </p:spTgt>
                                        </p:tgtEl>
                                        <p:attrNameLst>
                                          <p:attrName>ppt_h</p:attrName>
                                        </p:attrNameLst>
                                      </p:cBhvr>
                                      <p:tavLst>
                                        <p:tav tm="0">
                                          <p:val>
                                            <p:fltVal val="0"/>
                                          </p:val>
                                        </p:tav>
                                        <p:tav tm="100000">
                                          <p:val>
                                            <p:strVal val="#ppt_h"/>
                                          </p:val>
                                        </p:tav>
                                      </p:tavLst>
                                    </p:anim>
                                    <p:animEffect transition="in" filter="fade">
                                      <p:cBhvr>
                                        <p:cTn id="46" dur="300"/>
                                        <p:tgtEl>
                                          <p:spTgt spid="29">
                                            <p:txEl>
                                              <p:pRg st="0" end="0"/>
                                            </p:txEl>
                                          </p:spTgt>
                                        </p:tgtEl>
                                      </p:cBhvr>
                                    </p:animEffect>
                                  </p:childTnLst>
                                </p:cTn>
                              </p:par>
                              <p:par>
                                <p:cTn id="47" presetID="42" presetClass="entr" presetSubtype="0" fill="hold" grpId="0" nodeType="withEffect">
                                  <p:stCondLst>
                                    <p:cond delay="200"/>
                                  </p:stCondLst>
                                  <p:childTnLst>
                                    <p:set>
                                      <p:cBhvr>
                                        <p:cTn id="48" dur="1" fill="hold">
                                          <p:stCondLst>
                                            <p:cond delay="0"/>
                                          </p:stCondLst>
                                        </p:cTn>
                                        <p:tgtEl>
                                          <p:spTgt spid="30">
                                            <p:txEl>
                                              <p:pRg st="0" end="0"/>
                                            </p:txEl>
                                          </p:spTgt>
                                        </p:tgtEl>
                                        <p:attrNameLst>
                                          <p:attrName>style.visibility</p:attrName>
                                        </p:attrNameLst>
                                      </p:cBhvr>
                                      <p:to>
                                        <p:strVal val="visible"/>
                                      </p:to>
                                    </p:set>
                                    <p:animEffect transition="in" filter="fade">
                                      <p:cBhvr>
                                        <p:cTn id="49" dur="500"/>
                                        <p:tgtEl>
                                          <p:spTgt spid="30">
                                            <p:txEl>
                                              <p:pRg st="0" end="0"/>
                                            </p:txEl>
                                          </p:spTgt>
                                        </p:tgtEl>
                                      </p:cBhvr>
                                    </p:animEffect>
                                    <p:anim calcmode="lin" valueType="num">
                                      <p:cBhvr>
                                        <p:cTn id="50"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51" dur="500" fill="hold"/>
                                        <p:tgtEl>
                                          <p:spTgt spid="30">
                                            <p:txEl>
                                              <p:pRg st="0" end="0"/>
                                            </p:txEl>
                                          </p:spTgt>
                                        </p:tgtEl>
                                        <p:attrNameLst>
                                          <p:attrName>ppt_y</p:attrName>
                                        </p:attrNameLst>
                                      </p:cBhvr>
                                      <p:tavLst>
                                        <p:tav tm="0">
                                          <p:val>
                                            <p:strVal val="#ppt_y+.1"/>
                                          </p:val>
                                        </p:tav>
                                        <p:tav tm="100000">
                                          <p:val>
                                            <p:strVal val="#ppt_y"/>
                                          </p:val>
                                        </p:tav>
                                      </p:tavLst>
                                    </p:anim>
                                  </p:childTnLst>
                                </p:cTn>
                              </p:par>
                              <p:par>
                                <p:cTn id="52" presetID="10" presetClass="entr" presetSubtype="0" fill="hold" grpId="0" nodeType="withEffect">
                                  <p:stCondLst>
                                    <p:cond delay="800"/>
                                  </p:stCondLst>
                                  <p:childTnLst>
                                    <p:set>
                                      <p:cBhvr>
                                        <p:cTn id="53" dur="1" fill="hold">
                                          <p:stCondLst>
                                            <p:cond delay="0"/>
                                          </p:stCondLst>
                                        </p:cTn>
                                        <p:tgtEl>
                                          <p:spTgt spid="31">
                                            <p:txEl>
                                              <p:pRg st="0" end="0"/>
                                            </p:txEl>
                                          </p:spTgt>
                                        </p:tgtEl>
                                        <p:attrNameLst>
                                          <p:attrName>style.visibility</p:attrName>
                                        </p:attrNameLst>
                                      </p:cBhvr>
                                      <p:to>
                                        <p:strVal val="visible"/>
                                      </p:to>
                                    </p:set>
                                    <p:animEffect transition="in" filter="fade">
                                      <p:cBhvr>
                                        <p:cTn id="54" dur="500"/>
                                        <p:tgtEl>
                                          <p:spTgt spid="31">
                                            <p:txEl>
                                              <p:pRg st="0" end="0"/>
                                            </p:txEl>
                                          </p:spTgt>
                                        </p:tgtEl>
                                      </p:cBhvr>
                                    </p:animEffect>
                                  </p:childTnLst>
                                </p:cTn>
                              </p:par>
                            </p:childTnLst>
                          </p:cTn>
                        </p:par>
                        <p:par>
                          <p:cTn id="55" fill="hold">
                            <p:stCondLst>
                              <p:cond delay="4100"/>
                            </p:stCondLst>
                            <p:childTnLst>
                              <p:par>
                                <p:cTn id="56" presetID="53" presetClass="entr" presetSubtype="16" fill="hold" grpId="0" nodeType="afterEffect">
                                  <p:stCondLst>
                                    <p:cond delay="0"/>
                                  </p:stCondLst>
                                  <p:childTnLst>
                                    <p:set>
                                      <p:cBhvr>
                                        <p:cTn id="57" dur="1" fill="hold">
                                          <p:stCondLst>
                                            <p:cond delay="0"/>
                                          </p:stCondLst>
                                        </p:cTn>
                                        <p:tgtEl>
                                          <p:spTgt spid="32"/>
                                        </p:tgtEl>
                                        <p:attrNameLst>
                                          <p:attrName>style.visibility</p:attrName>
                                        </p:attrNameLst>
                                      </p:cBhvr>
                                      <p:to>
                                        <p:strVal val="visible"/>
                                      </p:to>
                                    </p:set>
                                    <p:anim calcmode="lin" valueType="num">
                                      <p:cBhvr>
                                        <p:cTn id="58" dur="400" fill="hold"/>
                                        <p:tgtEl>
                                          <p:spTgt spid="32"/>
                                        </p:tgtEl>
                                        <p:attrNameLst>
                                          <p:attrName>ppt_w</p:attrName>
                                        </p:attrNameLst>
                                      </p:cBhvr>
                                      <p:tavLst>
                                        <p:tav tm="0">
                                          <p:val>
                                            <p:fltVal val="0"/>
                                          </p:val>
                                        </p:tav>
                                        <p:tav tm="100000">
                                          <p:val>
                                            <p:strVal val="#ppt_w"/>
                                          </p:val>
                                        </p:tav>
                                      </p:tavLst>
                                    </p:anim>
                                    <p:anim calcmode="lin" valueType="num">
                                      <p:cBhvr>
                                        <p:cTn id="59" dur="400" fill="hold"/>
                                        <p:tgtEl>
                                          <p:spTgt spid="32"/>
                                        </p:tgtEl>
                                        <p:attrNameLst>
                                          <p:attrName>ppt_h</p:attrName>
                                        </p:attrNameLst>
                                      </p:cBhvr>
                                      <p:tavLst>
                                        <p:tav tm="0">
                                          <p:val>
                                            <p:fltVal val="0"/>
                                          </p:val>
                                        </p:tav>
                                        <p:tav tm="100000">
                                          <p:val>
                                            <p:strVal val="#ppt_h"/>
                                          </p:val>
                                        </p:tav>
                                      </p:tavLst>
                                    </p:anim>
                                    <p:animEffect transition="in" filter="fade">
                                      <p:cBhvr>
                                        <p:cTn id="60" dur="400"/>
                                        <p:tgtEl>
                                          <p:spTgt spid="32"/>
                                        </p:tgtEl>
                                      </p:cBhvr>
                                    </p:animEffect>
                                  </p:childTnLst>
                                </p:cTn>
                              </p:par>
                            </p:childTnLst>
                          </p:cTn>
                        </p:par>
                        <p:par>
                          <p:cTn id="61" fill="hold">
                            <p:stCondLst>
                              <p:cond delay="4500"/>
                            </p:stCondLst>
                            <p:childTnLst>
                              <p:par>
                                <p:cTn id="62" presetID="53" presetClass="entr" presetSubtype="16" fill="hold" grpId="0" nodeType="afterEffect">
                                  <p:stCondLst>
                                    <p:cond delay="0"/>
                                  </p:stCondLst>
                                  <p:childTnLst>
                                    <p:set>
                                      <p:cBhvr>
                                        <p:cTn id="63" dur="1" fill="hold">
                                          <p:stCondLst>
                                            <p:cond delay="0"/>
                                          </p:stCondLst>
                                        </p:cTn>
                                        <p:tgtEl>
                                          <p:spTgt spid="33">
                                            <p:txEl>
                                              <p:pRg st="0" end="0"/>
                                            </p:txEl>
                                          </p:spTgt>
                                        </p:tgtEl>
                                        <p:attrNameLst>
                                          <p:attrName>style.visibility</p:attrName>
                                        </p:attrNameLst>
                                      </p:cBhvr>
                                      <p:to>
                                        <p:strVal val="visible"/>
                                      </p:to>
                                    </p:set>
                                    <p:anim calcmode="lin" valueType="num">
                                      <p:cBhvr>
                                        <p:cTn id="64" dur="3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65" dur="3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66" dur="300"/>
                                        <p:tgtEl>
                                          <p:spTgt spid="33">
                                            <p:txEl>
                                              <p:pRg st="0" end="0"/>
                                            </p:txEl>
                                          </p:spTgt>
                                        </p:tgtEl>
                                      </p:cBhvr>
                                    </p:animEffect>
                                  </p:childTnLst>
                                </p:cTn>
                              </p:par>
                              <p:par>
                                <p:cTn id="67" presetID="42" presetClass="entr" presetSubtype="0" fill="hold" grpId="0" nodeType="withEffect">
                                  <p:stCondLst>
                                    <p:cond delay="200"/>
                                  </p:stCondLst>
                                  <p:childTnLst>
                                    <p:set>
                                      <p:cBhvr>
                                        <p:cTn id="68" dur="1" fill="hold">
                                          <p:stCondLst>
                                            <p:cond delay="0"/>
                                          </p:stCondLst>
                                        </p:cTn>
                                        <p:tgtEl>
                                          <p:spTgt spid="34">
                                            <p:txEl>
                                              <p:pRg st="0" end="0"/>
                                            </p:txEl>
                                          </p:spTgt>
                                        </p:tgtEl>
                                        <p:attrNameLst>
                                          <p:attrName>style.visibility</p:attrName>
                                        </p:attrNameLst>
                                      </p:cBhvr>
                                      <p:to>
                                        <p:strVal val="visible"/>
                                      </p:to>
                                    </p:set>
                                    <p:animEffect transition="in" filter="fade">
                                      <p:cBhvr>
                                        <p:cTn id="69" dur="500"/>
                                        <p:tgtEl>
                                          <p:spTgt spid="34">
                                            <p:txEl>
                                              <p:pRg st="0" end="0"/>
                                            </p:txEl>
                                          </p:spTgt>
                                        </p:tgtEl>
                                      </p:cBhvr>
                                    </p:animEffect>
                                    <p:anim calcmode="lin" valueType="num">
                                      <p:cBhvr>
                                        <p:cTn id="70"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34">
                                            <p:txEl>
                                              <p:pRg st="0" end="0"/>
                                            </p:txEl>
                                          </p:spTgt>
                                        </p:tgtEl>
                                        <p:attrNameLst>
                                          <p:attrName>ppt_y</p:attrName>
                                        </p:attrNameLst>
                                      </p:cBhvr>
                                      <p:tavLst>
                                        <p:tav tm="0">
                                          <p:val>
                                            <p:strVal val="#ppt_y+.1"/>
                                          </p:val>
                                        </p:tav>
                                        <p:tav tm="100000">
                                          <p:val>
                                            <p:strVal val="#ppt_y"/>
                                          </p:val>
                                        </p:tav>
                                      </p:tavLst>
                                    </p:anim>
                                  </p:childTnLst>
                                </p:cTn>
                              </p:par>
                              <p:par>
                                <p:cTn id="72" presetID="10" presetClass="entr" presetSubtype="0" fill="hold" grpId="0" nodeType="withEffect">
                                  <p:stCondLst>
                                    <p:cond delay="800"/>
                                  </p:stCondLst>
                                  <p:childTnLst>
                                    <p:set>
                                      <p:cBhvr>
                                        <p:cTn id="73" dur="1" fill="hold">
                                          <p:stCondLst>
                                            <p:cond delay="0"/>
                                          </p:stCondLst>
                                        </p:cTn>
                                        <p:tgtEl>
                                          <p:spTgt spid="35">
                                            <p:txEl>
                                              <p:pRg st="0" end="0"/>
                                            </p:txEl>
                                          </p:spTgt>
                                        </p:tgtEl>
                                        <p:attrNameLst>
                                          <p:attrName>style.visibility</p:attrName>
                                        </p:attrNameLst>
                                      </p:cBhvr>
                                      <p:to>
                                        <p:strVal val="visible"/>
                                      </p:to>
                                    </p:set>
                                    <p:animEffect transition="in" filter="fade">
                                      <p:cBhvr>
                                        <p:cTn id="74" dur="500"/>
                                        <p:tgtEl>
                                          <p:spTgt spid="35">
                                            <p:txEl>
                                              <p:pRg st="0" end="0"/>
                                            </p:txEl>
                                          </p:spTgt>
                                        </p:tgtEl>
                                      </p:cBhvr>
                                    </p:animEffect>
                                  </p:childTnLst>
                                </p:cTn>
                              </p:par>
                            </p:childTnLst>
                          </p:cTn>
                        </p:par>
                        <p:par>
                          <p:cTn id="75" fill="hold">
                            <p:stCondLst>
                              <p:cond delay="5800"/>
                            </p:stCondLst>
                            <p:childTnLst>
                              <p:par>
                                <p:cTn id="76" presetID="53" presetClass="entr" presetSubtype="16" fill="hold" grpId="0" nodeType="afterEffect">
                                  <p:stCondLst>
                                    <p:cond delay="0"/>
                                  </p:stCondLst>
                                  <p:childTnLst>
                                    <p:set>
                                      <p:cBhvr>
                                        <p:cTn id="77" dur="1" fill="hold">
                                          <p:stCondLst>
                                            <p:cond delay="0"/>
                                          </p:stCondLst>
                                        </p:cTn>
                                        <p:tgtEl>
                                          <p:spTgt spid="36"/>
                                        </p:tgtEl>
                                        <p:attrNameLst>
                                          <p:attrName>style.visibility</p:attrName>
                                        </p:attrNameLst>
                                      </p:cBhvr>
                                      <p:to>
                                        <p:strVal val="visible"/>
                                      </p:to>
                                    </p:set>
                                    <p:anim calcmode="lin" valueType="num">
                                      <p:cBhvr>
                                        <p:cTn id="78" dur="400" fill="hold"/>
                                        <p:tgtEl>
                                          <p:spTgt spid="36"/>
                                        </p:tgtEl>
                                        <p:attrNameLst>
                                          <p:attrName>ppt_w</p:attrName>
                                        </p:attrNameLst>
                                      </p:cBhvr>
                                      <p:tavLst>
                                        <p:tav tm="0">
                                          <p:val>
                                            <p:fltVal val="0"/>
                                          </p:val>
                                        </p:tav>
                                        <p:tav tm="100000">
                                          <p:val>
                                            <p:strVal val="#ppt_w"/>
                                          </p:val>
                                        </p:tav>
                                      </p:tavLst>
                                    </p:anim>
                                    <p:anim calcmode="lin" valueType="num">
                                      <p:cBhvr>
                                        <p:cTn id="79" dur="400" fill="hold"/>
                                        <p:tgtEl>
                                          <p:spTgt spid="36"/>
                                        </p:tgtEl>
                                        <p:attrNameLst>
                                          <p:attrName>ppt_h</p:attrName>
                                        </p:attrNameLst>
                                      </p:cBhvr>
                                      <p:tavLst>
                                        <p:tav tm="0">
                                          <p:val>
                                            <p:fltVal val="0"/>
                                          </p:val>
                                        </p:tav>
                                        <p:tav tm="100000">
                                          <p:val>
                                            <p:strVal val="#ppt_h"/>
                                          </p:val>
                                        </p:tav>
                                      </p:tavLst>
                                    </p:anim>
                                    <p:animEffect transition="in" filter="fade">
                                      <p:cBhvr>
                                        <p:cTn id="80" dur="400"/>
                                        <p:tgtEl>
                                          <p:spTgt spid="36"/>
                                        </p:tgtEl>
                                      </p:cBhvr>
                                    </p:animEffect>
                                  </p:childTnLst>
                                </p:cTn>
                              </p:par>
                            </p:childTnLst>
                          </p:cTn>
                        </p:par>
                        <p:par>
                          <p:cTn id="81" fill="hold">
                            <p:stCondLst>
                              <p:cond delay="6200"/>
                            </p:stCondLst>
                            <p:childTnLst>
                              <p:par>
                                <p:cTn id="82" presetID="53" presetClass="entr" presetSubtype="16" fill="hold" grpId="0" nodeType="afterEffect">
                                  <p:stCondLst>
                                    <p:cond delay="0"/>
                                  </p:stCondLst>
                                  <p:childTnLst>
                                    <p:set>
                                      <p:cBhvr>
                                        <p:cTn id="83" dur="1" fill="hold">
                                          <p:stCondLst>
                                            <p:cond delay="0"/>
                                          </p:stCondLst>
                                        </p:cTn>
                                        <p:tgtEl>
                                          <p:spTgt spid="37">
                                            <p:txEl>
                                              <p:pRg st="0" end="0"/>
                                            </p:txEl>
                                          </p:spTgt>
                                        </p:tgtEl>
                                        <p:attrNameLst>
                                          <p:attrName>style.visibility</p:attrName>
                                        </p:attrNameLst>
                                      </p:cBhvr>
                                      <p:to>
                                        <p:strVal val="visible"/>
                                      </p:to>
                                    </p:set>
                                    <p:anim calcmode="lin" valueType="num">
                                      <p:cBhvr>
                                        <p:cTn id="84" dur="300" fill="hold"/>
                                        <p:tgtEl>
                                          <p:spTgt spid="37">
                                            <p:txEl>
                                              <p:pRg st="0" end="0"/>
                                            </p:txEl>
                                          </p:spTgt>
                                        </p:tgtEl>
                                        <p:attrNameLst>
                                          <p:attrName>ppt_w</p:attrName>
                                        </p:attrNameLst>
                                      </p:cBhvr>
                                      <p:tavLst>
                                        <p:tav tm="0">
                                          <p:val>
                                            <p:fltVal val="0"/>
                                          </p:val>
                                        </p:tav>
                                        <p:tav tm="100000">
                                          <p:val>
                                            <p:strVal val="#ppt_w"/>
                                          </p:val>
                                        </p:tav>
                                      </p:tavLst>
                                    </p:anim>
                                    <p:anim calcmode="lin" valueType="num">
                                      <p:cBhvr>
                                        <p:cTn id="85" dur="300" fill="hold"/>
                                        <p:tgtEl>
                                          <p:spTgt spid="37">
                                            <p:txEl>
                                              <p:pRg st="0" end="0"/>
                                            </p:txEl>
                                          </p:spTgt>
                                        </p:tgtEl>
                                        <p:attrNameLst>
                                          <p:attrName>ppt_h</p:attrName>
                                        </p:attrNameLst>
                                      </p:cBhvr>
                                      <p:tavLst>
                                        <p:tav tm="0">
                                          <p:val>
                                            <p:fltVal val="0"/>
                                          </p:val>
                                        </p:tav>
                                        <p:tav tm="100000">
                                          <p:val>
                                            <p:strVal val="#ppt_h"/>
                                          </p:val>
                                        </p:tav>
                                      </p:tavLst>
                                    </p:anim>
                                    <p:animEffect transition="in" filter="fade">
                                      <p:cBhvr>
                                        <p:cTn id="86" dur="300"/>
                                        <p:tgtEl>
                                          <p:spTgt spid="37">
                                            <p:txEl>
                                              <p:pRg st="0" end="0"/>
                                            </p:txEl>
                                          </p:spTgt>
                                        </p:tgtEl>
                                      </p:cBhvr>
                                    </p:animEffect>
                                  </p:childTnLst>
                                </p:cTn>
                              </p:par>
                              <p:par>
                                <p:cTn id="87" presetID="42" presetClass="entr" presetSubtype="0" fill="hold" grpId="0" nodeType="withEffect">
                                  <p:stCondLst>
                                    <p:cond delay="200"/>
                                  </p:stCondLst>
                                  <p:childTnLst>
                                    <p:set>
                                      <p:cBhvr>
                                        <p:cTn id="88" dur="1" fill="hold">
                                          <p:stCondLst>
                                            <p:cond delay="0"/>
                                          </p:stCondLst>
                                        </p:cTn>
                                        <p:tgtEl>
                                          <p:spTgt spid="38">
                                            <p:txEl>
                                              <p:pRg st="0" end="0"/>
                                            </p:txEl>
                                          </p:spTgt>
                                        </p:tgtEl>
                                        <p:attrNameLst>
                                          <p:attrName>style.visibility</p:attrName>
                                        </p:attrNameLst>
                                      </p:cBhvr>
                                      <p:to>
                                        <p:strVal val="visible"/>
                                      </p:to>
                                    </p:set>
                                    <p:animEffect transition="in" filter="fade">
                                      <p:cBhvr>
                                        <p:cTn id="89" dur="500"/>
                                        <p:tgtEl>
                                          <p:spTgt spid="38">
                                            <p:txEl>
                                              <p:pRg st="0" end="0"/>
                                            </p:txEl>
                                          </p:spTgt>
                                        </p:tgtEl>
                                      </p:cBhvr>
                                    </p:animEffect>
                                    <p:anim calcmode="lin" valueType="num">
                                      <p:cBhvr>
                                        <p:cTn id="90"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p:cTn id="91" dur="500" fill="hold"/>
                                        <p:tgtEl>
                                          <p:spTgt spid="38">
                                            <p:txEl>
                                              <p:pRg st="0" end="0"/>
                                            </p:txEl>
                                          </p:spTgt>
                                        </p:tgtEl>
                                        <p:attrNameLst>
                                          <p:attrName>ppt_y</p:attrName>
                                        </p:attrNameLst>
                                      </p:cBhvr>
                                      <p:tavLst>
                                        <p:tav tm="0">
                                          <p:val>
                                            <p:strVal val="#ppt_y+.1"/>
                                          </p:val>
                                        </p:tav>
                                        <p:tav tm="100000">
                                          <p:val>
                                            <p:strVal val="#ppt_y"/>
                                          </p:val>
                                        </p:tav>
                                      </p:tavLst>
                                    </p:anim>
                                  </p:childTnLst>
                                </p:cTn>
                              </p:par>
                              <p:par>
                                <p:cTn id="92" presetID="10" presetClass="entr" presetSubtype="0" fill="hold" grpId="0" nodeType="withEffect">
                                  <p:stCondLst>
                                    <p:cond delay="800"/>
                                  </p:stCondLst>
                                  <p:childTnLst>
                                    <p:set>
                                      <p:cBhvr>
                                        <p:cTn id="93" dur="1" fill="hold">
                                          <p:stCondLst>
                                            <p:cond delay="0"/>
                                          </p:stCondLst>
                                        </p:cTn>
                                        <p:tgtEl>
                                          <p:spTgt spid="39">
                                            <p:txEl>
                                              <p:pRg st="0" end="0"/>
                                            </p:txEl>
                                          </p:spTgt>
                                        </p:tgtEl>
                                        <p:attrNameLst>
                                          <p:attrName>style.visibility</p:attrName>
                                        </p:attrNameLst>
                                      </p:cBhvr>
                                      <p:to>
                                        <p:strVal val="visible"/>
                                      </p:to>
                                    </p:set>
                                    <p:animEffect transition="in" filter="fade">
                                      <p:cBhvr>
                                        <p:cTn id="94" dur="500"/>
                                        <p:tgtEl>
                                          <p:spTgt spid="39">
                                            <p:txEl>
                                              <p:pRg st="0" end="0"/>
                                            </p:txEl>
                                          </p:spTgt>
                                        </p:tgtEl>
                                      </p:cBhvr>
                                    </p:animEffect>
                                  </p:childTnLst>
                                </p:cTn>
                              </p:par>
                            </p:childTnLst>
                          </p:cTn>
                        </p:par>
                        <p:par>
                          <p:cTn id="95" fill="hold">
                            <p:stCondLst>
                              <p:cond delay="7500"/>
                            </p:stCondLst>
                            <p:childTnLst>
                              <p:par>
                                <p:cTn id="96" presetID="53" presetClass="entr" presetSubtype="16" fill="hold" grpId="0" nodeType="afterEffect">
                                  <p:stCondLst>
                                    <p:cond delay="0"/>
                                  </p:stCondLst>
                                  <p:childTnLst>
                                    <p:set>
                                      <p:cBhvr>
                                        <p:cTn id="97" dur="1" fill="hold">
                                          <p:stCondLst>
                                            <p:cond delay="0"/>
                                          </p:stCondLst>
                                        </p:cTn>
                                        <p:tgtEl>
                                          <p:spTgt spid="40"/>
                                        </p:tgtEl>
                                        <p:attrNameLst>
                                          <p:attrName>style.visibility</p:attrName>
                                        </p:attrNameLst>
                                      </p:cBhvr>
                                      <p:to>
                                        <p:strVal val="visible"/>
                                      </p:to>
                                    </p:set>
                                    <p:anim calcmode="lin" valueType="num">
                                      <p:cBhvr>
                                        <p:cTn id="98" dur="400" fill="hold"/>
                                        <p:tgtEl>
                                          <p:spTgt spid="40"/>
                                        </p:tgtEl>
                                        <p:attrNameLst>
                                          <p:attrName>ppt_w</p:attrName>
                                        </p:attrNameLst>
                                      </p:cBhvr>
                                      <p:tavLst>
                                        <p:tav tm="0">
                                          <p:val>
                                            <p:fltVal val="0"/>
                                          </p:val>
                                        </p:tav>
                                        <p:tav tm="100000">
                                          <p:val>
                                            <p:strVal val="#ppt_w"/>
                                          </p:val>
                                        </p:tav>
                                      </p:tavLst>
                                    </p:anim>
                                    <p:anim calcmode="lin" valueType="num">
                                      <p:cBhvr>
                                        <p:cTn id="99" dur="400" fill="hold"/>
                                        <p:tgtEl>
                                          <p:spTgt spid="40"/>
                                        </p:tgtEl>
                                        <p:attrNameLst>
                                          <p:attrName>ppt_h</p:attrName>
                                        </p:attrNameLst>
                                      </p:cBhvr>
                                      <p:tavLst>
                                        <p:tav tm="0">
                                          <p:val>
                                            <p:fltVal val="0"/>
                                          </p:val>
                                        </p:tav>
                                        <p:tav tm="100000">
                                          <p:val>
                                            <p:strVal val="#ppt_h"/>
                                          </p:val>
                                        </p:tav>
                                      </p:tavLst>
                                    </p:anim>
                                    <p:animEffect transition="in" filter="fade">
                                      <p:cBhvr>
                                        <p:cTn id="100" dur="400"/>
                                        <p:tgtEl>
                                          <p:spTgt spid="40"/>
                                        </p:tgtEl>
                                      </p:cBhvr>
                                    </p:animEffect>
                                  </p:childTnLst>
                                </p:cTn>
                              </p:par>
                            </p:childTnLst>
                          </p:cTn>
                        </p:par>
                        <p:par>
                          <p:cTn id="101" fill="hold">
                            <p:stCondLst>
                              <p:cond delay="7900"/>
                            </p:stCondLst>
                            <p:childTnLst>
                              <p:par>
                                <p:cTn id="102" presetID="53" presetClass="entr" presetSubtype="16" fill="hold" grpId="0" nodeType="afterEffect">
                                  <p:stCondLst>
                                    <p:cond delay="0"/>
                                  </p:stCondLst>
                                  <p:childTnLst>
                                    <p:set>
                                      <p:cBhvr>
                                        <p:cTn id="103" dur="1" fill="hold">
                                          <p:stCondLst>
                                            <p:cond delay="0"/>
                                          </p:stCondLst>
                                        </p:cTn>
                                        <p:tgtEl>
                                          <p:spTgt spid="41">
                                            <p:txEl>
                                              <p:pRg st="0" end="0"/>
                                            </p:txEl>
                                          </p:spTgt>
                                        </p:tgtEl>
                                        <p:attrNameLst>
                                          <p:attrName>style.visibility</p:attrName>
                                        </p:attrNameLst>
                                      </p:cBhvr>
                                      <p:to>
                                        <p:strVal val="visible"/>
                                      </p:to>
                                    </p:set>
                                    <p:anim calcmode="lin" valueType="num">
                                      <p:cBhvr>
                                        <p:cTn id="104" dur="300" fill="hold"/>
                                        <p:tgtEl>
                                          <p:spTgt spid="41">
                                            <p:txEl>
                                              <p:pRg st="0" end="0"/>
                                            </p:txEl>
                                          </p:spTgt>
                                        </p:tgtEl>
                                        <p:attrNameLst>
                                          <p:attrName>ppt_w</p:attrName>
                                        </p:attrNameLst>
                                      </p:cBhvr>
                                      <p:tavLst>
                                        <p:tav tm="0">
                                          <p:val>
                                            <p:fltVal val="0"/>
                                          </p:val>
                                        </p:tav>
                                        <p:tav tm="100000">
                                          <p:val>
                                            <p:strVal val="#ppt_w"/>
                                          </p:val>
                                        </p:tav>
                                      </p:tavLst>
                                    </p:anim>
                                    <p:anim calcmode="lin" valueType="num">
                                      <p:cBhvr>
                                        <p:cTn id="105" dur="300" fill="hold"/>
                                        <p:tgtEl>
                                          <p:spTgt spid="41">
                                            <p:txEl>
                                              <p:pRg st="0" end="0"/>
                                            </p:txEl>
                                          </p:spTgt>
                                        </p:tgtEl>
                                        <p:attrNameLst>
                                          <p:attrName>ppt_h</p:attrName>
                                        </p:attrNameLst>
                                      </p:cBhvr>
                                      <p:tavLst>
                                        <p:tav tm="0">
                                          <p:val>
                                            <p:fltVal val="0"/>
                                          </p:val>
                                        </p:tav>
                                        <p:tav tm="100000">
                                          <p:val>
                                            <p:strVal val="#ppt_h"/>
                                          </p:val>
                                        </p:tav>
                                      </p:tavLst>
                                    </p:anim>
                                    <p:animEffect transition="in" filter="fade">
                                      <p:cBhvr>
                                        <p:cTn id="106" dur="300"/>
                                        <p:tgtEl>
                                          <p:spTgt spid="41">
                                            <p:txEl>
                                              <p:pRg st="0" end="0"/>
                                            </p:txEl>
                                          </p:spTgt>
                                        </p:tgtEl>
                                      </p:cBhvr>
                                    </p:animEffect>
                                  </p:childTnLst>
                                </p:cTn>
                              </p:par>
                              <p:par>
                                <p:cTn id="107" presetID="42" presetClass="entr" presetSubtype="0" fill="hold" grpId="0" nodeType="withEffect">
                                  <p:stCondLst>
                                    <p:cond delay="200"/>
                                  </p:stCondLst>
                                  <p:childTnLst>
                                    <p:set>
                                      <p:cBhvr>
                                        <p:cTn id="108" dur="1" fill="hold">
                                          <p:stCondLst>
                                            <p:cond delay="0"/>
                                          </p:stCondLst>
                                        </p:cTn>
                                        <p:tgtEl>
                                          <p:spTgt spid="42">
                                            <p:txEl>
                                              <p:pRg st="0" end="0"/>
                                            </p:txEl>
                                          </p:spTgt>
                                        </p:tgtEl>
                                        <p:attrNameLst>
                                          <p:attrName>style.visibility</p:attrName>
                                        </p:attrNameLst>
                                      </p:cBhvr>
                                      <p:to>
                                        <p:strVal val="visible"/>
                                      </p:to>
                                    </p:set>
                                    <p:animEffect transition="in" filter="fade">
                                      <p:cBhvr>
                                        <p:cTn id="109" dur="500"/>
                                        <p:tgtEl>
                                          <p:spTgt spid="42">
                                            <p:txEl>
                                              <p:pRg st="0" end="0"/>
                                            </p:txEl>
                                          </p:spTgt>
                                        </p:tgtEl>
                                      </p:cBhvr>
                                    </p:animEffect>
                                    <p:anim calcmode="lin" valueType="num">
                                      <p:cBhvr>
                                        <p:cTn id="110"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p:cTn id="111" dur="500" fill="hold"/>
                                        <p:tgtEl>
                                          <p:spTgt spid="42">
                                            <p:txEl>
                                              <p:pRg st="0" end="0"/>
                                            </p:txEl>
                                          </p:spTgt>
                                        </p:tgtEl>
                                        <p:attrNameLst>
                                          <p:attrName>ppt_y</p:attrName>
                                        </p:attrNameLst>
                                      </p:cBhvr>
                                      <p:tavLst>
                                        <p:tav tm="0">
                                          <p:val>
                                            <p:strVal val="#ppt_y+.1"/>
                                          </p:val>
                                        </p:tav>
                                        <p:tav tm="100000">
                                          <p:val>
                                            <p:strVal val="#ppt_y"/>
                                          </p:val>
                                        </p:tav>
                                      </p:tavLst>
                                    </p:anim>
                                  </p:childTnLst>
                                </p:cTn>
                              </p:par>
                              <p:par>
                                <p:cTn id="112" presetID="10" presetClass="entr" presetSubtype="0" fill="hold" grpId="0" nodeType="withEffect">
                                  <p:stCondLst>
                                    <p:cond delay="800"/>
                                  </p:stCondLst>
                                  <p:childTnLst>
                                    <p:set>
                                      <p:cBhvr>
                                        <p:cTn id="113" dur="1" fill="hold">
                                          <p:stCondLst>
                                            <p:cond delay="0"/>
                                          </p:stCondLst>
                                        </p:cTn>
                                        <p:tgtEl>
                                          <p:spTgt spid="43">
                                            <p:txEl>
                                              <p:pRg st="0" end="0"/>
                                            </p:txEl>
                                          </p:spTgt>
                                        </p:tgtEl>
                                        <p:attrNameLst>
                                          <p:attrName>style.visibility</p:attrName>
                                        </p:attrNameLst>
                                      </p:cBhvr>
                                      <p:to>
                                        <p:strVal val="visible"/>
                                      </p:to>
                                    </p:set>
                                    <p:animEffect transition="in" filter="fade">
                                      <p:cBhvr>
                                        <p:cTn id="114" dur="500"/>
                                        <p:tgtEl>
                                          <p:spTgt spid="43">
                                            <p:txEl>
                                              <p:pRg st="0" end="0"/>
                                            </p:txEl>
                                          </p:spTgt>
                                        </p:tgtEl>
                                      </p:cBhvr>
                                    </p:animEffect>
                                  </p:childTnLst>
                                </p:cTn>
                              </p:par>
                            </p:childTnLst>
                          </p:cTn>
                        </p:par>
                        <p:par>
                          <p:cTn id="115" fill="hold">
                            <p:stCondLst>
                              <p:cond delay="9200"/>
                            </p:stCondLst>
                            <p:childTnLst>
                              <p:par>
                                <p:cTn id="116" presetID="53" presetClass="entr" presetSubtype="16" fill="hold" grpId="0" nodeType="afterEffect">
                                  <p:stCondLst>
                                    <p:cond delay="0"/>
                                  </p:stCondLst>
                                  <p:childTnLst>
                                    <p:set>
                                      <p:cBhvr>
                                        <p:cTn id="117" dur="1" fill="hold">
                                          <p:stCondLst>
                                            <p:cond delay="0"/>
                                          </p:stCondLst>
                                        </p:cTn>
                                        <p:tgtEl>
                                          <p:spTgt spid="44"/>
                                        </p:tgtEl>
                                        <p:attrNameLst>
                                          <p:attrName>style.visibility</p:attrName>
                                        </p:attrNameLst>
                                      </p:cBhvr>
                                      <p:to>
                                        <p:strVal val="visible"/>
                                      </p:to>
                                    </p:set>
                                    <p:anim calcmode="lin" valueType="num">
                                      <p:cBhvr>
                                        <p:cTn id="118" dur="400" fill="hold"/>
                                        <p:tgtEl>
                                          <p:spTgt spid="44"/>
                                        </p:tgtEl>
                                        <p:attrNameLst>
                                          <p:attrName>ppt_w</p:attrName>
                                        </p:attrNameLst>
                                      </p:cBhvr>
                                      <p:tavLst>
                                        <p:tav tm="0">
                                          <p:val>
                                            <p:fltVal val="0"/>
                                          </p:val>
                                        </p:tav>
                                        <p:tav tm="100000">
                                          <p:val>
                                            <p:strVal val="#ppt_w"/>
                                          </p:val>
                                        </p:tav>
                                      </p:tavLst>
                                    </p:anim>
                                    <p:anim calcmode="lin" valueType="num">
                                      <p:cBhvr>
                                        <p:cTn id="119" dur="400" fill="hold"/>
                                        <p:tgtEl>
                                          <p:spTgt spid="44"/>
                                        </p:tgtEl>
                                        <p:attrNameLst>
                                          <p:attrName>ppt_h</p:attrName>
                                        </p:attrNameLst>
                                      </p:cBhvr>
                                      <p:tavLst>
                                        <p:tav tm="0">
                                          <p:val>
                                            <p:fltVal val="0"/>
                                          </p:val>
                                        </p:tav>
                                        <p:tav tm="100000">
                                          <p:val>
                                            <p:strVal val="#ppt_h"/>
                                          </p:val>
                                        </p:tav>
                                      </p:tavLst>
                                    </p:anim>
                                    <p:animEffect transition="in" filter="fade">
                                      <p:cBhvr>
                                        <p:cTn id="120" dur="400"/>
                                        <p:tgtEl>
                                          <p:spTgt spid="44"/>
                                        </p:tgtEl>
                                      </p:cBhvr>
                                    </p:animEffect>
                                  </p:childTnLst>
                                </p:cTn>
                              </p:par>
                            </p:childTnLst>
                          </p:cTn>
                        </p:par>
                        <p:par>
                          <p:cTn id="121" fill="hold">
                            <p:stCondLst>
                              <p:cond delay="9600"/>
                            </p:stCondLst>
                            <p:childTnLst>
                              <p:par>
                                <p:cTn id="122" presetID="53" presetClass="entr" presetSubtype="16" fill="hold" grpId="0" nodeType="afterEffect">
                                  <p:stCondLst>
                                    <p:cond delay="0"/>
                                  </p:stCondLst>
                                  <p:childTnLst>
                                    <p:set>
                                      <p:cBhvr>
                                        <p:cTn id="123" dur="1" fill="hold">
                                          <p:stCondLst>
                                            <p:cond delay="0"/>
                                          </p:stCondLst>
                                        </p:cTn>
                                        <p:tgtEl>
                                          <p:spTgt spid="45">
                                            <p:txEl>
                                              <p:pRg st="0" end="0"/>
                                            </p:txEl>
                                          </p:spTgt>
                                        </p:tgtEl>
                                        <p:attrNameLst>
                                          <p:attrName>style.visibility</p:attrName>
                                        </p:attrNameLst>
                                      </p:cBhvr>
                                      <p:to>
                                        <p:strVal val="visible"/>
                                      </p:to>
                                    </p:set>
                                    <p:anim calcmode="lin" valueType="num">
                                      <p:cBhvr>
                                        <p:cTn id="124" dur="300" fill="hold"/>
                                        <p:tgtEl>
                                          <p:spTgt spid="45">
                                            <p:txEl>
                                              <p:pRg st="0" end="0"/>
                                            </p:txEl>
                                          </p:spTgt>
                                        </p:tgtEl>
                                        <p:attrNameLst>
                                          <p:attrName>ppt_w</p:attrName>
                                        </p:attrNameLst>
                                      </p:cBhvr>
                                      <p:tavLst>
                                        <p:tav tm="0">
                                          <p:val>
                                            <p:fltVal val="0"/>
                                          </p:val>
                                        </p:tav>
                                        <p:tav tm="100000">
                                          <p:val>
                                            <p:strVal val="#ppt_w"/>
                                          </p:val>
                                        </p:tav>
                                      </p:tavLst>
                                    </p:anim>
                                    <p:anim calcmode="lin" valueType="num">
                                      <p:cBhvr>
                                        <p:cTn id="125" dur="300" fill="hold"/>
                                        <p:tgtEl>
                                          <p:spTgt spid="45">
                                            <p:txEl>
                                              <p:pRg st="0" end="0"/>
                                            </p:txEl>
                                          </p:spTgt>
                                        </p:tgtEl>
                                        <p:attrNameLst>
                                          <p:attrName>ppt_h</p:attrName>
                                        </p:attrNameLst>
                                      </p:cBhvr>
                                      <p:tavLst>
                                        <p:tav tm="0">
                                          <p:val>
                                            <p:fltVal val="0"/>
                                          </p:val>
                                        </p:tav>
                                        <p:tav tm="100000">
                                          <p:val>
                                            <p:strVal val="#ppt_h"/>
                                          </p:val>
                                        </p:tav>
                                      </p:tavLst>
                                    </p:anim>
                                    <p:animEffect transition="in" filter="fade">
                                      <p:cBhvr>
                                        <p:cTn id="126" dur="300"/>
                                        <p:tgtEl>
                                          <p:spTgt spid="45">
                                            <p:txEl>
                                              <p:pRg st="0" end="0"/>
                                            </p:txEl>
                                          </p:spTgt>
                                        </p:tgtEl>
                                      </p:cBhvr>
                                    </p:animEffect>
                                  </p:childTnLst>
                                </p:cTn>
                              </p:par>
                              <p:par>
                                <p:cTn id="127" presetID="42" presetClass="entr" presetSubtype="0" fill="hold" grpId="0" nodeType="withEffect">
                                  <p:stCondLst>
                                    <p:cond delay="200"/>
                                  </p:stCondLst>
                                  <p:childTnLst>
                                    <p:set>
                                      <p:cBhvr>
                                        <p:cTn id="128" dur="1" fill="hold">
                                          <p:stCondLst>
                                            <p:cond delay="0"/>
                                          </p:stCondLst>
                                        </p:cTn>
                                        <p:tgtEl>
                                          <p:spTgt spid="46">
                                            <p:txEl>
                                              <p:pRg st="0" end="0"/>
                                            </p:txEl>
                                          </p:spTgt>
                                        </p:tgtEl>
                                        <p:attrNameLst>
                                          <p:attrName>style.visibility</p:attrName>
                                        </p:attrNameLst>
                                      </p:cBhvr>
                                      <p:to>
                                        <p:strVal val="visible"/>
                                      </p:to>
                                    </p:set>
                                    <p:animEffect transition="in" filter="fade">
                                      <p:cBhvr>
                                        <p:cTn id="129" dur="500"/>
                                        <p:tgtEl>
                                          <p:spTgt spid="46">
                                            <p:txEl>
                                              <p:pRg st="0" end="0"/>
                                            </p:txEl>
                                          </p:spTgt>
                                        </p:tgtEl>
                                      </p:cBhvr>
                                    </p:animEffect>
                                    <p:anim calcmode="lin" valueType="num">
                                      <p:cBhvr>
                                        <p:cTn id="130" dur="500" fill="hold"/>
                                        <p:tgtEl>
                                          <p:spTgt spid="46">
                                            <p:txEl>
                                              <p:pRg st="0" end="0"/>
                                            </p:txEl>
                                          </p:spTgt>
                                        </p:tgtEl>
                                        <p:attrNameLst>
                                          <p:attrName>ppt_x</p:attrName>
                                        </p:attrNameLst>
                                      </p:cBhvr>
                                      <p:tavLst>
                                        <p:tav tm="0">
                                          <p:val>
                                            <p:strVal val="#ppt_x"/>
                                          </p:val>
                                        </p:tav>
                                        <p:tav tm="100000">
                                          <p:val>
                                            <p:strVal val="#ppt_x"/>
                                          </p:val>
                                        </p:tav>
                                      </p:tavLst>
                                    </p:anim>
                                    <p:anim calcmode="lin" valueType="num">
                                      <p:cBhvr>
                                        <p:cTn id="131" dur="500" fill="hold"/>
                                        <p:tgtEl>
                                          <p:spTgt spid="46">
                                            <p:txEl>
                                              <p:pRg st="0" end="0"/>
                                            </p:txEl>
                                          </p:spTgt>
                                        </p:tgtEl>
                                        <p:attrNameLst>
                                          <p:attrName>ppt_y</p:attrName>
                                        </p:attrNameLst>
                                      </p:cBhvr>
                                      <p:tavLst>
                                        <p:tav tm="0">
                                          <p:val>
                                            <p:strVal val="#ppt_y+.1"/>
                                          </p:val>
                                        </p:tav>
                                        <p:tav tm="100000">
                                          <p:val>
                                            <p:strVal val="#ppt_y"/>
                                          </p:val>
                                        </p:tav>
                                      </p:tavLst>
                                    </p:anim>
                                  </p:childTnLst>
                                </p:cTn>
                              </p:par>
                              <p:par>
                                <p:cTn id="132" presetID="10" presetClass="entr" presetSubtype="0" fill="hold" grpId="0" nodeType="withEffect">
                                  <p:stCondLst>
                                    <p:cond delay="800"/>
                                  </p:stCondLst>
                                  <p:childTnLst>
                                    <p:set>
                                      <p:cBhvr>
                                        <p:cTn id="133" dur="1" fill="hold">
                                          <p:stCondLst>
                                            <p:cond delay="0"/>
                                          </p:stCondLst>
                                        </p:cTn>
                                        <p:tgtEl>
                                          <p:spTgt spid="47">
                                            <p:txEl>
                                              <p:pRg st="0" end="0"/>
                                            </p:txEl>
                                          </p:spTgt>
                                        </p:tgtEl>
                                        <p:attrNameLst>
                                          <p:attrName>style.visibility</p:attrName>
                                        </p:attrNameLst>
                                      </p:cBhvr>
                                      <p:to>
                                        <p:strVal val="visible"/>
                                      </p:to>
                                    </p:set>
                                    <p:animEffect transition="in" filter="fade">
                                      <p:cBhvr>
                                        <p:cTn id="134" dur="500"/>
                                        <p:tgtEl>
                                          <p:spTgt spid="4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 grpId="0" animBg="1"/>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300" fill="hold"/>
                        <p:tgtEl>
                          <p:spTgt spid="13"/>
                        </p:tgtEl>
                        <p:attrNameLst>
                          <p:attrName>ppt_w</p:attrName>
                        </p:attrNameLst>
                      </p:cBhvr>
                      <p:tavLst>
                        <p:tav tm="0">
                          <p:val>
                            <p:fltVal val="0"/>
                          </p:val>
                        </p:tav>
                        <p:tav tm="100000">
                          <p:val>
                            <p:strVal val="#ppt_w"/>
                          </p:val>
                        </p:tav>
                      </p:tavLst>
                    </p:anim>
                    <p:anim calcmode="lin" valueType="num">
                      <p:cBhvr>
                        <p:cTn dur="300" fill="hold"/>
                        <p:tgtEl>
                          <p:spTgt spid="13"/>
                        </p:tgtEl>
                        <p:attrNameLst>
                          <p:attrName>ppt_h</p:attrName>
                        </p:attrNameLst>
                      </p:cBhvr>
                      <p:tavLst>
                        <p:tav tm="0">
                          <p:val>
                            <p:fltVal val="0"/>
                          </p:val>
                        </p:tav>
                        <p:tav tm="100000">
                          <p:val>
                            <p:strVal val="#ppt_h"/>
                          </p:val>
                        </p:tav>
                      </p:tavLst>
                    </p:anim>
                    <p:animEffect transition="in" filter="fade">
                      <p:cBhvr>
                        <p:cTn dur="300"/>
                        <p:tgtEl>
                          <p:spTgt spid="13"/>
                        </p:tgtEl>
                      </p:cBhvr>
                    </p:animEffect>
                  </p:childTnLst>
                </p:cTn>
              </p:par>
            </p:tnLst>
          </p:tmpl>
        </p:tmplLst>
      </p:bldP>
      <p:bldP spid="26" grpId="0" build="p">
        <p:tmplLst>
          <p:tmpl lvl="1">
            <p:tnLst>
              <p:par>
                <p:cTn presetID="42" presetClass="entr" presetSubtype="0" fill="hold" nodeType="withEffect">
                  <p:stCondLst>
                    <p:cond delay="20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anim calcmode="lin" valueType="num">
                      <p:cBhvr>
                        <p:cTn dur="500" fill="hold"/>
                        <p:tgtEl>
                          <p:spTgt spid="26"/>
                        </p:tgtEl>
                        <p:attrNameLst>
                          <p:attrName>ppt_x</p:attrName>
                        </p:attrNameLst>
                      </p:cBhvr>
                      <p:tavLst>
                        <p:tav tm="0">
                          <p:val>
                            <p:strVal val="#ppt_x"/>
                          </p:val>
                        </p:tav>
                        <p:tav tm="100000">
                          <p:val>
                            <p:strVal val="#ppt_x"/>
                          </p:val>
                        </p:tav>
                      </p:tavLst>
                    </p:anim>
                    <p:anim calcmode="lin" valueType="num">
                      <p:cBhvr>
                        <p:cTn dur="500" fill="hold"/>
                        <p:tgtEl>
                          <p:spTgt spid="26"/>
                        </p:tgtEl>
                        <p:attrNameLst>
                          <p:attrName>ppt_y</p:attrName>
                        </p:attrNameLst>
                      </p:cBhvr>
                      <p:tavLst>
                        <p:tav tm="0">
                          <p:val>
                            <p:strVal val="#ppt_y+.1"/>
                          </p:val>
                        </p:tav>
                        <p:tav tm="100000">
                          <p:val>
                            <p:strVal val="#ppt_y"/>
                          </p:val>
                        </p:tav>
                      </p:tavLst>
                    </p:anim>
                  </p:childTnLst>
                </p:cTn>
              </p:par>
            </p:tnLst>
          </p:tmpl>
        </p:tmplLst>
      </p:bldP>
      <p:bldP spid="27" grpId="0" build="p">
        <p:tmplLst>
          <p:tmpl lvl="1">
            <p:tnLst>
              <p:par>
                <p:cTn presetID="10" presetClass="entr" presetSubtype="0" fill="hold" nodeType="withEffect">
                  <p:stCondLst>
                    <p:cond delay="80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animBg="1"/>
      <p:bldP spid="29" grpId="0" build="p">
        <p:tmplLst>
          <p:tmpl lvl="1">
            <p:tnLst>
              <p:par>
                <p:cTn presetID="53" presetClass="entr" presetSubtype="16"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p:cTn dur="300" fill="hold"/>
                        <p:tgtEl>
                          <p:spTgt spid="29"/>
                        </p:tgtEl>
                        <p:attrNameLst>
                          <p:attrName>ppt_w</p:attrName>
                        </p:attrNameLst>
                      </p:cBhvr>
                      <p:tavLst>
                        <p:tav tm="0">
                          <p:val>
                            <p:fltVal val="0"/>
                          </p:val>
                        </p:tav>
                        <p:tav tm="100000">
                          <p:val>
                            <p:strVal val="#ppt_w"/>
                          </p:val>
                        </p:tav>
                      </p:tavLst>
                    </p:anim>
                    <p:anim calcmode="lin" valueType="num">
                      <p:cBhvr>
                        <p:cTn dur="300" fill="hold"/>
                        <p:tgtEl>
                          <p:spTgt spid="29"/>
                        </p:tgtEl>
                        <p:attrNameLst>
                          <p:attrName>ppt_h</p:attrName>
                        </p:attrNameLst>
                      </p:cBhvr>
                      <p:tavLst>
                        <p:tav tm="0">
                          <p:val>
                            <p:fltVal val="0"/>
                          </p:val>
                        </p:tav>
                        <p:tav tm="100000">
                          <p:val>
                            <p:strVal val="#ppt_h"/>
                          </p:val>
                        </p:tav>
                      </p:tavLst>
                    </p:anim>
                    <p:animEffect transition="in" filter="fade">
                      <p:cBhvr>
                        <p:cTn dur="300"/>
                        <p:tgtEl>
                          <p:spTgt spid="29"/>
                        </p:tgtEl>
                      </p:cBhvr>
                    </p:animEffect>
                  </p:childTnLst>
                </p:cTn>
              </p:par>
            </p:tnLst>
          </p:tmpl>
        </p:tmplLst>
      </p:bldP>
      <p:bldP spid="30" grpId="0" build="p">
        <p:tmplLst>
          <p:tmpl lvl="1">
            <p:tnLst>
              <p:par>
                <p:cTn presetID="42" presetClass="entr" presetSubtype="0" fill="hold" nodeType="withEffect">
                  <p:stCondLst>
                    <p:cond delay="200"/>
                  </p:stCondLst>
                  <p:childTnLst>
                    <p:set>
                      <p:cBhvr>
                        <p:cTn dur="1" fill="hold">
                          <p:stCondLst>
                            <p:cond delay="0"/>
                          </p:stCondLst>
                        </p:cTn>
                        <p:tgtEl>
                          <p:spTgt spid="30"/>
                        </p:tgtEl>
                        <p:attrNameLst>
                          <p:attrName>style.visibility</p:attrName>
                        </p:attrNameLst>
                      </p:cBhvr>
                      <p:to>
                        <p:strVal val="visible"/>
                      </p:to>
                    </p:set>
                    <p:animEffect transition="in" filter="fade">
                      <p:cBhvr>
                        <p:cTn dur="500"/>
                        <p:tgtEl>
                          <p:spTgt spid="30"/>
                        </p:tgtEl>
                      </p:cBhvr>
                    </p:animEffect>
                    <p:anim calcmode="lin" valueType="num">
                      <p:cBhvr>
                        <p:cTn dur="500" fill="hold"/>
                        <p:tgtEl>
                          <p:spTgt spid="30"/>
                        </p:tgtEl>
                        <p:attrNameLst>
                          <p:attrName>ppt_x</p:attrName>
                        </p:attrNameLst>
                      </p:cBhvr>
                      <p:tavLst>
                        <p:tav tm="0">
                          <p:val>
                            <p:strVal val="#ppt_x"/>
                          </p:val>
                        </p:tav>
                        <p:tav tm="100000">
                          <p:val>
                            <p:strVal val="#ppt_x"/>
                          </p:val>
                        </p:tav>
                      </p:tavLst>
                    </p:anim>
                    <p:anim calcmode="lin" valueType="num">
                      <p:cBhvr>
                        <p:cTn dur="500" fill="hold"/>
                        <p:tgtEl>
                          <p:spTgt spid="30"/>
                        </p:tgtEl>
                        <p:attrNameLst>
                          <p:attrName>ppt_y</p:attrName>
                        </p:attrNameLst>
                      </p:cBhvr>
                      <p:tavLst>
                        <p:tav tm="0">
                          <p:val>
                            <p:strVal val="#ppt_y+.1"/>
                          </p:val>
                        </p:tav>
                        <p:tav tm="100000">
                          <p:val>
                            <p:strVal val="#ppt_y"/>
                          </p:val>
                        </p:tav>
                      </p:tavLst>
                    </p:anim>
                  </p:childTnLst>
                </p:cTn>
              </p:par>
            </p:tnLst>
          </p:tmpl>
        </p:tmplLst>
      </p:bldP>
      <p:bldP spid="31" grpId="0" build="p">
        <p:tmplLst>
          <p:tmpl lvl="1">
            <p:tnLst>
              <p:par>
                <p:cTn presetID="10" presetClass="entr" presetSubtype="0" fill="hold" nodeType="withEffect">
                  <p:stCondLst>
                    <p:cond delay="800"/>
                  </p:stCondLst>
                  <p:childTnLst>
                    <p:set>
                      <p:cBhvr>
                        <p:cTn dur="1" fill="hold">
                          <p:stCondLst>
                            <p:cond delay="0"/>
                          </p:stCondLst>
                        </p:cTn>
                        <p:tgtEl>
                          <p:spTgt spid="31"/>
                        </p:tgtEl>
                        <p:attrNameLst>
                          <p:attrName>style.visibility</p:attrName>
                        </p:attrNameLst>
                      </p:cBhvr>
                      <p:to>
                        <p:strVal val="visible"/>
                      </p:to>
                    </p:set>
                    <p:animEffect transition="in" filter="fade">
                      <p:cBhvr>
                        <p:cTn dur="500"/>
                        <p:tgtEl>
                          <p:spTgt spid="31"/>
                        </p:tgtEl>
                      </p:cBhvr>
                    </p:animEffect>
                  </p:childTnLst>
                </p:cTn>
              </p:par>
            </p:tnLst>
          </p:tmpl>
        </p:tmplLst>
      </p:bldP>
      <p:bldP spid="32" grpId="0" animBg="1"/>
      <p:bldP spid="33" grpId="0" build="p">
        <p:tmplLst>
          <p:tmpl lvl="1">
            <p:tnLst>
              <p:par>
                <p:cTn presetID="53" presetClass="entr" presetSubtype="16"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p:cTn dur="300" fill="hold"/>
                        <p:tgtEl>
                          <p:spTgt spid="33"/>
                        </p:tgtEl>
                        <p:attrNameLst>
                          <p:attrName>ppt_w</p:attrName>
                        </p:attrNameLst>
                      </p:cBhvr>
                      <p:tavLst>
                        <p:tav tm="0">
                          <p:val>
                            <p:fltVal val="0"/>
                          </p:val>
                        </p:tav>
                        <p:tav tm="100000">
                          <p:val>
                            <p:strVal val="#ppt_w"/>
                          </p:val>
                        </p:tav>
                      </p:tavLst>
                    </p:anim>
                    <p:anim calcmode="lin" valueType="num">
                      <p:cBhvr>
                        <p:cTn dur="300" fill="hold"/>
                        <p:tgtEl>
                          <p:spTgt spid="33"/>
                        </p:tgtEl>
                        <p:attrNameLst>
                          <p:attrName>ppt_h</p:attrName>
                        </p:attrNameLst>
                      </p:cBhvr>
                      <p:tavLst>
                        <p:tav tm="0">
                          <p:val>
                            <p:fltVal val="0"/>
                          </p:val>
                        </p:tav>
                        <p:tav tm="100000">
                          <p:val>
                            <p:strVal val="#ppt_h"/>
                          </p:val>
                        </p:tav>
                      </p:tavLst>
                    </p:anim>
                    <p:animEffect transition="in" filter="fade">
                      <p:cBhvr>
                        <p:cTn dur="300"/>
                        <p:tgtEl>
                          <p:spTgt spid="33"/>
                        </p:tgtEl>
                      </p:cBhvr>
                    </p:animEffect>
                  </p:childTnLst>
                </p:cTn>
              </p:par>
            </p:tnLst>
          </p:tmpl>
        </p:tmplLst>
      </p:bldP>
      <p:bldP spid="34" grpId="0" build="p">
        <p:tmplLst>
          <p:tmpl lvl="1">
            <p:tnLst>
              <p:par>
                <p:cTn presetID="42" presetClass="entr" presetSubtype="0" fill="hold" nodeType="withEffect">
                  <p:stCondLst>
                    <p:cond delay="200"/>
                  </p:st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anim calcmode="lin" valueType="num">
                      <p:cBhvr>
                        <p:cTn dur="500" fill="hold"/>
                        <p:tgtEl>
                          <p:spTgt spid="34"/>
                        </p:tgtEl>
                        <p:attrNameLst>
                          <p:attrName>ppt_x</p:attrName>
                        </p:attrNameLst>
                      </p:cBhvr>
                      <p:tavLst>
                        <p:tav tm="0">
                          <p:val>
                            <p:strVal val="#ppt_x"/>
                          </p:val>
                        </p:tav>
                        <p:tav tm="100000">
                          <p:val>
                            <p:strVal val="#ppt_x"/>
                          </p:val>
                        </p:tav>
                      </p:tavLst>
                    </p:anim>
                    <p:anim calcmode="lin" valueType="num">
                      <p:cBhvr>
                        <p:cTn dur="500" fill="hold"/>
                        <p:tgtEl>
                          <p:spTgt spid="34"/>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10" presetClass="entr" presetSubtype="0" fill="hold" nodeType="withEffect">
                  <p:stCondLst>
                    <p:cond delay="80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childTnLst>
                </p:cTn>
              </p:par>
            </p:tnLst>
          </p:tmpl>
        </p:tmplLst>
      </p:bldP>
      <p:bldP spid="36" grpId="0" animBg="1"/>
      <p:bldP spid="37" grpId="0" build="p">
        <p:tmplLst>
          <p:tmpl lvl="1">
            <p:tnLst>
              <p:par>
                <p:cTn presetID="53" presetClass="entr" presetSubtype="16"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 calcmode="lin" valueType="num">
                      <p:cBhvr>
                        <p:cTn dur="300" fill="hold"/>
                        <p:tgtEl>
                          <p:spTgt spid="37"/>
                        </p:tgtEl>
                        <p:attrNameLst>
                          <p:attrName>ppt_w</p:attrName>
                        </p:attrNameLst>
                      </p:cBhvr>
                      <p:tavLst>
                        <p:tav tm="0">
                          <p:val>
                            <p:fltVal val="0"/>
                          </p:val>
                        </p:tav>
                        <p:tav tm="100000">
                          <p:val>
                            <p:strVal val="#ppt_w"/>
                          </p:val>
                        </p:tav>
                      </p:tavLst>
                    </p:anim>
                    <p:anim calcmode="lin" valueType="num">
                      <p:cBhvr>
                        <p:cTn dur="300" fill="hold"/>
                        <p:tgtEl>
                          <p:spTgt spid="37"/>
                        </p:tgtEl>
                        <p:attrNameLst>
                          <p:attrName>ppt_h</p:attrName>
                        </p:attrNameLst>
                      </p:cBhvr>
                      <p:tavLst>
                        <p:tav tm="0">
                          <p:val>
                            <p:fltVal val="0"/>
                          </p:val>
                        </p:tav>
                        <p:tav tm="100000">
                          <p:val>
                            <p:strVal val="#ppt_h"/>
                          </p:val>
                        </p:tav>
                      </p:tavLst>
                    </p:anim>
                    <p:animEffect transition="in" filter="fade">
                      <p:cBhvr>
                        <p:cTn dur="300"/>
                        <p:tgtEl>
                          <p:spTgt spid="37"/>
                        </p:tgtEl>
                      </p:cBhvr>
                    </p:animEffect>
                  </p:childTnLst>
                </p:cTn>
              </p:par>
            </p:tnLst>
          </p:tmpl>
        </p:tmplLst>
      </p:bldP>
      <p:bldP spid="38" grpId="0" build="p">
        <p:tmplLst>
          <p:tmpl lvl="1">
            <p:tnLst>
              <p:par>
                <p:cTn presetID="42" presetClass="entr" presetSubtype="0" fill="hold" nodeType="withEffect">
                  <p:stCondLst>
                    <p:cond delay="200"/>
                  </p:stCondLst>
                  <p:childTnLst>
                    <p:set>
                      <p:cBhvr>
                        <p:cTn dur="1" fill="hold">
                          <p:stCondLst>
                            <p:cond delay="0"/>
                          </p:stCondLst>
                        </p:cTn>
                        <p:tgtEl>
                          <p:spTgt spid="38"/>
                        </p:tgtEl>
                        <p:attrNameLst>
                          <p:attrName>style.visibility</p:attrName>
                        </p:attrNameLst>
                      </p:cBhvr>
                      <p:to>
                        <p:strVal val="visible"/>
                      </p:to>
                    </p:set>
                    <p:animEffect transition="in" filter="fade">
                      <p:cBhvr>
                        <p:cTn dur="500"/>
                        <p:tgtEl>
                          <p:spTgt spid="38"/>
                        </p:tgtEl>
                      </p:cBhvr>
                    </p:animEffect>
                    <p:anim calcmode="lin" valueType="num">
                      <p:cBhvr>
                        <p:cTn dur="500" fill="hold"/>
                        <p:tgtEl>
                          <p:spTgt spid="38"/>
                        </p:tgtEl>
                        <p:attrNameLst>
                          <p:attrName>ppt_x</p:attrName>
                        </p:attrNameLst>
                      </p:cBhvr>
                      <p:tavLst>
                        <p:tav tm="0">
                          <p:val>
                            <p:strVal val="#ppt_x"/>
                          </p:val>
                        </p:tav>
                        <p:tav tm="100000">
                          <p:val>
                            <p:strVal val="#ppt_x"/>
                          </p:val>
                        </p:tav>
                      </p:tavLst>
                    </p:anim>
                    <p:anim calcmode="lin" valueType="num">
                      <p:cBhvr>
                        <p:cTn dur="500" fill="hold"/>
                        <p:tgtEl>
                          <p:spTgt spid="38"/>
                        </p:tgtEl>
                        <p:attrNameLst>
                          <p:attrName>ppt_y</p:attrName>
                        </p:attrNameLst>
                      </p:cBhvr>
                      <p:tavLst>
                        <p:tav tm="0">
                          <p:val>
                            <p:strVal val="#ppt_y+.1"/>
                          </p:val>
                        </p:tav>
                        <p:tav tm="100000">
                          <p:val>
                            <p:strVal val="#ppt_y"/>
                          </p:val>
                        </p:tav>
                      </p:tavLst>
                    </p:anim>
                  </p:childTnLst>
                </p:cTn>
              </p:par>
            </p:tnLst>
          </p:tmpl>
        </p:tmplLst>
      </p:bldP>
      <p:bldP spid="39" grpId="0" build="p">
        <p:tmplLst>
          <p:tmpl lvl="1">
            <p:tnLst>
              <p:par>
                <p:cTn presetID="10" presetClass="entr" presetSubtype="0" fill="hold" nodeType="withEffect">
                  <p:stCondLst>
                    <p:cond delay="800"/>
                  </p:stCondLst>
                  <p:childTnLst>
                    <p:set>
                      <p:cBhvr>
                        <p:cTn dur="1" fill="hold">
                          <p:stCondLst>
                            <p:cond delay="0"/>
                          </p:stCondLst>
                        </p:cTn>
                        <p:tgtEl>
                          <p:spTgt spid="39"/>
                        </p:tgtEl>
                        <p:attrNameLst>
                          <p:attrName>style.visibility</p:attrName>
                        </p:attrNameLst>
                      </p:cBhvr>
                      <p:to>
                        <p:strVal val="visible"/>
                      </p:to>
                    </p:set>
                    <p:animEffect transition="in" filter="fade">
                      <p:cBhvr>
                        <p:cTn dur="500"/>
                        <p:tgtEl>
                          <p:spTgt spid="39"/>
                        </p:tgtEl>
                      </p:cBhvr>
                    </p:animEffect>
                  </p:childTnLst>
                </p:cTn>
              </p:par>
            </p:tnLst>
          </p:tmpl>
        </p:tmplLst>
      </p:bldP>
      <p:bldP spid="40" grpId="0" animBg="1"/>
      <p:bldP spid="41" grpId="0" build="p">
        <p:tmplLst>
          <p:tmpl lvl="1">
            <p:tnLst>
              <p:par>
                <p:cTn presetID="53" presetClass="entr" presetSubtype="16"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 calcmode="lin" valueType="num">
                      <p:cBhvr>
                        <p:cTn dur="300" fill="hold"/>
                        <p:tgtEl>
                          <p:spTgt spid="41"/>
                        </p:tgtEl>
                        <p:attrNameLst>
                          <p:attrName>ppt_w</p:attrName>
                        </p:attrNameLst>
                      </p:cBhvr>
                      <p:tavLst>
                        <p:tav tm="0">
                          <p:val>
                            <p:fltVal val="0"/>
                          </p:val>
                        </p:tav>
                        <p:tav tm="100000">
                          <p:val>
                            <p:strVal val="#ppt_w"/>
                          </p:val>
                        </p:tav>
                      </p:tavLst>
                    </p:anim>
                    <p:anim calcmode="lin" valueType="num">
                      <p:cBhvr>
                        <p:cTn dur="300" fill="hold"/>
                        <p:tgtEl>
                          <p:spTgt spid="41"/>
                        </p:tgtEl>
                        <p:attrNameLst>
                          <p:attrName>ppt_h</p:attrName>
                        </p:attrNameLst>
                      </p:cBhvr>
                      <p:tavLst>
                        <p:tav tm="0">
                          <p:val>
                            <p:fltVal val="0"/>
                          </p:val>
                        </p:tav>
                        <p:tav tm="100000">
                          <p:val>
                            <p:strVal val="#ppt_h"/>
                          </p:val>
                        </p:tav>
                      </p:tavLst>
                    </p:anim>
                    <p:animEffect transition="in" filter="fade">
                      <p:cBhvr>
                        <p:cTn dur="300"/>
                        <p:tgtEl>
                          <p:spTgt spid="41"/>
                        </p:tgtEl>
                      </p:cBhvr>
                    </p:animEffect>
                  </p:childTnLst>
                </p:cTn>
              </p:par>
            </p:tnLst>
          </p:tmpl>
        </p:tmplLst>
      </p:bldP>
      <p:bldP spid="42" grpId="0" build="p">
        <p:tmplLst>
          <p:tmpl lvl="1">
            <p:tnLst>
              <p:par>
                <p:cTn presetID="42" presetClass="entr" presetSubtype="0" fill="hold" nodeType="withEffect">
                  <p:stCondLst>
                    <p:cond delay="20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anim calcmode="lin" valueType="num">
                      <p:cBhvr>
                        <p:cTn dur="500" fill="hold"/>
                        <p:tgtEl>
                          <p:spTgt spid="42"/>
                        </p:tgtEl>
                        <p:attrNameLst>
                          <p:attrName>ppt_x</p:attrName>
                        </p:attrNameLst>
                      </p:cBhvr>
                      <p:tavLst>
                        <p:tav tm="0">
                          <p:val>
                            <p:strVal val="#ppt_x"/>
                          </p:val>
                        </p:tav>
                        <p:tav tm="100000">
                          <p:val>
                            <p:strVal val="#ppt_x"/>
                          </p:val>
                        </p:tav>
                      </p:tavLst>
                    </p:anim>
                    <p:anim calcmode="lin" valueType="num">
                      <p:cBhvr>
                        <p:cTn dur="500" fill="hold"/>
                        <p:tgtEl>
                          <p:spTgt spid="42"/>
                        </p:tgtEl>
                        <p:attrNameLst>
                          <p:attrName>ppt_y</p:attrName>
                        </p:attrNameLst>
                      </p:cBhvr>
                      <p:tavLst>
                        <p:tav tm="0">
                          <p:val>
                            <p:strVal val="#ppt_y+.1"/>
                          </p:val>
                        </p:tav>
                        <p:tav tm="100000">
                          <p:val>
                            <p:strVal val="#ppt_y"/>
                          </p:val>
                        </p:tav>
                      </p:tavLst>
                    </p:anim>
                  </p:childTnLst>
                </p:cTn>
              </p:par>
            </p:tnLst>
          </p:tmpl>
        </p:tmplLst>
      </p:bldP>
      <p:bldP spid="43" grpId="0" build="p">
        <p:tmplLst>
          <p:tmpl lvl="1">
            <p:tnLst>
              <p:par>
                <p:cTn presetID="10" presetClass="entr" presetSubtype="0" fill="hold" nodeType="withEffect">
                  <p:stCondLst>
                    <p:cond delay="80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44" grpId="0" animBg="1"/>
      <p:bldP spid="45" grpId="0" build="p">
        <p:tmplLst>
          <p:tmpl lvl="1">
            <p:tnLst>
              <p:par>
                <p:cTn presetID="53" presetClass="entr" presetSubtype="16"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 calcmode="lin" valueType="num">
                      <p:cBhvr>
                        <p:cTn dur="300" fill="hold"/>
                        <p:tgtEl>
                          <p:spTgt spid="45"/>
                        </p:tgtEl>
                        <p:attrNameLst>
                          <p:attrName>ppt_w</p:attrName>
                        </p:attrNameLst>
                      </p:cBhvr>
                      <p:tavLst>
                        <p:tav tm="0">
                          <p:val>
                            <p:fltVal val="0"/>
                          </p:val>
                        </p:tav>
                        <p:tav tm="100000">
                          <p:val>
                            <p:strVal val="#ppt_w"/>
                          </p:val>
                        </p:tav>
                      </p:tavLst>
                    </p:anim>
                    <p:anim calcmode="lin" valueType="num">
                      <p:cBhvr>
                        <p:cTn dur="300" fill="hold"/>
                        <p:tgtEl>
                          <p:spTgt spid="45"/>
                        </p:tgtEl>
                        <p:attrNameLst>
                          <p:attrName>ppt_h</p:attrName>
                        </p:attrNameLst>
                      </p:cBhvr>
                      <p:tavLst>
                        <p:tav tm="0">
                          <p:val>
                            <p:fltVal val="0"/>
                          </p:val>
                        </p:tav>
                        <p:tav tm="100000">
                          <p:val>
                            <p:strVal val="#ppt_h"/>
                          </p:val>
                        </p:tav>
                      </p:tavLst>
                    </p:anim>
                    <p:animEffect transition="in" filter="fade">
                      <p:cBhvr>
                        <p:cTn dur="300"/>
                        <p:tgtEl>
                          <p:spTgt spid="45"/>
                        </p:tgtEl>
                      </p:cBhvr>
                    </p:animEffect>
                  </p:childTnLst>
                </p:cTn>
              </p:par>
            </p:tnLst>
          </p:tmpl>
        </p:tmplLst>
      </p:bldP>
      <p:bldP spid="46" grpId="0" build="p">
        <p:tmplLst>
          <p:tmpl lvl="1">
            <p:tnLst>
              <p:par>
                <p:cTn presetID="42" presetClass="entr" presetSubtype="0" fill="hold" nodeType="withEffect">
                  <p:stCondLst>
                    <p:cond delay="20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anim calcmode="lin" valueType="num">
                      <p:cBhvr>
                        <p:cTn dur="500" fill="hold"/>
                        <p:tgtEl>
                          <p:spTgt spid="46"/>
                        </p:tgtEl>
                        <p:attrNameLst>
                          <p:attrName>ppt_x</p:attrName>
                        </p:attrNameLst>
                      </p:cBhvr>
                      <p:tavLst>
                        <p:tav tm="0">
                          <p:val>
                            <p:strVal val="#ppt_x"/>
                          </p:val>
                        </p:tav>
                        <p:tav tm="100000">
                          <p:val>
                            <p:strVal val="#ppt_x"/>
                          </p:val>
                        </p:tav>
                      </p:tavLst>
                    </p:anim>
                    <p:anim calcmode="lin" valueType="num">
                      <p:cBhvr>
                        <p:cTn dur="500" fill="hold"/>
                        <p:tgtEl>
                          <p:spTgt spid="46"/>
                        </p:tgtEl>
                        <p:attrNameLst>
                          <p:attrName>ppt_y</p:attrName>
                        </p:attrNameLst>
                      </p:cBhvr>
                      <p:tavLst>
                        <p:tav tm="0">
                          <p:val>
                            <p:strVal val="#ppt_y+.1"/>
                          </p:val>
                        </p:tav>
                        <p:tav tm="100000">
                          <p:val>
                            <p:strVal val="#ppt_y"/>
                          </p:val>
                        </p:tav>
                      </p:tavLst>
                    </p:anim>
                  </p:childTnLst>
                </p:cTn>
              </p:par>
            </p:tnLst>
          </p:tmpl>
        </p:tmplLst>
      </p:bldP>
      <p:bldP spid="47" grpId="0" build="p">
        <p:tmplLst>
          <p:tmpl lvl="1">
            <p:tnLst>
              <p:par>
                <p:cTn presetID="10" presetClass="entr" presetSubtype="0" fill="hold" nodeType="withEffect">
                  <p:stCondLst>
                    <p:cond delay="80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conic list 3">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 name="Rounded Rectangle 2"/>
          <p:cNvSpPr/>
          <p:nvPr userDrawn="1"/>
        </p:nvSpPr>
        <p:spPr>
          <a:xfrm>
            <a:off x="1293285" y="1365562"/>
            <a:ext cx="652462" cy="652462"/>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7"/>
          <p:cNvSpPr>
            <a:spLocks noGrp="1"/>
          </p:cNvSpPr>
          <p:nvPr>
            <p:ph type="body" sz="quarter" idx="39" hasCustomPrompt="1"/>
          </p:nvPr>
        </p:nvSpPr>
        <p:spPr>
          <a:xfrm>
            <a:off x="1354141" y="1403662"/>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26" name="Text Placeholder 7"/>
          <p:cNvSpPr>
            <a:spLocks noGrp="1"/>
          </p:cNvSpPr>
          <p:nvPr>
            <p:ph type="body" sz="quarter" idx="19" hasCustomPrompt="1"/>
          </p:nvPr>
        </p:nvSpPr>
        <p:spPr>
          <a:xfrm>
            <a:off x="452438" y="2106648"/>
            <a:ext cx="2303462"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7" name="Text Placeholder 2"/>
          <p:cNvSpPr>
            <a:spLocks noGrp="1"/>
          </p:cNvSpPr>
          <p:nvPr>
            <p:ph type="body" sz="quarter" idx="16" hasCustomPrompt="1"/>
          </p:nvPr>
        </p:nvSpPr>
        <p:spPr>
          <a:xfrm>
            <a:off x="452439" y="2364758"/>
            <a:ext cx="2303461" cy="649977"/>
          </a:xfrm>
          <a:prstGeom prst="rect">
            <a:avLst/>
          </a:prstGeom>
        </p:spPr>
        <p:txBody>
          <a:bodyPr vert="horz" lIns="0" tIns="0" rIns="0" bIns="0"/>
          <a:lstStyle>
            <a:lvl1pPr marL="0" indent="0" algn="ctr">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72" name="Rounded Rectangle 71"/>
          <p:cNvSpPr/>
          <p:nvPr userDrawn="1"/>
        </p:nvSpPr>
        <p:spPr>
          <a:xfrm>
            <a:off x="4252385" y="1365562"/>
            <a:ext cx="652462" cy="652462"/>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Text Placeholder 7"/>
          <p:cNvSpPr>
            <a:spLocks noGrp="1"/>
          </p:cNvSpPr>
          <p:nvPr>
            <p:ph type="body" sz="quarter" idx="40" hasCustomPrompt="1"/>
          </p:nvPr>
        </p:nvSpPr>
        <p:spPr>
          <a:xfrm>
            <a:off x="4313241" y="1403662"/>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74" name="Text Placeholder 7"/>
          <p:cNvSpPr>
            <a:spLocks noGrp="1"/>
          </p:cNvSpPr>
          <p:nvPr>
            <p:ph type="body" sz="quarter" idx="41" hasCustomPrompt="1"/>
          </p:nvPr>
        </p:nvSpPr>
        <p:spPr>
          <a:xfrm>
            <a:off x="3411538" y="2106648"/>
            <a:ext cx="2303462"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75" name="Text Placeholder 2"/>
          <p:cNvSpPr>
            <a:spLocks noGrp="1"/>
          </p:cNvSpPr>
          <p:nvPr>
            <p:ph type="body" sz="quarter" idx="42" hasCustomPrompt="1"/>
          </p:nvPr>
        </p:nvSpPr>
        <p:spPr>
          <a:xfrm>
            <a:off x="3411539" y="2364758"/>
            <a:ext cx="2303461" cy="649977"/>
          </a:xfrm>
          <a:prstGeom prst="rect">
            <a:avLst/>
          </a:prstGeom>
        </p:spPr>
        <p:txBody>
          <a:bodyPr vert="horz" lIns="0" tIns="0" rIns="0" bIns="0"/>
          <a:lstStyle>
            <a:lvl1pPr marL="0" indent="0" algn="ctr">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76" name="Rounded Rectangle 75"/>
          <p:cNvSpPr/>
          <p:nvPr userDrawn="1"/>
        </p:nvSpPr>
        <p:spPr>
          <a:xfrm>
            <a:off x="7219423" y="1365562"/>
            <a:ext cx="652462" cy="652462"/>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Text Placeholder 7"/>
          <p:cNvSpPr>
            <a:spLocks noGrp="1"/>
          </p:cNvSpPr>
          <p:nvPr>
            <p:ph type="body" sz="quarter" idx="43" hasCustomPrompt="1"/>
          </p:nvPr>
        </p:nvSpPr>
        <p:spPr>
          <a:xfrm>
            <a:off x="7280279" y="1403662"/>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78" name="Text Placeholder 7"/>
          <p:cNvSpPr>
            <a:spLocks noGrp="1"/>
          </p:cNvSpPr>
          <p:nvPr>
            <p:ph type="body" sz="quarter" idx="44" hasCustomPrompt="1"/>
          </p:nvPr>
        </p:nvSpPr>
        <p:spPr>
          <a:xfrm>
            <a:off x="6378576" y="2106648"/>
            <a:ext cx="2303462"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79" name="Text Placeholder 2"/>
          <p:cNvSpPr>
            <a:spLocks noGrp="1"/>
          </p:cNvSpPr>
          <p:nvPr>
            <p:ph type="body" sz="quarter" idx="45" hasCustomPrompt="1"/>
          </p:nvPr>
        </p:nvSpPr>
        <p:spPr>
          <a:xfrm>
            <a:off x="6378577" y="2364758"/>
            <a:ext cx="2303461" cy="649977"/>
          </a:xfrm>
          <a:prstGeom prst="rect">
            <a:avLst/>
          </a:prstGeom>
        </p:spPr>
        <p:txBody>
          <a:bodyPr vert="horz" lIns="0" tIns="0" rIns="0" bIns="0"/>
          <a:lstStyle>
            <a:lvl1pPr marL="0" indent="0" algn="ctr">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80" name="Rounded Rectangle 79"/>
          <p:cNvSpPr/>
          <p:nvPr userDrawn="1"/>
        </p:nvSpPr>
        <p:spPr>
          <a:xfrm>
            <a:off x="1293285" y="3270562"/>
            <a:ext cx="652462" cy="652462"/>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Text Placeholder 7"/>
          <p:cNvSpPr>
            <a:spLocks noGrp="1"/>
          </p:cNvSpPr>
          <p:nvPr>
            <p:ph type="body" sz="quarter" idx="46" hasCustomPrompt="1"/>
          </p:nvPr>
        </p:nvSpPr>
        <p:spPr>
          <a:xfrm>
            <a:off x="1354141" y="3308662"/>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82" name="Text Placeholder 7"/>
          <p:cNvSpPr>
            <a:spLocks noGrp="1"/>
          </p:cNvSpPr>
          <p:nvPr>
            <p:ph type="body" sz="quarter" idx="47" hasCustomPrompt="1"/>
          </p:nvPr>
        </p:nvSpPr>
        <p:spPr>
          <a:xfrm>
            <a:off x="452438" y="4011648"/>
            <a:ext cx="2303462"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83" name="Text Placeholder 2"/>
          <p:cNvSpPr>
            <a:spLocks noGrp="1"/>
          </p:cNvSpPr>
          <p:nvPr>
            <p:ph type="body" sz="quarter" idx="48" hasCustomPrompt="1"/>
          </p:nvPr>
        </p:nvSpPr>
        <p:spPr>
          <a:xfrm>
            <a:off x="452439" y="4269758"/>
            <a:ext cx="2303461" cy="649977"/>
          </a:xfrm>
          <a:prstGeom prst="rect">
            <a:avLst/>
          </a:prstGeom>
        </p:spPr>
        <p:txBody>
          <a:bodyPr vert="horz" lIns="0" tIns="0" rIns="0" bIns="0"/>
          <a:lstStyle>
            <a:lvl1pPr marL="0" indent="0" algn="ctr">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84" name="Rounded Rectangle 83"/>
          <p:cNvSpPr/>
          <p:nvPr userDrawn="1"/>
        </p:nvSpPr>
        <p:spPr>
          <a:xfrm>
            <a:off x="4252385" y="3270562"/>
            <a:ext cx="652462" cy="652462"/>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Text Placeholder 7"/>
          <p:cNvSpPr>
            <a:spLocks noGrp="1"/>
          </p:cNvSpPr>
          <p:nvPr>
            <p:ph type="body" sz="quarter" idx="49" hasCustomPrompt="1"/>
          </p:nvPr>
        </p:nvSpPr>
        <p:spPr>
          <a:xfrm>
            <a:off x="4313241" y="3308662"/>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86" name="Text Placeholder 7"/>
          <p:cNvSpPr>
            <a:spLocks noGrp="1"/>
          </p:cNvSpPr>
          <p:nvPr>
            <p:ph type="body" sz="quarter" idx="50" hasCustomPrompt="1"/>
          </p:nvPr>
        </p:nvSpPr>
        <p:spPr>
          <a:xfrm>
            <a:off x="3411538" y="4011648"/>
            <a:ext cx="2303462"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87" name="Text Placeholder 2"/>
          <p:cNvSpPr>
            <a:spLocks noGrp="1"/>
          </p:cNvSpPr>
          <p:nvPr>
            <p:ph type="body" sz="quarter" idx="51" hasCustomPrompt="1"/>
          </p:nvPr>
        </p:nvSpPr>
        <p:spPr>
          <a:xfrm>
            <a:off x="3411539" y="4269758"/>
            <a:ext cx="2303461" cy="649977"/>
          </a:xfrm>
          <a:prstGeom prst="rect">
            <a:avLst/>
          </a:prstGeom>
        </p:spPr>
        <p:txBody>
          <a:bodyPr vert="horz" lIns="0" tIns="0" rIns="0" bIns="0"/>
          <a:lstStyle>
            <a:lvl1pPr marL="0" indent="0" algn="ctr">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88" name="Rounded Rectangle 87"/>
          <p:cNvSpPr/>
          <p:nvPr userDrawn="1"/>
        </p:nvSpPr>
        <p:spPr>
          <a:xfrm>
            <a:off x="7219423" y="3270562"/>
            <a:ext cx="652462" cy="652462"/>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9" name="Text Placeholder 7"/>
          <p:cNvSpPr>
            <a:spLocks noGrp="1"/>
          </p:cNvSpPr>
          <p:nvPr>
            <p:ph type="body" sz="quarter" idx="52" hasCustomPrompt="1"/>
          </p:nvPr>
        </p:nvSpPr>
        <p:spPr>
          <a:xfrm>
            <a:off x="7280279" y="3308662"/>
            <a:ext cx="528106" cy="562099"/>
          </a:xfrm>
          <a:prstGeom prst="rect">
            <a:avLst/>
          </a:prstGeom>
        </p:spPr>
        <p:txBody>
          <a:bodyPr vert="horz" lIns="0" tIns="103884" rIns="0" bIns="103884" anchor="ctr"/>
          <a:lstStyle>
            <a:lvl1pPr marL="0" indent="0" algn="ctr">
              <a:lnSpc>
                <a:spcPct val="100000"/>
              </a:lnSpc>
              <a:spcBef>
                <a:spcPts val="0"/>
              </a:spcBef>
              <a:buNone/>
              <a:defRPr sz="1600" b="1">
                <a:solidFill>
                  <a:schemeClr val="bg1"/>
                </a:solidFill>
                <a:latin typeface="FontAwesome"/>
                <a:cs typeface="FontAwesome"/>
              </a:defRPr>
            </a:lvl1pPr>
          </a:lstStyle>
          <a:p>
            <a:pPr lvl="0"/>
            <a:r>
              <a:rPr lang="es-ES_tradnl" dirty="0" err="1" smtClean="0"/>
              <a:t>icon</a:t>
            </a:r>
            <a:endParaRPr lang="es-ES_tradnl" dirty="0" smtClean="0"/>
          </a:p>
        </p:txBody>
      </p:sp>
      <p:sp>
        <p:nvSpPr>
          <p:cNvPr id="90" name="Text Placeholder 7"/>
          <p:cNvSpPr>
            <a:spLocks noGrp="1"/>
          </p:cNvSpPr>
          <p:nvPr>
            <p:ph type="body" sz="quarter" idx="53" hasCustomPrompt="1"/>
          </p:nvPr>
        </p:nvSpPr>
        <p:spPr>
          <a:xfrm>
            <a:off x="6378576" y="4011648"/>
            <a:ext cx="2303462"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91" name="Text Placeholder 2"/>
          <p:cNvSpPr>
            <a:spLocks noGrp="1"/>
          </p:cNvSpPr>
          <p:nvPr>
            <p:ph type="body" sz="quarter" idx="54" hasCustomPrompt="1"/>
          </p:nvPr>
        </p:nvSpPr>
        <p:spPr>
          <a:xfrm>
            <a:off x="6378577" y="4269758"/>
            <a:ext cx="2303461" cy="649977"/>
          </a:xfrm>
          <a:prstGeom prst="rect">
            <a:avLst/>
          </a:prstGeom>
        </p:spPr>
        <p:txBody>
          <a:bodyPr vert="horz" lIns="0" tIns="0" rIns="0" bIns="0"/>
          <a:lstStyle>
            <a:lvl1pPr marL="0" indent="0" algn="ctr">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Tree>
    <p:extLst>
      <p:ext uri="{BB962C8B-B14F-4D97-AF65-F5344CB8AC3E}">
        <p14:creationId xmlns:p14="http://schemas.microsoft.com/office/powerpoint/2010/main" val="3234252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53" presetClass="entr" presetSubtype="16"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400" fill="hold"/>
                                        <p:tgtEl>
                                          <p:spTgt spid="3"/>
                                        </p:tgtEl>
                                        <p:attrNameLst>
                                          <p:attrName>ppt_w</p:attrName>
                                        </p:attrNameLst>
                                      </p:cBhvr>
                                      <p:tavLst>
                                        <p:tav tm="0">
                                          <p:val>
                                            <p:fltVal val="0"/>
                                          </p:val>
                                        </p:tav>
                                        <p:tav tm="100000">
                                          <p:val>
                                            <p:strVal val="#ppt_w"/>
                                          </p:val>
                                        </p:tav>
                                      </p:tavLst>
                                    </p:anim>
                                    <p:anim calcmode="lin" valueType="num">
                                      <p:cBhvr>
                                        <p:cTn id="19" dur="400" fill="hold"/>
                                        <p:tgtEl>
                                          <p:spTgt spid="3"/>
                                        </p:tgtEl>
                                        <p:attrNameLst>
                                          <p:attrName>ppt_h</p:attrName>
                                        </p:attrNameLst>
                                      </p:cBhvr>
                                      <p:tavLst>
                                        <p:tav tm="0">
                                          <p:val>
                                            <p:fltVal val="0"/>
                                          </p:val>
                                        </p:tav>
                                        <p:tav tm="100000">
                                          <p:val>
                                            <p:strVal val="#ppt_h"/>
                                          </p:val>
                                        </p:tav>
                                      </p:tavLst>
                                    </p:anim>
                                    <p:animEffect transition="in" filter="fade">
                                      <p:cBhvr>
                                        <p:cTn id="20" dur="400"/>
                                        <p:tgtEl>
                                          <p:spTgt spid="3"/>
                                        </p:tgtEl>
                                      </p:cBhvr>
                                    </p:animEffect>
                                  </p:childTnLst>
                                </p:cTn>
                              </p:par>
                            </p:childTnLst>
                          </p:cTn>
                        </p:par>
                        <p:par>
                          <p:cTn id="21" fill="hold">
                            <p:stCondLst>
                              <p:cond delay="1100"/>
                            </p:stCondLst>
                            <p:childTnLst>
                              <p:par>
                                <p:cTn id="22" presetID="53" presetClass="entr" presetSubtype="16" fill="hold" grpId="0" nodeType="afterEffect">
                                  <p:stCondLst>
                                    <p:cond delay="0"/>
                                  </p:stCondLst>
                                  <p:childTnLst>
                                    <p:set>
                                      <p:cBhvr>
                                        <p:cTn id="23" dur="1" fill="hold">
                                          <p:stCondLst>
                                            <p:cond delay="0"/>
                                          </p:stCondLst>
                                        </p:cTn>
                                        <p:tgtEl>
                                          <p:spTgt spid="13">
                                            <p:txEl>
                                              <p:pRg st="0" end="0"/>
                                            </p:txEl>
                                          </p:spTgt>
                                        </p:tgtEl>
                                        <p:attrNameLst>
                                          <p:attrName>style.visibility</p:attrName>
                                        </p:attrNameLst>
                                      </p:cBhvr>
                                      <p:to>
                                        <p:strVal val="visible"/>
                                      </p:to>
                                    </p:set>
                                    <p:anim calcmode="lin" valueType="num">
                                      <p:cBhvr>
                                        <p:cTn id="24" dur="3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25" dur="3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26" dur="300"/>
                                        <p:tgtEl>
                                          <p:spTgt spid="13">
                                            <p:txEl>
                                              <p:pRg st="0" end="0"/>
                                            </p:txEl>
                                          </p:spTgt>
                                        </p:tgtEl>
                                      </p:cBhvr>
                                    </p:animEffect>
                                  </p:childTnLst>
                                </p:cTn>
                              </p:par>
                              <p:par>
                                <p:cTn id="27" presetID="42" presetClass="entr" presetSubtype="0" fill="hold" grpId="0" nodeType="withEffect">
                                  <p:stCondLst>
                                    <p:cond delay="200"/>
                                  </p:stCondLst>
                                  <p:childTnLst>
                                    <p:set>
                                      <p:cBhvr>
                                        <p:cTn id="28" dur="1" fill="hold">
                                          <p:stCondLst>
                                            <p:cond delay="0"/>
                                          </p:stCondLst>
                                        </p:cTn>
                                        <p:tgtEl>
                                          <p:spTgt spid="26">
                                            <p:txEl>
                                              <p:pRg st="0" end="0"/>
                                            </p:txEl>
                                          </p:spTgt>
                                        </p:tgtEl>
                                        <p:attrNameLst>
                                          <p:attrName>style.visibility</p:attrName>
                                        </p:attrNameLst>
                                      </p:cBhvr>
                                      <p:to>
                                        <p:strVal val="visible"/>
                                      </p:to>
                                    </p:set>
                                    <p:animEffect transition="in" filter="fade">
                                      <p:cBhvr>
                                        <p:cTn id="29" dur="500"/>
                                        <p:tgtEl>
                                          <p:spTgt spid="26">
                                            <p:txEl>
                                              <p:pRg st="0" end="0"/>
                                            </p:txEl>
                                          </p:spTgt>
                                        </p:tgtEl>
                                      </p:cBhvr>
                                    </p:animEffect>
                                    <p:anim calcmode="lin" valueType="num">
                                      <p:cBhvr>
                                        <p:cTn id="30"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1" dur="500" fill="hold"/>
                                        <p:tgtEl>
                                          <p:spTgt spid="26">
                                            <p:txEl>
                                              <p:pRg st="0" end="0"/>
                                            </p:txEl>
                                          </p:spTgt>
                                        </p:tgtEl>
                                        <p:attrNameLst>
                                          <p:attrName>ppt_y</p:attrName>
                                        </p:attrNameLst>
                                      </p:cBhvr>
                                      <p:tavLst>
                                        <p:tav tm="0">
                                          <p:val>
                                            <p:strVal val="#ppt_y+.1"/>
                                          </p:val>
                                        </p:tav>
                                        <p:tav tm="100000">
                                          <p:val>
                                            <p:strVal val="#ppt_y"/>
                                          </p:val>
                                        </p:tav>
                                      </p:tavLst>
                                    </p:anim>
                                  </p:childTnLst>
                                </p:cTn>
                              </p:par>
                              <p:par>
                                <p:cTn id="32" presetID="10" presetClass="entr" presetSubtype="0" fill="hold" grpId="0" nodeType="withEffect">
                                  <p:stCondLst>
                                    <p:cond delay="800"/>
                                  </p:stCondLst>
                                  <p:childTnLst>
                                    <p:set>
                                      <p:cBhvr>
                                        <p:cTn id="33" dur="1" fill="hold">
                                          <p:stCondLst>
                                            <p:cond delay="0"/>
                                          </p:stCondLst>
                                        </p:cTn>
                                        <p:tgtEl>
                                          <p:spTgt spid="27">
                                            <p:txEl>
                                              <p:pRg st="0" end="0"/>
                                            </p:txEl>
                                          </p:spTgt>
                                        </p:tgtEl>
                                        <p:attrNameLst>
                                          <p:attrName>style.visibility</p:attrName>
                                        </p:attrNameLst>
                                      </p:cBhvr>
                                      <p:to>
                                        <p:strVal val="visible"/>
                                      </p:to>
                                    </p:set>
                                    <p:animEffect transition="in" filter="fade">
                                      <p:cBhvr>
                                        <p:cTn id="34" dur="500"/>
                                        <p:tgtEl>
                                          <p:spTgt spid="27">
                                            <p:txEl>
                                              <p:pRg st="0" end="0"/>
                                            </p:txEl>
                                          </p:spTgt>
                                        </p:tgtEl>
                                      </p:cBhvr>
                                    </p:animEffect>
                                  </p:childTnLst>
                                </p:cTn>
                              </p:par>
                            </p:childTnLst>
                          </p:cTn>
                        </p:par>
                        <p:par>
                          <p:cTn id="35" fill="hold">
                            <p:stCondLst>
                              <p:cond delay="2400"/>
                            </p:stCondLst>
                            <p:childTnLst>
                              <p:par>
                                <p:cTn id="36" presetID="53" presetClass="entr" presetSubtype="16" fill="hold" grpId="0" nodeType="afterEffect">
                                  <p:stCondLst>
                                    <p:cond delay="0"/>
                                  </p:stCondLst>
                                  <p:childTnLst>
                                    <p:set>
                                      <p:cBhvr>
                                        <p:cTn id="37" dur="1" fill="hold">
                                          <p:stCondLst>
                                            <p:cond delay="0"/>
                                          </p:stCondLst>
                                        </p:cTn>
                                        <p:tgtEl>
                                          <p:spTgt spid="72"/>
                                        </p:tgtEl>
                                        <p:attrNameLst>
                                          <p:attrName>style.visibility</p:attrName>
                                        </p:attrNameLst>
                                      </p:cBhvr>
                                      <p:to>
                                        <p:strVal val="visible"/>
                                      </p:to>
                                    </p:set>
                                    <p:anim calcmode="lin" valueType="num">
                                      <p:cBhvr>
                                        <p:cTn id="38" dur="400" fill="hold"/>
                                        <p:tgtEl>
                                          <p:spTgt spid="72"/>
                                        </p:tgtEl>
                                        <p:attrNameLst>
                                          <p:attrName>ppt_w</p:attrName>
                                        </p:attrNameLst>
                                      </p:cBhvr>
                                      <p:tavLst>
                                        <p:tav tm="0">
                                          <p:val>
                                            <p:fltVal val="0"/>
                                          </p:val>
                                        </p:tav>
                                        <p:tav tm="100000">
                                          <p:val>
                                            <p:strVal val="#ppt_w"/>
                                          </p:val>
                                        </p:tav>
                                      </p:tavLst>
                                    </p:anim>
                                    <p:anim calcmode="lin" valueType="num">
                                      <p:cBhvr>
                                        <p:cTn id="39" dur="400" fill="hold"/>
                                        <p:tgtEl>
                                          <p:spTgt spid="72"/>
                                        </p:tgtEl>
                                        <p:attrNameLst>
                                          <p:attrName>ppt_h</p:attrName>
                                        </p:attrNameLst>
                                      </p:cBhvr>
                                      <p:tavLst>
                                        <p:tav tm="0">
                                          <p:val>
                                            <p:fltVal val="0"/>
                                          </p:val>
                                        </p:tav>
                                        <p:tav tm="100000">
                                          <p:val>
                                            <p:strVal val="#ppt_h"/>
                                          </p:val>
                                        </p:tav>
                                      </p:tavLst>
                                    </p:anim>
                                    <p:animEffect transition="in" filter="fade">
                                      <p:cBhvr>
                                        <p:cTn id="40" dur="400"/>
                                        <p:tgtEl>
                                          <p:spTgt spid="72"/>
                                        </p:tgtEl>
                                      </p:cBhvr>
                                    </p:animEffect>
                                  </p:childTnLst>
                                </p:cTn>
                              </p:par>
                            </p:childTnLst>
                          </p:cTn>
                        </p:par>
                        <p:par>
                          <p:cTn id="41" fill="hold">
                            <p:stCondLst>
                              <p:cond delay="2800"/>
                            </p:stCondLst>
                            <p:childTnLst>
                              <p:par>
                                <p:cTn id="42" presetID="53" presetClass="entr" presetSubtype="16" fill="hold" grpId="0" nodeType="afterEffect">
                                  <p:stCondLst>
                                    <p:cond delay="0"/>
                                  </p:stCondLst>
                                  <p:childTnLst>
                                    <p:set>
                                      <p:cBhvr>
                                        <p:cTn id="43" dur="1" fill="hold">
                                          <p:stCondLst>
                                            <p:cond delay="0"/>
                                          </p:stCondLst>
                                        </p:cTn>
                                        <p:tgtEl>
                                          <p:spTgt spid="73">
                                            <p:txEl>
                                              <p:pRg st="0" end="0"/>
                                            </p:txEl>
                                          </p:spTgt>
                                        </p:tgtEl>
                                        <p:attrNameLst>
                                          <p:attrName>style.visibility</p:attrName>
                                        </p:attrNameLst>
                                      </p:cBhvr>
                                      <p:to>
                                        <p:strVal val="visible"/>
                                      </p:to>
                                    </p:set>
                                    <p:anim calcmode="lin" valueType="num">
                                      <p:cBhvr>
                                        <p:cTn id="44" dur="300" fill="hold"/>
                                        <p:tgtEl>
                                          <p:spTgt spid="73">
                                            <p:txEl>
                                              <p:pRg st="0" end="0"/>
                                            </p:txEl>
                                          </p:spTgt>
                                        </p:tgtEl>
                                        <p:attrNameLst>
                                          <p:attrName>ppt_w</p:attrName>
                                        </p:attrNameLst>
                                      </p:cBhvr>
                                      <p:tavLst>
                                        <p:tav tm="0">
                                          <p:val>
                                            <p:fltVal val="0"/>
                                          </p:val>
                                        </p:tav>
                                        <p:tav tm="100000">
                                          <p:val>
                                            <p:strVal val="#ppt_w"/>
                                          </p:val>
                                        </p:tav>
                                      </p:tavLst>
                                    </p:anim>
                                    <p:anim calcmode="lin" valueType="num">
                                      <p:cBhvr>
                                        <p:cTn id="45" dur="300" fill="hold"/>
                                        <p:tgtEl>
                                          <p:spTgt spid="73">
                                            <p:txEl>
                                              <p:pRg st="0" end="0"/>
                                            </p:txEl>
                                          </p:spTgt>
                                        </p:tgtEl>
                                        <p:attrNameLst>
                                          <p:attrName>ppt_h</p:attrName>
                                        </p:attrNameLst>
                                      </p:cBhvr>
                                      <p:tavLst>
                                        <p:tav tm="0">
                                          <p:val>
                                            <p:fltVal val="0"/>
                                          </p:val>
                                        </p:tav>
                                        <p:tav tm="100000">
                                          <p:val>
                                            <p:strVal val="#ppt_h"/>
                                          </p:val>
                                        </p:tav>
                                      </p:tavLst>
                                    </p:anim>
                                    <p:animEffect transition="in" filter="fade">
                                      <p:cBhvr>
                                        <p:cTn id="46" dur="300"/>
                                        <p:tgtEl>
                                          <p:spTgt spid="73">
                                            <p:txEl>
                                              <p:pRg st="0" end="0"/>
                                            </p:txEl>
                                          </p:spTgt>
                                        </p:tgtEl>
                                      </p:cBhvr>
                                    </p:animEffect>
                                  </p:childTnLst>
                                </p:cTn>
                              </p:par>
                              <p:par>
                                <p:cTn id="47" presetID="42" presetClass="entr" presetSubtype="0" fill="hold" grpId="0" nodeType="withEffect">
                                  <p:stCondLst>
                                    <p:cond delay="200"/>
                                  </p:stCondLst>
                                  <p:childTnLst>
                                    <p:set>
                                      <p:cBhvr>
                                        <p:cTn id="48" dur="1" fill="hold">
                                          <p:stCondLst>
                                            <p:cond delay="0"/>
                                          </p:stCondLst>
                                        </p:cTn>
                                        <p:tgtEl>
                                          <p:spTgt spid="74">
                                            <p:txEl>
                                              <p:pRg st="0" end="0"/>
                                            </p:txEl>
                                          </p:spTgt>
                                        </p:tgtEl>
                                        <p:attrNameLst>
                                          <p:attrName>style.visibility</p:attrName>
                                        </p:attrNameLst>
                                      </p:cBhvr>
                                      <p:to>
                                        <p:strVal val="visible"/>
                                      </p:to>
                                    </p:set>
                                    <p:animEffect transition="in" filter="fade">
                                      <p:cBhvr>
                                        <p:cTn id="49" dur="500"/>
                                        <p:tgtEl>
                                          <p:spTgt spid="74">
                                            <p:txEl>
                                              <p:pRg st="0" end="0"/>
                                            </p:txEl>
                                          </p:spTgt>
                                        </p:tgtEl>
                                      </p:cBhvr>
                                    </p:animEffect>
                                    <p:anim calcmode="lin" valueType="num">
                                      <p:cBhvr>
                                        <p:cTn id="50" dur="500" fill="hold"/>
                                        <p:tgtEl>
                                          <p:spTgt spid="74">
                                            <p:txEl>
                                              <p:pRg st="0" end="0"/>
                                            </p:txEl>
                                          </p:spTgt>
                                        </p:tgtEl>
                                        <p:attrNameLst>
                                          <p:attrName>ppt_x</p:attrName>
                                        </p:attrNameLst>
                                      </p:cBhvr>
                                      <p:tavLst>
                                        <p:tav tm="0">
                                          <p:val>
                                            <p:strVal val="#ppt_x"/>
                                          </p:val>
                                        </p:tav>
                                        <p:tav tm="100000">
                                          <p:val>
                                            <p:strVal val="#ppt_x"/>
                                          </p:val>
                                        </p:tav>
                                      </p:tavLst>
                                    </p:anim>
                                    <p:anim calcmode="lin" valueType="num">
                                      <p:cBhvr>
                                        <p:cTn id="51" dur="500" fill="hold"/>
                                        <p:tgtEl>
                                          <p:spTgt spid="74">
                                            <p:txEl>
                                              <p:pRg st="0" end="0"/>
                                            </p:txEl>
                                          </p:spTgt>
                                        </p:tgtEl>
                                        <p:attrNameLst>
                                          <p:attrName>ppt_y</p:attrName>
                                        </p:attrNameLst>
                                      </p:cBhvr>
                                      <p:tavLst>
                                        <p:tav tm="0">
                                          <p:val>
                                            <p:strVal val="#ppt_y+.1"/>
                                          </p:val>
                                        </p:tav>
                                        <p:tav tm="100000">
                                          <p:val>
                                            <p:strVal val="#ppt_y"/>
                                          </p:val>
                                        </p:tav>
                                      </p:tavLst>
                                    </p:anim>
                                  </p:childTnLst>
                                </p:cTn>
                              </p:par>
                              <p:par>
                                <p:cTn id="52" presetID="10" presetClass="entr" presetSubtype="0" fill="hold" grpId="0" nodeType="withEffect">
                                  <p:stCondLst>
                                    <p:cond delay="800"/>
                                  </p:stCondLst>
                                  <p:childTnLst>
                                    <p:set>
                                      <p:cBhvr>
                                        <p:cTn id="53" dur="1" fill="hold">
                                          <p:stCondLst>
                                            <p:cond delay="0"/>
                                          </p:stCondLst>
                                        </p:cTn>
                                        <p:tgtEl>
                                          <p:spTgt spid="75">
                                            <p:txEl>
                                              <p:pRg st="0" end="0"/>
                                            </p:txEl>
                                          </p:spTgt>
                                        </p:tgtEl>
                                        <p:attrNameLst>
                                          <p:attrName>style.visibility</p:attrName>
                                        </p:attrNameLst>
                                      </p:cBhvr>
                                      <p:to>
                                        <p:strVal val="visible"/>
                                      </p:to>
                                    </p:set>
                                    <p:animEffect transition="in" filter="fade">
                                      <p:cBhvr>
                                        <p:cTn id="54" dur="500"/>
                                        <p:tgtEl>
                                          <p:spTgt spid="75">
                                            <p:txEl>
                                              <p:pRg st="0" end="0"/>
                                            </p:txEl>
                                          </p:spTgt>
                                        </p:tgtEl>
                                      </p:cBhvr>
                                    </p:animEffect>
                                  </p:childTnLst>
                                </p:cTn>
                              </p:par>
                            </p:childTnLst>
                          </p:cTn>
                        </p:par>
                        <p:par>
                          <p:cTn id="55" fill="hold">
                            <p:stCondLst>
                              <p:cond delay="4100"/>
                            </p:stCondLst>
                            <p:childTnLst>
                              <p:par>
                                <p:cTn id="56" presetID="53" presetClass="entr" presetSubtype="16" fill="hold" grpId="0" nodeType="afterEffect">
                                  <p:stCondLst>
                                    <p:cond delay="0"/>
                                  </p:stCondLst>
                                  <p:childTnLst>
                                    <p:set>
                                      <p:cBhvr>
                                        <p:cTn id="57" dur="1" fill="hold">
                                          <p:stCondLst>
                                            <p:cond delay="0"/>
                                          </p:stCondLst>
                                        </p:cTn>
                                        <p:tgtEl>
                                          <p:spTgt spid="76"/>
                                        </p:tgtEl>
                                        <p:attrNameLst>
                                          <p:attrName>style.visibility</p:attrName>
                                        </p:attrNameLst>
                                      </p:cBhvr>
                                      <p:to>
                                        <p:strVal val="visible"/>
                                      </p:to>
                                    </p:set>
                                    <p:anim calcmode="lin" valueType="num">
                                      <p:cBhvr>
                                        <p:cTn id="58" dur="400" fill="hold"/>
                                        <p:tgtEl>
                                          <p:spTgt spid="76"/>
                                        </p:tgtEl>
                                        <p:attrNameLst>
                                          <p:attrName>ppt_w</p:attrName>
                                        </p:attrNameLst>
                                      </p:cBhvr>
                                      <p:tavLst>
                                        <p:tav tm="0">
                                          <p:val>
                                            <p:fltVal val="0"/>
                                          </p:val>
                                        </p:tav>
                                        <p:tav tm="100000">
                                          <p:val>
                                            <p:strVal val="#ppt_w"/>
                                          </p:val>
                                        </p:tav>
                                      </p:tavLst>
                                    </p:anim>
                                    <p:anim calcmode="lin" valueType="num">
                                      <p:cBhvr>
                                        <p:cTn id="59" dur="400" fill="hold"/>
                                        <p:tgtEl>
                                          <p:spTgt spid="76"/>
                                        </p:tgtEl>
                                        <p:attrNameLst>
                                          <p:attrName>ppt_h</p:attrName>
                                        </p:attrNameLst>
                                      </p:cBhvr>
                                      <p:tavLst>
                                        <p:tav tm="0">
                                          <p:val>
                                            <p:fltVal val="0"/>
                                          </p:val>
                                        </p:tav>
                                        <p:tav tm="100000">
                                          <p:val>
                                            <p:strVal val="#ppt_h"/>
                                          </p:val>
                                        </p:tav>
                                      </p:tavLst>
                                    </p:anim>
                                    <p:animEffect transition="in" filter="fade">
                                      <p:cBhvr>
                                        <p:cTn id="60" dur="400"/>
                                        <p:tgtEl>
                                          <p:spTgt spid="76"/>
                                        </p:tgtEl>
                                      </p:cBhvr>
                                    </p:animEffect>
                                  </p:childTnLst>
                                </p:cTn>
                              </p:par>
                            </p:childTnLst>
                          </p:cTn>
                        </p:par>
                        <p:par>
                          <p:cTn id="61" fill="hold">
                            <p:stCondLst>
                              <p:cond delay="4500"/>
                            </p:stCondLst>
                            <p:childTnLst>
                              <p:par>
                                <p:cTn id="62" presetID="53" presetClass="entr" presetSubtype="16" fill="hold" grpId="0" nodeType="afterEffect">
                                  <p:stCondLst>
                                    <p:cond delay="0"/>
                                  </p:stCondLst>
                                  <p:childTnLst>
                                    <p:set>
                                      <p:cBhvr>
                                        <p:cTn id="63" dur="1" fill="hold">
                                          <p:stCondLst>
                                            <p:cond delay="0"/>
                                          </p:stCondLst>
                                        </p:cTn>
                                        <p:tgtEl>
                                          <p:spTgt spid="77">
                                            <p:txEl>
                                              <p:pRg st="0" end="0"/>
                                            </p:txEl>
                                          </p:spTgt>
                                        </p:tgtEl>
                                        <p:attrNameLst>
                                          <p:attrName>style.visibility</p:attrName>
                                        </p:attrNameLst>
                                      </p:cBhvr>
                                      <p:to>
                                        <p:strVal val="visible"/>
                                      </p:to>
                                    </p:set>
                                    <p:anim calcmode="lin" valueType="num">
                                      <p:cBhvr>
                                        <p:cTn id="64" dur="300" fill="hold"/>
                                        <p:tgtEl>
                                          <p:spTgt spid="77">
                                            <p:txEl>
                                              <p:pRg st="0" end="0"/>
                                            </p:txEl>
                                          </p:spTgt>
                                        </p:tgtEl>
                                        <p:attrNameLst>
                                          <p:attrName>ppt_w</p:attrName>
                                        </p:attrNameLst>
                                      </p:cBhvr>
                                      <p:tavLst>
                                        <p:tav tm="0">
                                          <p:val>
                                            <p:fltVal val="0"/>
                                          </p:val>
                                        </p:tav>
                                        <p:tav tm="100000">
                                          <p:val>
                                            <p:strVal val="#ppt_w"/>
                                          </p:val>
                                        </p:tav>
                                      </p:tavLst>
                                    </p:anim>
                                    <p:anim calcmode="lin" valueType="num">
                                      <p:cBhvr>
                                        <p:cTn id="65" dur="300" fill="hold"/>
                                        <p:tgtEl>
                                          <p:spTgt spid="77">
                                            <p:txEl>
                                              <p:pRg st="0" end="0"/>
                                            </p:txEl>
                                          </p:spTgt>
                                        </p:tgtEl>
                                        <p:attrNameLst>
                                          <p:attrName>ppt_h</p:attrName>
                                        </p:attrNameLst>
                                      </p:cBhvr>
                                      <p:tavLst>
                                        <p:tav tm="0">
                                          <p:val>
                                            <p:fltVal val="0"/>
                                          </p:val>
                                        </p:tav>
                                        <p:tav tm="100000">
                                          <p:val>
                                            <p:strVal val="#ppt_h"/>
                                          </p:val>
                                        </p:tav>
                                      </p:tavLst>
                                    </p:anim>
                                    <p:animEffect transition="in" filter="fade">
                                      <p:cBhvr>
                                        <p:cTn id="66" dur="300"/>
                                        <p:tgtEl>
                                          <p:spTgt spid="77">
                                            <p:txEl>
                                              <p:pRg st="0" end="0"/>
                                            </p:txEl>
                                          </p:spTgt>
                                        </p:tgtEl>
                                      </p:cBhvr>
                                    </p:animEffect>
                                  </p:childTnLst>
                                </p:cTn>
                              </p:par>
                              <p:par>
                                <p:cTn id="67" presetID="42" presetClass="entr" presetSubtype="0" fill="hold" grpId="0" nodeType="withEffect">
                                  <p:stCondLst>
                                    <p:cond delay="200"/>
                                  </p:stCondLst>
                                  <p:childTnLst>
                                    <p:set>
                                      <p:cBhvr>
                                        <p:cTn id="68" dur="1" fill="hold">
                                          <p:stCondLst>
                                            <p:cond delay="0"/>
                                          </p:stCondLst>
                                        </p:cTn>
                                        <p:tgtEl>
                                          <p:spTgt spid="78">
                                            <p:txEl>
                                              <p:pRg st="0" end="0"/>
                                            </p:txEl>
                                          </p:spTgt>
                                        </p:tgtEl>
                                        <p:attrNameLst>
                                          <p:attrName>style.visibility</p:attrName>
                                        </p:attrNameLst>
                                      </p:cBhvr>
                                      <p:to>
                                        <p:strVal val="visible"/>
                                      </p:to>
                                    </p:set>
                                    <p:animEffect transition="in" filter="fade">
                                      <p:cBhvr>
                                        <p:cTn id="69" dur="500"/>
                                        <p:tgtEl>
                                          <p:spTgt spid="78">
                                            <p:txEl>
                                              <p:pRg st="0" end="0"/>
                                            </p:txEl>
                                          </p:spTgt>
                                        </p:tgtEl>
                                      </p:cBhvr>
                                    </p:animEffect>
                                    <p:anim calcmode="lin" valueType="num">
                                      <p:cBhvr>
                                        <p:cTn id="70"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78">
                                            <p:txEl>
                                              <p:pRg st="0" end="0"/>
                                            </p:txEl>
                                          </p:spTgt>
                                        </p:tgtEl>
                                        <p:attrNameLst>
                                          <p:attrName>ppt_y</p:attrName>
                                        </p:attrNameLst>
                                      </p:cBhvr>
                                      <p:tavLst>
                                        <p:tav tm="0">
                                          <p:val>
                                            <p:strVal val="#ppt_y+.1"/>
                                          </p:val>
                                        </p:tav>
                                        <p:tav tm="100000">
                                          <p:val>
                                            <p:strVal val="#ppt_y"/>
                                          </p:val>
                                        </p:tav>
                                      </p:tavLst>
                                    </p:anim>
                                  </p:childTnLst>
                                </p:cTn>
                              </p:par>
                              <p:par>
                                <p:cTn id="72" presetID="10" presetClass="entr" presetSubtype="0" fill="hold" grpId="0" nodeType="withEffect">
                                  <p:stCondLst>
                                    <p:cond delay="800"/>
                                  </p:stCondLst>
                                  <p:childTnLst>
                                    <p:set>
                                      <p:cBhvr>
                                        <p:cTn id="73" dur="1" fill="hold">
                                          <p:stCondLst>
                                            <p:cond delay="0"/>
                                          </p:stCondLst>
                                        </p:cTn>
                                        <p:tgtEl>
                                          <p:spTgt spid="79">
                                            <p:txEl>
                                              <p:pRg st="0" end="0"/>
                                            </p:txEl>
                                          </p:spTgt>
                                        </p:tgtEl>
                                        <p:attrNameLst>
                                          <p:attrName>style.visibility</p:attrName>
                                        </p:attrNameLst>
                                      </p:cBhvr>
                                      <p:to>
                                        <p:strVal val="visible"/>
                                      </p:to>
                                    </p:set>
                                    <p:animEffect transition="in" filter="fade">
                                      <p:cBhvr>
                                        <p:cTn id="74" dur="500"/>
                                        <p:tgtEl>
                                          <p:spTgt spid="79">
                                            <p:txEl>
                                              <p:pRg st="0" end="0"/>
                                            </p:txEl>
                                          </p:spTgt>
                                        </p:tgtEl>
                                      </p:cBhvr>
                                    </p:animEffect>
                                  </p:childTnLst>
                                </p:cTn>
                              </p:par>
                            </p:childTnLst>
                          </p:cTn>
                        </p:par>
                        <p:par>
                          <p:cTn id="75" fill="hold">
                            <p:stCondLst>
                              <p:cond delay="5800"/>
                            </p:stCondLst>
                            <p:childTnLst>
                              <p:par>
                                <p:cTn id="76" presetID="53" presetClass="entr" presetSubtype="16" fill="hold" grpId="0" nodeType="afterEffect">
                                  <p:stCondLst>
                                    <p:cond delay="0"/>
                                  </p:stCondLst>
                                  <p:childTnLst>
                                    <p:set>
                                      <p:cBhvr>
                                        <p:cTn id="77" dur="1" fill="hold">
                                          <p:stCondLst>
                                            <p:cond delay="0"/>
                                          </p:stCondLst>
                                        </p:cTn>
                                        <p:tgtEl>
                                          <p:spTgt spid="80"/>
                                        </p:tgtEl>
                                        <p:attrNameLst>
                                          <p:attrName>style.visibility</p:attrName>
                                        </p:attrNameLst>
                                      </p:cBhvr>
                                      <p:to>
                                        <p:strVal val="visible"/>
                                      </p:to>
                                    </p:set>
                                    <p:anim calcmode="lin" valueType="num">
                                      <p:cBhvr>
                                        <p:cTn id="78" dur="400" fill="hold"/>
                                        <p:tgtEl>
                                          <p:spTgt spid="80"/>
                                        </p:tgtEl>
                                        <p:attrNameLst>
                                          <p:attrName>ppt_w</p:attrName>
                                        </p:attrNameLst>
                                      </p:cBhvr>
                                      <p:tavLst>
                                        <p:tav tm="0">
                                          <p:val>
                                            <p:fltVal val="0"/>
                                          </p:val>
                                        </p:tav>
                                        <p:tav tm="100000">
                                          <p:val>
                                            <p:strVal val="#ppt_w"/>
                                          </p:val>
                                        </p:tav>
                                      </p:tavLst>
                                    </p:anim>
                                    <p:anim calcmode="lin" valueType="num">
                                      <p:cBhvr>
                                        <p:cTn id="79" dur="400" fill="hold"/>
                                        <p:tgtEl>
                                          <p:spTgt spid="80"/>
                                        </p:tgtEl>
                                        <p:attrNameLst>
                                          <p:attrName>ppt_h</p:attrName>
                                        </p:attrNameLst>
                                      </p:cBhvr>
                                      <p:tavLst>
                                        <p:tav tm="0">
                                          <p:val>
                                            <p:fltVal val="0"/>
                                          </p:val>
                                        </p:tav>
                                        <p:tav tm="100000">
                                          <p:val>
                                            <p:strVal val="#ppt_h"/>
                                          </p:val>
                                        </p:tav>
                                      </p:tavLst>
                                    </p:anim>
                                    <p:animEffect transition="in" filter="fade">
                                      <p:cBhvr>
                                        <p:cTn id="80" dur="400"/>
                                        <p:tgtEl>
                                          <p:spTgt spid="80"/>
                                        </p:tgtEl>
                                      </p:cBhvr>
                                    </p:animEffect>
                                  </p:childTnLst>
                                </p:cTn>
                              </p:par>
                            </p:childTnLst>
                          </p:cTn>
                        </p:par>
                        <p:par>
                          <p:cTn id="81" fill="hold">
                            <p:stCondLst>
                              <p:cond delay="6200"/>
                            </p:stCondLst>
                            <p:childTnLst>
                              <p:par>
                                <p:cTn id="82" presetID="53" presetClass="entr" presetSubtype="16" fill="hold" grpId="0" nodeType="afterEffect">
                                  <p:stCondLst>
                                    <p:cond delay="0"/>
                                  </p:stCondLst>
                                  <p:childTnLst>
                                    <p:set>
                                      <p:cBhvr>
                                        <p:cTn id="83" dur="1" fill="hold">
                                          <p:stCondLst>
                                            <p:cond delay="0"/>
                                          </p:stCondLst>
                                        </p:cTn>
                                        <p:tgtEl>
                                          <p:spTgt spid="81">
                                            <p:txEl>
                                              <p:pRg st="0" end="0"/>
                                            </p:txEl>
                                          </p:spTgt>
                                        </p:tgtEl>
                                        <p:attrNameLst>
                                          <p:attrName>style.visibility</p:attrName>
                                        </p:attrNameLst>
                                      </p:cBhvr>
                                      <p:to>
                                        <p:strVal val="visible"/>
                                      </p:to>
                                    </p:set>
                                    <p:anim calcmode="lin" valueType="num">
                                      <p:cBhvr>
                                        <p:cTn id="84" dur="300" fill="hold"/>
                                        <p:tgtEl>
                                          <p:spTgt spid="81">
                                            <p:txEl>
                                              <p:pRg st="0" end="0"/>
                                            </p:txEl>
                                          </p:spTgt>
                                        </p:tgtEl>
                                        <p:attrNameLst>
                                          <p:attrName>ppt_w</p:attrName>
                                        </p:attrNameLst>
                                      </p:cBhvr>
                                      <p:tavLst>
                                        <p:tav tm="0">
                                          <p:val>
                                            <p:fltVal val="0"/>
                                          </p:val>
                                        </p:tav>
                                        <p:tav tm="100000">
                                          <p:val>
                                            <p:strVal val="#ppt_w"/>
                                          </p:val>
                                        </p:tav>
                                      </p:tavLst>
                                    </p:anim>
                                    <p:anim calcmode="lin" valueType="num">
                                      <p:cBhvr>
                                        <p:cTn id="85" dur="300" fill="hold"/>
                                        <p:tgtEl>
                                          <p:spTgt spid="81">
                                            <p:txEl>
                                              <p:pRg st="0" end="0"/>
                                            </p:txEl>
                                          </p:spTgt>
                                        </p:tgtEl>
                                        <p:attrNameLst>
                                          <p:attrName>ppt_h</p:attrName>
                                        </p:attrNameLst>
                                      </p:cBhvr>
                                      <p:tavLst>
                                        <p:tav tm="0">
                                          <p:val>
                                            <p:fltVal val="0"/>
                                          </p:val>
                                        </p:tav>
                                        <p:tav tm="100000">
                                          <p:val>
                                            <p:strVal val="#ppt_h"/>
                                          </p:val>
                                        </p:tav>
                                      </p:tavLst>
                                    </p:anim>
                                    <p:animEffect transition="in" filter="fade">
                                      <p:cBhvr>
                                        <p:cTn id="86" dur="300"/>
                                        <p:tgtEl>
                                          <p:spTgt spid="81">
                                            <p:txEl>
                                              <p:pRg st="0" end="0"/>
                                            </p:txEl>
                                          </p:spTgt>
                                        </p:tgtEl>
                                      </p:cBhvr>
                                    </p:animEffect>
                                  </p:childTnLst>
                                </p:cTn>
                              </p:par>
                              <p:par>
                                <p:cTn id="87" presetID="42" presetClass="entr" presetSubtype="0" fill="hold" grpId="0" nodeType="withEffect">
                                  <p:stCondLst>
                                    <p:cond delay="200"/>
                                  </p:stCondLst>
                                  <p:childTnLst>
                                    <p:set>
                                      <p:cBhvr>
                                        <p:cTn id="88" dur="1" fill="hold">
                                          <p:stCondLst>
                                            <p:cond delay="0"/>
                                          </p:stCondLst>
                                        </p:cTn>
                                        <p:tgtEl>
                                          <p:spTgt spid="82">
                                            <p:txEl>
                                              <p:pRg st="0" end="0"/>
                                            </p:txEl>
                                          </p:spTgt>
                                        </p:tgtEl>
                                        <p:attrNameLst>
                                          <p:attrName>style.visibility</p:attrName>
                                        </p:attrNameLst>
                                      </p:cBhvr>
                                      <p:to>
                                        <p:strVal val="visible"/>
                                      </p:to>
                                    </p:set>
                                    <p:animEffect transition="in" filter="fade">
                                      <p:cBhvr>
                                        <p:cTn id="89" dur="500"/>
                                        <p:tgtEl>
                                          <p:spTgt spid="82">
                                            <p:txEl>
                                              <p:pRg st="0" end="0"/>
                                            </p:txEl>
                                          </p:spTgt>
                                        </p:tgtEl>
                                      </p:cBhvr>
                                    </p:animEffect>
                                    <p:anim calcmode="lin" valueType="num">
                                      <p:cBhvr>
                                        <p:cTn id="90" dur="500" fill="hold"/>
                                        <p:tgtEl>
                                          <p:spTgt spid="82">
                                            <p:txEl>
                                              <p:pRg st="0" end="0"/>
                                            </p:txEl>
                                          </p:spTgt>
                                        </p:tgtEl>
                                        <p:attrNameLst>
                                          <p:attrName>ppt_x</p:attrName>
                                        </p:attrNameLst>
                                      </p:cBhvr>
                                      <p:tavLst>
                                        <p:tav tm="0">
                                          <p:val>
                                            <p:strVal val="#ppt_x"/>
                                          </p:val>
                                        </p:tav>
                                        <p:tav tm="100000">
                                          <p:val>
                                            <p:strVal val="#ppt_x"/>
                                          </p:val>
                                        </p:tav>
                                      </p:tavLst>
                                    </p:anim>
                                    <p:anim calcmode="lin" valueType="num">
                                      <p:cBhvr>
                                        <p:cTn id="91" dur="500" fill="hold"/>
                                        <p:tgtEl>
                                          <p:spTgt spid="82">
                                            <p:txEl>
                                              <p:pRg st="0" end="0"/>
                                            </p:txEl>
                                          </p:spTgt>
                                        </p:tgtEl>
                                        <p:attrNameLst>
                                          <p:attrName>ppt_y</p:attrName>
                                        </p:attrNameLst>
                                      </p:cBhvr>
                                      <p:tavLst>
                                        <p:tav tm="0">
                                          <p:val>
                                            <p:strVal val="#ppt_y+.1"/>
                                          </p:val>
                                        </p:tav>
                                        <p:tav tm="100000">
                                          <p:val>
                                            <p:strVal val="#ppt_y"/>
                                          </p:val>
                                        </p:tav>
                                      </p:tavLst>
                                    </p:anim>
                                  </p:childTnLst>
                                </p:cTn>
                              </p:par>
                              <p:par>
                                <p:cTn id="92" presetID="10" presetClass="entr" presetSubtype="0" fill="hold" grpId="0" nodeType="withEffect">
                                  <p:stCondLst>
                                    <p:cond delay="800"/>
                                  </p:stCondLst>
                                  <p:childTnLst>
                                    <p:set>
                                      <p:cBhvr>
                                        <p:cTn id="93" dur="1" fill="hold">
                                          <p:stCondLst>
                                            <p:cond delay="0"/>
                                          </p:stCondLst>
                                        </p:cTn>
                                        <p:tgtEl>
                                          <p:spTgt spid="83">
                                            <p:txEl>
                                              <p:pRg st="0" end="0"/>
                                            </p:txEl>
                                          </p:spTgt>
                                        </p:tgtEl>
                                        <p:attrNameLst>
                                          <p:attrName>style.visibility</p:attrName>
                                        </p:attrNameLst>
                                      </p:cBhvr>
                                      <p:to>
                                        <p:strVal val="visible"/>
                                      </p:to>
                                    </p:set>
                                    <p:animEffect transition="in" filter="fade">
                                      <p:cBhvr>
                                        <p:cTn id="94" dur="500"/>
                                        <p:tgtEl>
                                          <p:spTgt spid="83">
                                            <p:txEl>
                                              <p:pRg st="0" end="0"/>
                                            </p:txEl>
                                          </p:spTgt>
                                        </p:tgtEl>
                                      </p:cBhvr>
                                    </p:animEffect>
                                  </p:childTnLst>
                                </p:cTn>
                              </p:par>
                            </p:childTnLst>
                          </p:cTn>
                        </p:par>
                        <p:par>
                          <p:cTn id="95" fill="hold">
                            <p:stCondLst>
                              <p:cond delay="7500"/>
                            </p:stCondLst>
                            <p:childTnLst>
                              <p:par>
                                <p:cTn id="96" presetID="53" presetClass="entr" presetSubtype="16" fill="hold" grpId="0" nodeType="afterEffect">
                                  <p:stCondLst>
                                    <p:cond delay="0"/>
                                  </p:stCondLst>
                                  <p:childTnLst>
                                    <p:set>
                                      <p:cBhvr>
                                        <p:cTn id="97" dur="1" fill="hold">
                                          <p:stCondLst>
                                            <p:cond delay="0"/>
                                          </p:stCondLst>
                                        </p:cTn>
                                        <p:tgtEl>
                                          <p:spTgt spid="84"/>
                                        </p:tgtEl>
                                        <p:attrNameLst>
                                          <p:attrName>style.visibility</p:attrName>
                                        </p:attrNameLst>
                                      </p:cBhvr>
                                      <p:to>
                                        <p:strVal val="visible"/>
                                      </p:to>
                                    </p:set>
                                    <p:anim calcmode="lin" valueType="num">
                                      <p:cBhvr>
                                        <p:cTn id="98" dur="400" fill="hold"/>
                                        <p:tgtEl>
                                          <p:spTgt spid="84"/>
                                        </p:tgtEl>
                                        <p:attrNameLst>
                                          <p:attrName>ppt_w</p:attrName>
                                        </p:attrNameLst>
                                      </p:cBhvr>
                                      <p:tavLst>
                                        <p:tav tm="0">
                                          <p:val>
                                            <p:fltVal val="0"/>
                                          </p:val>
                                        </p:tav>
                                        <p:tav tm="100000">
                                          <p:val>
                                            <p:strVal val="#ppt_w"/>
                                          </p:val>
                                        </p:tav>
                                      </p:tavLst>
                                    </p:anim>
                                    <p:anim calcmode="lin" valueType="num">
                                      <p:cBhvr>
                                        <p:cTn id="99" dur="400" fill="hold"/>
                                        <p:tgtEl>
                                          <p:spTgt spid="84"/>
                                        </p:tgtEl>
                                        <p:attrNameLst>
                                          <p:attrName>ppt_h</p:attrName>
                                        </p:attrNameLst>
                                      </p:cBhvr>
                                      <p:tavLst>
                                        <p:tav tm="0">
                                          <p:val>
                                            <p:fltVal val="0"/>
                                          </p:val>
                                        </p:tav>
                                        <p:tav tm="100000">
                                          <p:val>
                                            <p:strVal val="#ppt_h"/>
                                          </p:val>
                                        </p:tav>
                                      </p:tavLst>
                                    </p:anim>
                                    <p:animEffect transition="in" filter="fade">
                                      <p:cBhvr>
                                        <p:cTn id="100" dur="400"/>
                                        <p:tgtEl>
                                          <p:spTgt spid="84"/>
                                        </p:tgtEl>
                                      </p:cBhvr>
                                    </p:animEffect>
                                  </p:childTnLst>
                                </p:cTn>
                              </p:par>
                            </p:childTnLst>
                          </p:cTn>
                        </p:par>
                        <p:par>
                          <p:cTn id="101" fill="hold">
                            <p:stCondLst>
                              <p:cond delay="7900"/>
                            </p:stCondLst>
                            <p:childTnLst>
                              <p:par>
                                <p:cTn id="102" presetID="53" presetClass="entr" presetSubtype="16" fill="hold" grpId="0" nodeType="afterEffect">
                                  <p:stCondLst>
                                    <p:cond delay="0"/>
                                  </p:stCondLst>
                                  <p:childTnLst>
                                    <p:set>
                                      <p:cBhvr>
                                        <p:cTn id="103" dur="1" fill="hold">
                                          <p:stCondLst>
                                            <p:cond delay="0"/>
                                          </p:stCondLst>
                                        </p:cTn>
                                        <p:tgtEl>
                                          <p:spTgt spid="85">
                                            <p:txEl>
                                              <p:pRg st="0" end="0"/>
                                            </p:txEl>
                                          </p:spTgt>
                                        </p:tgtEl>
                                        <p:attrNameLst>
                                          <p:attrName>style.visibility</p:attrName>
                                        </p:attrNameLst>
                                      </p:cBhvr>
                                      <p:to>
                                        <p:strVal val="visible"/>
                                      </p:to>
                                    </p:set>
                                    <p:anim calcmode="lin" valueType="num">
                                      <p:cBhvr>
                                        <p:cTn id="104" dur="300" fill="hold"/>
                                        <p:tgtEl>
                                          <p:spTgt spid="85">
                                            <p:txEl>
                                              <p:pRg st="0" end="0"/>
                                            </p:txEl>
                                          </p:spTgt>
                                        </p:tgtEl>
                                        <p:attrNameLst>
                                          <p:attrName>ppt_w</p:attrName>
                                        </p:attrNameLst>
                                      </p:cBhvr>
                                      <p:tavLst>
                                        <p:tav tm="0">
                                          <p:val>
                                            <p:fltVal val="0"/>
                                          </p:val>
                                        </p:tav>
                                        <p:tav tm="100000">
                                          <p:val>
                                            <p:strVal val="#ppt_w"/>
                                          </p:val>
                                        </p:tav>
                                      </p:tavLst>
                                    </p:anim>
                                    <p:anim calcmode="lin" valueType="num">
                                      <p:cBhvr>
                                        <p:cTn id="105" dur="300" fill="hold"/>
                                        <p:tgtEl>
                                          <p:spTgt spid="85">
                                            <p:txEl>
                                              <p:pRg st="0" end="0"/>
                                            </p:txEl>
                                          </p:spTgt>
                                        </p:tgtEl>
                                        <p:attrNameLst>
                                          <p:attrName>ppt_h</p:attrName>
                                        </p:attrNameLst>
                                      </p:cBhvr>
                                      <p:tavLst>
                                        <p:tav tm="0">
                                          <p:val>
                                            <p:fltVal val="0"/>
                                          </p:val>
                                        </p:tav>
                                        <p:tav tm="100000">
                                          <p:val>
                                            <p:strVal val="#ppt_h"/>
                                          </p:val>
                                        </p:tav>
                                      </p:tavLst>
                                    </p:anim>
                                    <p:animEffect transition="in" filter="fade">
                                      <p:cBhvr>
                                        <p:cTn id="106" dur="300"/>
                                        <p:tgtEl>
                                          <p:spTgt spid="85">
                                            <p:txEl>
                                              <p:pRg st="0" end="0"/>
                                            </p:txEl>
                                          </p:spTgt>
                                        </p:tgtEl>
                                      </p:cBhvr>
                                    </p:animEffect>
                                  </p:childTnLst>
                                </p:cTn>
                              </p:par>
                              <p:par>
                                <p:cTn id="107" presetID="42" presetClass="entr" presetSubtype="0" fill="hold" grpId="0" nodeType="withEffect">
                                  <p:stCondLst>
                                    <p:cond delay="200"/>
                                  </p:stCondLst>
                                  <p:childTnLst>
                                    <p:set>
                                      <p:cBhvr>
                                        <p:cTn id="108" dur="1" fill="hold">
                                          <p:stCondLst>
                                            <p:cond delay="0"/>
                                          </p:stCondLst>
                                        </p:cTn>
                                        <p:tgtEl>
                                          <p:spTgt spid="86">
                                            <p:txEl>
                                              <p:pRg st="0" end="0"/>
                                            </p:txEl>
                                          </p:spTgt>
                                        </p:tgtEl>
                                        <p:attrNameLst>
                                          <p:attrName>style.visibility</p:attrName>
                                        </p:attrNameLst>
                                      </p:cBhvr>
                                      <p:to>
                                        <p:strVal val="visible"/>
                                      </p:to>
                                    </p:set>
                                    <p:animEffect transition="in" filter="fade">
                                      <p:cBhvr>
                                        <p:cTn id="109" dur="500"/>
                                        <p:tgtEl>
                                          <p:spTgt spid="86">
                                            <p:txEl>
                                              <p:pRg st="0" end="0"/>
                                            </p:txEl>
                                          </p:spTgt>
                                        </p:tgtEl>
                                      </p:cBhvr>
                                    </p:animEffect>
                                    <p:anim calcmode="lin" valueType="num">
                                      <p:cBhvr>
                                        <p:cTn id="110" dur="500" fill="hold"/>
                                        <p:tgtEl>
                                          <p:spTgt spid="86">
                                            <p:txEl>
                                              <p:pRg st="0" end="0"/>
                                            </p:txEl>
                                          </p:spTgt>
                                        </p:tgtEl>
                                        <p:attrNameLst>
                                          <p:attrName>ppt_x</p:attrName>
                                        </p:attrNameLst>
                                      </p:cBhvr>
                                      <p:tavLst>
                                        <p:tav tm="0">
                                          <p:val>
                                            <p:strVal val="#ppt_x"/>
                                          </p:val>
                                        </p:tav>
                                        <p:tav tm="100000">
                                          <p:val>
                                            <p:strVal val="#ppt_x"/>
                                          </p:val>
                                        </p:tav>
                                      </p:tavLst>
                                    </p:anim>
                                    <p:anim calcmode="lin" valueType="num">
                                      <p:cBhvr>
                                        <p:cTn id="111" dur="500" fill="hold"/>
                                        <p:tgtEl>
                                          <p:spTgt spid="86">
                                            <p:txEl>
                                              <p:pRg st="0" end="0"/>
                                            </p:txEl>
                                          </p:spTgt>
                                        </p:tgtEl>
                                        <p:attrNameLst>
                                          <p:attrName>ppt_y</p:attrName>
                                        </p:attrNameLst>
                                      </p:cBhvr>
                                      <p:tavLst>
                                        <p:tav tm="0">
                                          <p:val>
                                            <p:strVal val="#ppt_y+.1"/>
                                          </p:val>
                                        </p:tav>
                                        <p:tav tm="100000">
                                          <p:val>
                                            <p:strVal val="#ppt_y"/>
                                          </p:val>
                                        </p:tav>
                                      </p:tavLst>
                                    </p:anim>
                                  </p:childTnLst>
                                </p:cTn>
                              </p:par>
                              <p:par>
                                <p:cTn id="112" presetID="10" presetClass="entr" presetSubtype="0" fill="hold" grpId="0" nodeType="withEffect">
                                  <p:stCondLst>
                                    <p:cond delay="800"/>
                                  </p:stCondLst>
                                  <p:childTnLst>
                                    <p:set>
                                      <p:cBhvr>
                                        <p:cTn id="113" dur="1" fill="hold">
                                          <p:stCondLst>
                                            <p:cond delay="0"/>
                                          </p:stCondLst>
                                        </p:cTn>
                                        <p:tgtEl>
                                          <p:spTgt spid="87">
                                            <p:txEl>
                                              <p:pRg st="0" end="0"/>
                                            </p:txEl>
                                          </p:spTgt>
                                        </p:tgtEl>
                                        <p:attrNameLst>
                                          <p:attrName>style.visibility</p:attrName>
                                        </p:attrNameLst>
                                      </p:cBhvr>
                                      <p:to>
                                        <p:strVal val="visible"/>
                                      </p:to>
                                    </p:set>
                                    <p:animEffect transition="in" filter="fade">
                                      <p:cBhvr>
                                        <p:cTn id="114" dur="500"/>
                                        <p:tgtEl>
                                          <p:spTgt spid="87">
                                            <p:txEl>
                                              <p:pRg st="0" end="0"/>
                                            </p:txEl>
                                          </p:spTgt>
                                        </p:tgtEl>
                                      </p:cBhvr>
                                    </p:animEffect>
                                  </p:childTnLst>
                                </p:cTn>
                              </p:par>
                            </p:childTnLst>
                          </p:cTn>
                        </p:par>
                        <p:par>
                          <p:cTn id="115" fill="hold">
                            <p:stCondLst>
                              <p:cond delay="9200"/>
                            </p:stCondLst>
                            <p:childTnLst>
                              <p:par>
                                <p:cTn id="116" presetID="53" presetClass="entr" presetSubtype="16" fill="hold" grpId="0" nodeType="afterEffect">
                                  <p:stCondLst>
                                    <p:cond delay="0"/>
                                  </p:stCondLst>
                                  <p:childTnLst>
                                    <p:set>
                                      <p:cBhvr>
                                        <p:cTn id="117" dur="1" fill="hold">
                                          <p:stCondLst>
                                            <p:cond delay="0"/>
                                          </p:stCondLst>
                                        </p:cTn>
                                        <p:tgtEl>
                                          <p:spTgt spid="88"/>
                                        </p:tgtEl>
                                        <p:attrNameLst>
                                          <p:attrName>style.visibility</p:attrName>
                                        </p:attrNameLst>
                                      </p:cBhvr>
                                      <p:to>
                                        <p:strVal val="visible"/>
                                      </p:to>
                                    </p:set>
                                    <p:anim calcmode="lin" valueType="num">
                                      <p:cBhvr>
                                        <p:cTn id="118" dur="400" fill="hold"/>
                                        <p:tgtEl>
                                          <p:spTgt spid="88"/>
                                        </p:tgtEl>
                                        <p:attrNameLst>
                                          <p:attrName>ppt_w</p:attrName>
                                        </p:attrNameLst>
                                      </p:cBhvr>
                                      <p:tavLst>
                                        <p:tav tm="0">
                                          <p:val>
                                            <p:fltVal val="0"/>
                                          </p:val>
                                        </p:tav>
                                        <p:tav tm="100000">
                                          <p:val>
                                            <p:strVal val="#ppt_w"/>
                                          </p:val>
                                        </p:tav>
                                      </p:tavLst>
                                    </p:anim>
                                    <p:anim calcmode="lin" valueType="num">
                                      <p:cBhvr>
                                        <p:cTn id="119" dur="400" fill="hold"/>
                                        <p:tgtEl>
                                          <p:spTgt spid="88"/>
                                        </p:tgtEl>
                                        <p:attrNameLst>
                                          <p:attrName>ppt_h</p:attrName>
                                        </p:attrNameLst>
                                      </p:cBhvr>
                                      <p:tavLst>
                                        <p:tav tm="0">
                                          <p:val>
                                            <p:fltVal val="0"/>
                                          </p:val>
                                        </p:tav>
                                        <p:tav tm="100000">
                                          <p:val>
                                            <p:strVal val="#ppt_h"/>
                                          </p:val>
                                        </p:tav>
                                      </p:tavLst>
                                    </p:anim>
                                    <p:animEffect transition="in" filter="fade">
                                      <p:cBhvr>
                                        <p:cTn id="120" dur="400"/>
                                        <p:tgtEl>
                                          <p:spTgt spid="88"/>
                                        </p:tgtEl>
                                      </p:cBhvr>
                                    </p:animEffect>
                                  </p:childTnLst>
                                </p:cTn>
                              </p:par>
                            </p:childTnLst>
                          </p:cTn>
                        </p:par>
                        <p:par>
                          <p:cTn id="121" fill="hold">
                            <p:stCondLst>
                              <p:cond delay="9600"/>
                            </p:stCondLst>
                            <p:childTnLst>
                              <p:par>
                                <p:cTn id="122" presetID="53" presetClass="entr" presetSubtype="16" fill="hold" grpId="0" nodeType="afterEffect">
                                  <p:stCondLst>
                                    <p:cond delay="0"/>
                                  </p:stCondLst>
                                  <p:childTnLst>
                                    <p:set>
                                      <p:cBhvr>
                                        <p:cTn id="123" dur="1" fill="hold">
                                          <p:stCondLst>
                                            <p:cond delay="0"/>
                                          </p:stCondLst>
                                        </p:cTn>
                                        <p:tgtEl>
                                          <p:spTgt spid="89">
                                            <p:txEl>
                                              <p:pRg st="0" end="0"/>
                                            </p:txEl>
                                          </p:spTgt>
                                        </p:tgtEl>
                                        <p:attrNameLst>
                                          <p:attrName>style.visibility</p:attrName>
                                        </p:attrNameLst>
                                      </p:cBhvr>
                                      <p:to>
                                        <p:strVal val="visible"/>
                                      </p:to>
                                    </p:set>
                                    <p:anim calcmode="lin" valueType="num">
                                      <p:cBhvr>
                                        <p:cTn id="124" dur="300" fill="hold"/>
                                        <p:tgtEl>
                                          <p:spTgt spid="89">
                                            <p:txEl>
                                              <p:pRg st="0" end="0"/>
                                            </p:txEl>
                                          </p:spTgt>
                                        </p:tgtEl>
                                        <p:attrNameLst>
                                          <p:attrName>ppt_w</p:attrName>
                                        </p:attrNameLst>
                                      </p:cBhvr>
                                      <p:tavLst>
                                        <p:tav tm="0">
                                          <p:val>
                                            <p:fltVal val="0"/>
                                          </p:val>
                                        </p:tav>
                                        <p:tav tm="100000">
                                          <p:val>
                                            <p:strVal val="#ppt_w"/>
                                          </p:val>
                                        </p:tav>
                                      </p:tavLst>
                                    </p:anim>
                                    <p:anim calcmode="lin" valueType="num">
                                      <p:cBhvr>
                                        <p:cTn id="125" dur="300" fill="hold"/>
                                        <p:tgtEl>
                                          <p:spTgt spid="89">
                                            <p:txEl>
                                              <p:pRg st="0" end="0"/>
                                            </p:txEl>
                                          </p:spTgt>
                                        </p:tgtEl>
                                        <p:attrNameLst>
                                          <p:attrName>ppt_h</p:attrName>
                                        </p:attrNameLst>
                                      </p:cBhvr>
                                      <p:tavLst>
                                        <p:tav tm="0">
                                          <p:val>
                                            <p:fltVal val="0"/>
                                          </p:val>
                                        </p:tav>
                                        <p:tav tm="100000">
                                          <p:val>
                                            <p:strVal val="#ppt_h"/>
                                          </p:val>
                                        </p:tav>
                                      </p:tavLst>
                                    </p:anim>
                                    <p:animEffect transition="in" filter="fade">
                                      <p:cBhvr>
                                        <p:cTn id="126" dur="300"/>
                                        <p:tgtEl>
                                          <p:spTgt spid="89">
                                            <p:txEl>
                                              <p:pRg st="0" end="0"/>
                                            </p:txEl>
                                          </p:spTgt>
                                        </p:tgtEl>
                                      </p:cBhvr>
                                    </p:animEffect>
                                  </p:childTnLst>
                                </p:cTn>
                              </p:par>
                              <p:par>
                                <p:cTn id="127" presetID="42" presetClass="entr" presetSubtype="0" fill="hold" grpId="0" nodeType="withEffect">
                                  <p:stCondLst>
                                    <p:cond delay="200"/>
                                  </p:stCondLst>
                                  <p:childTnLst>
                                    <p:set>
                                      <p:cBhvr>
                                        <p:cTn id="128" dur="1" fill="hold">
                                          <p:stCondLst>
                                            <p:cond delay="0"/>
                                          </p:stCondLst>
                                        </p:cTn>
                                        <p:tgtEl>
                                          <p:spTgt spid="90">
                                            <p:txEl>
                                              <p:pRg st="0" end="0"/>
                                            </p:txEl>
                                          </p:spTgt>
                                        </p:tgtEl>
                                        <p:attrNameLst>
                                          <p:attrName>style.visibility</p:attrName>
                                        </p:attrNameLst>
                                      </p:cBhvr>
                                      <p:to>
                                        <p:strVal val="visible"/>
                                      </p:to>
                                    </p:set>
                                    <p:animEffect transition="in" filter="fade">
                                      <p:cBhvr>
                                        <p:cTn id="129" dur="500"/>
                                        <p:tgtEl>
                                          <p:spTgt spid="90">
                                            <p:txEl>
                                              <p:pRg st="0" end="0"/>
                                            </p:txEl>
                                          </p:spTgt>
                                        </p:tgtEl>
                                      </p:cBhvr>
                                    </p:animEffect>
                                    <p:anim calcmode="lin" valueType="num">
                                      <p:cBhvr>
                                        <p:cTn id="130" dur="500" fill="hold"/>
                                        <p:tgtEl>
                                          <p:spTgt spid="90">
                                            <p:txEl>
                                              <p:pRg st="0" end="0"/>
                                            </p:txEl>
                                          </p:spTgt>
                                        </p:tgtEl>
                                        <p:attrNameLst>
                                          <p:attrName>ppt_x</p:attrName>
                                        </p:attrNameLst>
                                      </p:cBhvr>
                                      <p:tavLst>
                                        <p:tav tm="0">
                                          <p:val>
                                            <p:strVal val="#ppt_x"/>
                                          </p:val>
                                        </p:tav>
                                        <p:tav tm="100000">
                                          <p:val>
                                            <p:strVal val="#ppt_x"/>
                                          </p:val>
                                        </p:tav>
                                      </p:tavLst>
                                    </p:anim>
                                    <p:anim calcmode="lin" valueType="num">
                                      <p:cBhvr>
                                        <p:cTn id="131" dur="500" fill="hold"/>
                                        <p:tgtEl>
                                          <p:spTgt spid="90">
                                            <p:txEl>
                                              <p:pRg st="0" end="0"/>
                                            </p:txEl>
                                          </p:spTgt>
                                        </p:tgtEl>
                                        <p:attrNameLst>
                                          <p:attrName>ppt_y</p:attrName>
                                        </p:attrNameLst>
                                      </p:cBhvr>
                                      <p:tavLst>
                                        <p:tav tm="0">
                                          <p:val>
                                            <p:strVal val="#ppt_y+.1"/>
                                          </p:val>
                                        </p:tav>
                                        <p:tav tm="100000">
                                          <p:val>
                                            <p:strVal val="#ppt_y"/>
                                          </p:val>
                                        </p:tav>
                                      </p:tavLst>
                                    </p:anim>
                                  </p:childTnLst>
                                </p:cTn>
                              </p:par>
                              <p:par>
                                <p:cTn id="132" presetID="10" presetClass="entr" presetSubtype="0" fill="hold" grpId="0" nodeType="withEffect">
                                  <p:stCondLst>
                                    <p:cond delay="800"/>
                                  </p:stCondLst>
                                  <p:childTnLst>
                                    <p:set>
                                      <p:cBhvr>
                                        <p:cTn id="133" dur="1" fill="hold">
                                          <p:stCondLst>
                                            <p:cond delay="0"/>
                                          </p:stCondLst>
                                        </p:cTn>
                                        <p:tgtEl>
                                          <p:spTgt spid="91">
                                            <p:txEl>
                                              <p:pRg st="0" end="0"/>
                                            </p:txEl>
                                          </p:spTgt>
                                        </p:tgtEl>
                                        <p:attrNameLst>
                                          <p:attrName>style.visibility</p:attrName>
                                        </p:attrNameLst>
                                      </p:cBhvr>
                                      <p:to>
                                        <p:strVal val="visible"/>
                                      </p:to>
                                    </p:set>
                                    <p:animEffect transition="in" filter="fade">
                                      <p:cBhvr>
                                        <p:cTn id="134" dur="500"/>
                                        <p:tgtEl>
                                          <p:spTgt spid="9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 grpId="0" animBg="1"/>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300" fill="hold"/>
                        <p:tgtEl>
                          <p:spTgt spid="13"/>
                        </p:tgtEl>
                        <p:attrNameLst>
                          <p:attrName>ppt_w</p:attrName>
                        </p:attrNameLst>
                      </p:cBhvr>
                      <p:tavLst>
                        <p:tav tm="0">
                          <p:val>
                            <p:fltVal val="0"/>
                          </p:val>
                        </p:tav>
                        <p:tav tm="100000">
                          <p:val>
                            <p:strVal val="#ppt_w"/>
                          </p:val>
                        </p:tav>
                      </p:tavLst>
                    </p:anim>
                    <p:anim calcmode="lin" valueType="num">
                      <p:cBhvr>
                        <p:cTn dur="300" fill="hold"/>
                        <p:tgtEl>
                          <p:spTgt spid="13"/>
                        </p:tgtEl>
                        <p:attrNameLst>
                          <p:attrName>ppt_h</p:attrName>
                        </p:attrNameLst>
                      </p:cBhvr>
                      <p:tavLst>
                        <p:tav tm="0">
                          <p:val>
                            <p:fltVal val="0"/>
                          </p:val>
                        </p:tav>
                        <p:tav tm="100000">
                          <p:val>
                            <p:strVal val="#ppt_h"/>
                          </p:val>
                        </p:tav>
                      </p:tavLst>
                    </p:anim>
                    <p:animEffect transition="in" filter="fade">
                      <p:cBhvr>
                        <p:cTn dur="300"/>
                        <p:tgtEl>
                          <p:spTgt spid="13"/>
                        </p:tgtEl>
                      </p:cBhvr>
                    </p:animEffect>
                  </p:childTnLst>
                </p:cTn>
              </p:par>
            </p:tnLst>
          </p:tmpl>
        </p:tmplLst>
      </p:bldP>
      <p:bldP spid="26" grpId="0" build="p">
        <p:tmplLst>
          <p:tmpl lvl="1">
            <p:tnLst>
              <p:par>
                <p:cTn presetID="42" presetClass="entr" presetSubtype="0" fill="hold" nodeType="withEffect">
                  <p:stCondLst>
                    <p:cond delay="20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anim calcmode="lin" valueType="num">
                      <p:cBhvr>
                        <p:cTn dur="500" fill="hold"/>
                        <p:tgtEl>
                          <p:spTgt spid="26"/>
                        </p:tgtEl>
                        <p:attrNameLst>
                          <p:attrName>ppt_x</p:attrName>
                        </p:attrNameLst>
                      </p:cBhvr>
                      <p:tavLst>
                        <p:tav tm="0">
                          <p:val>
                            <p:strVal val="#ppt_x"/>
                          </p:val>
                        </p:tav>
                        <p:tav tm="100000">
                          <p:val>
                            <p:strVal val="#ppt_x"/>
                          </p:val>
                        </p:tav>
                      </p:tavLst>
                    </p:anim>
                    <p:anim calcmode="lin" valueType="num">
                      <p:cBhvr>
                        <p:cTn dur="500" fill="hold"/>
                        <p:tgtEl>
                          <p:spTgt spid="26"/>
                        </p:tgtEl>
                        <p:attrNameLst>
                          <p:attrName>ppt_y</p:attrName>
                        </p:attrNameLst>
                      </p:cBhvr>
                      <p:tavLst>
                        <p:tav tm="0">
                          <p:val>
                            <p:strVal val="#ppt_y+.1"/>
                          </p:val>
                        </p:tav>
                        <p:tav tm="100000">
                          <p:val>
                            <p:strVal val="#ppt_y"/>
                          </p:val>
                        </p:tav>
                      </p:tavLst>
                    </p:anim>
                  </p:childTnLst>
                </p:cTn>
              </p:par>
            </p:tnLst>
          </p:tmpl>
        </p:tmplLst>
      </p:bldP>
      <p:bldP spid="27" grpId="0" build="p">
        <p:tmplLst>
          <p:tmpl lvl="1">
            <p:tnLst>
              <p:par>
                <p:cTn presetID="10" presetClass="entr" presetSubtype="0" fill="hold" nodeType="withEffect">
                  <p:stCondLst>
                    <p:cond delay="80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72" grpId="0" animBg="1"/>
      <p:bldP spid="73" grpId="0" build="p">
        <p:tmplLst>
          <p:tmpl lvl="1">
            <p:tnLst>
              <p:par>
                <p:cTn presetID="53" presetClass="entr" presetSubtype="16"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p:cTn dur="300" fill="hold"/>
                        <p:tgtEl>
                          <p:spTgt spid="73"/>
                        </p:tgtEl>
                        <p:attrNameLst>
                          <p:attrName>ppt_w</p:attrName>
                        </p:attrNameLst>
                      </p:cBhvr>
                      <p:tavLst>
                        <p:tav tm="0">
                          <p:val>
                            <p:fltVal val="0"/>
                          </p:val>
                        </p:tav>
                        <p:tav tm="100000">
                          <p:val>
                            <p:strVal val="#ppt_w"/>
                          </p:val>
                        </p:tav>
                      </p:tavLst>
                    </p:anim>
                    <p:anim calcmode="lin" valueType="num">
                      <p:cBhvr>
                        <p:cTn dur="300" fill="hold"/>
                        <p:tgtEl>
                          <p:spTgt spid="73"/>
                        </p:tgtEl>
                        <p:attrNameLst>
                          <p:attrName>ppt_h</p:attrName>
                        </p:attrNameLst>
                      </p:cBhvr>
                      <p:tavLst>
                        <p:tav tm="0">
                          <p:val>
                            <p:fltVal val="0"/>
                          </p:val>
                        </p:tav>
                        <p:tav tm="100000">
                          <p:val>
                            <p:strVal val="#ppt_h"/>
                          </p:val>
                        </p:tav>
                      </p:tavLst>
                    </p:anim>
                    <p:animEffect transition="in" filter="fade">
                      <p:cBhvr>
                        <p:cTn dur="300"/>
                        <p:tgtEl>
                          <p:spTgt spid="73"/>
                        </p:tgtEl>
                      </p:cBhvr>
                    </p:animEffect>
                  </p:childTnLst>
                </p:cTn>
              </p:par>
            </p:tnLst>
          </p:tmpl>
        </p:tmplLst>
      </p:bldP>
      <p:bldP spid="74" grpId="0" build="p">
        <p:tmplLst>
          <p:tmpl lvl="1">
            <p:tnLst>
              <p:par>
                <p:cTn presetID="42" presetClass="entr" presetSubtype="0" fill="hold" nodeType="withEffect">
                  <p:stCondLst>
                    <p:cond delay="200"/>
                  </p:stCondLst>
                  <p:childTnLst>
                    <p:set>
                      <p:cBhvr>
                        <p:cTn dur="1" fill="hold">
                          <p:stCondLst>
                            <p:cond delay="0"/>
                          </p:stCondLst>
                        </p:cTn>
                        <p:tgtEl>
                          <p:spTgt spid="74"/>
                        </p:tgtEl>
                        <p:attrNameLst>
                          <p:attrName>style.visibility</p:attrName>
                        </p:attrNameLst>
                      </p:cBhvr>
                      <p:to>
                        <p:strVal val="visible"/>
                      </p:to>
                    </p:set>
                    <p:animEffect transition="in" filter="fade">
                      <p:cBhvr>
                        <p:cTn dur="500"/>
                        <p:tgtEl>
                          <p:spTgt spid="74"/>
                        </p:tgtEl>
                      </p:cBhvr>
                    </p:animEffect>
                    <p:anim calcmode="lin" valueType="num">
                      <p:cBhvr>
                        <p:cTn dur="500" fill="hold"/>
                        <p:tgtEl>
                          <p:spTgt spid="74"/>
                        </p:tgtEl>
                        <p:attrNameLst>
                          <p:attrName>ppt_x</p:attrName>
                        </p:attrNameLst>
                      </p:cBhvr>
                      <p:tavLst>
                        <p:tav tm="0">
                          <p:val>
                            <p:strVal val="#ppt_x"/>
                          </p:val>
                        </p:tav>
                        <p:tav tm="100000">
                          <p:val>
                            <p:strVal val="#ppt_x"/>
                          </p:val>
                        </p:tav>
                      </p:tavLst>
                    </p:anim>
                    <p:anim calcmode="lin" valueType="num">
                      <p:cBhvr>
                        <p:cTn dur="500" fill="hold"/>
                        <p:tgtEl>
                          <p:spTgt spid="74"/>
                        </p:tgtEl>
                        <p:attrNameLst>
                          <p:attrName>ppt_y</p:attrName>
                        </p:attrNameLst>
                      </p:cBhvr>
                      <p:tavLst>
                        <p:tav tm="0">
                          <p:val>
                            <p:strVal val="#ppt_y+.1"/>
                          </p:val>
                        </p:tav>
                        <p:tav tm="100000">
                          <p:val>
                            <p:strVal val="#ppt_y"/>
                          </p:val>
                        </p:tav>
                      </p:tavLst>
                    </p:anim>
                  </p:childTnLst>
                </p:cTn>
              </p:par>
            </p:tnLst>
          </p:tmpl>
        </p:tmplLst>
      </p:bldP>
      <p:bldP spid="75" grpId="0" build="p">
        <p:tmplLst>
          <p:tmpl lvl="1">
            <p:tnLst>
              <p:par>
                <p:cTn presetID="10" presetClass="entr" presetSubtype="0" fill="hold" nodeType="withEffect">
                  <p:stCondLst>
                    <p:cond delay="800"/>
                  </p:stCondLst>
                  <p:childTnLst>
                    <p:set>
                      <p:cBhvr>
                        <p:cTn dur="1" fill="hold">
                          <p:stCondLst>
                            <p:cond delay="0"/>
                          </p:stCondLst>
                        </p:cTn>
                        <p:tgtEl>
                          <p:spTgt spid="75"/>
                        </p:tgtEl>
                        <p:attrNameLst>
                          <p:attrName>style.visibility</p:attrName>
                        </p:attrNameLst>
                      </p:cBhvr>
                      <p:to>
                        <p:strVal val="visible"/>
                      </p:to>
                    </p:set>
                    <p:animEffect transition="in" filter="fade">
                      <p:cBhvr>
                        <p:cTn dur="500"/>
                        <p:tgtEl>
                          <p:spTgt spid="75"/>
                        </p:tgtEl>
                      </p:cBhvr>
                    </p:animEffect>
                  </p:childTnLst>
                </p:cTn>
              </p:par>
            </p:tnLst>
          </p:tmpl>
        </p:tmplLst>
      </p:bldP>
      <p:bldP spid="76" grpId="0" animBg="1"/>
      <p:bldP spid="77" grpId="0" build="p">
        <p:tmplLst>
          <p:tmpl lvl="1">
            <p:tnLst>
              <p:par>
                <p:cTn presetID="53" presetClass="entr" presetSubtype="16" fill="hold" nodeType="afterEffect">
                  <p:stCondLst>
                    <p:cond delay="0"/>
                  </p:stCondLst>
                  <p:childTnLst>
                    <p:set>
                      <p:cBhvr>
                        <p:cTn dur="1" fill="hold">
                          <p:stCondLst>
                            <p:cond delay="0"/>
                          </p:stCondLst>
                        </p:cTn>
                        <p:tgtEl>
                          <p:spTgt spid="77"/>
                        </p:tgtEl>
                        <p:attrNameLst>
                          <p:attrName>style.visibility</p:attrName>
                        </p:attrNameLst>
                      </p:cBhvr>
                      <p:to>
                        <p:strVal val="visible"/>
                      </p:to>
                    </p:set>
                    <p:anim calcmode="lin" valueType="num">
                      <p:cBhvr>
                        <p:cTn dur="300" fill="hold"/>
                        <p:tgtEl>
                          <p:spTgt spid="77"/>
                        </p:tgtEl>
                        <p:attrNameLst>
                          <p:attrName>ppt_w</p:attrName>
                        </p:attrNameLst>
                      </p:cBhvr>
                      <p:tavLst>
                        <p:tav tm="0">
                          <p:val>
                            <p:fltVal val="0"/>
                          </p:val>
                        </p:tav>
                        <p:tav tm="100000">
                          <p:val>
                            <p:strVal val="#ppt_w"/>
                          </p:val>
                        </p:tav>
                      </p:tavLst>
                    </p:anim>
                    <p:anim calcmode="lin" valueType="num">
                      <p:cBhvr>
                        <p:cTn dur="300" fill="hold"/>
                        <p:tgtEl>
                          <p:spTgt spid="77"/>
                        </p:tgtEl>
                        <p:attrNameLst>
                          <p:attrName>ppt_h</p:attrName>
                        </p:attrNameLst>
                      </p:cBhvr>
                      <p:tavLst>
                        <p:tav tm="0">
                          <p:val>
                            <p:fltVal val="0"/>
                          </p:val>
                        </p:tav>
                        <p:tav tm="100000">
                          <p:val>
                            <p:strVal val="#ppt_h"/>
                          </p:val>
                        </p:tav>
                      </p:tavLst>
                    </p:anim>
                    <p:animEffect transition="in" filter="fade">
                      <p:cBhvr>
                        <p:cTn dur="300"/>
                        <p:tgtEl>
                          <p:spTgt spid="77"/>
                        </p:tgtEl>
                      </p:cBhvr>
                    </p:animEffect>
                  </p:childTnLst>
                </p:cTn>
              </p:par>
            </p:tnLst>
          </p:tmpl>
        </p:tmplLst>
      </p:bldP>
      <p:bldP spid="78" grpId="0" build="p">
        <p:tmplLst>
          <p:tmpl lvl="1">
            <p:tnLst>
              <p:par>
                <p:cTn presetID="42" presetClass="entr" presetSubtype="0" fill="hold" nodeType="withEffect">
                  <p:stCondLst>
                    <p:cond delay="200"/>
                  </p:stCondLst>
                  <p:childTnLst>
                    <p:set>
                      <p:cBhvr>
                        <p:cTn dur="1" fill="hold">
                          <p:stCondLst>
                            <p:cond delay="0"/>
                          </p:stCondLst>
                        </p:cTn>
                        <p:tgtEl>
                          <p:spTgt spid="78"/>
                        </p:tgtEl>
                        <p:attrNameLst>
                          <p:attrName>style.visibility</p:attrName>
                        </p:attrNameLst>
                      </p:cBhvr>
                      <p:to>
                        <p:strVal val="visible"/>
                      </p:to>
                    </p:set>
                    <p:animEffect transition="in" filter="fade">
                      <p:cBhvr>
                        <p:cTn dur="500"/>
                        <p:tgtEl>
                          <p:spTgt spid="78"/>
                        </p:tgtEl>
                      </p:cBhvr>
                    </p:animEffect>
                    <p:anim calcmode="lin" valueType="num">
                      <p:cBhvr>
                        <p:cTn dur="500" fill="hold"/>
                        <p:tgtEl>
                          <p:spTgt spid="78"/>
                        </p:tgtEl>
                        <p:attrNameLst>
                          <p:attrName>ppt_x</p:attrName>
                        </p:attrNameLst>
                      </p:cBhvr>
                      <p:tavLst>
                        <p:tav tm="0">
                          <p:val>
                            <p:strVal val="#ppt_x"/>
                          </p:val>
                        </p:tav>
                        <p:tav tm="100000">
                          <p:val>
                            <p:strVal val="#ppt_x"/>
                          </p:val>
                        </p:tav>
                      </p:tavLst>
                    </p:anim>
                    <p:anim calcmode="lin" valueType="num">
                      <p:cBhvr>
                        <p:cTn dur="500" fill="hold"/>
                        <p:tgtEl>
                          <p:spTgt spid="78"/>
                        </p:tgtEl>
                        <p:attrNameLst>
                          <p:attrName>ppt_y</p:attrName>
                        </p:attrNameLst>
                      </p:cBhvr>
                      <p:tavLst>
                        <p:tav tm="0">
                          <p:val>
                            <p:strVal val="#ppt_y+.1"/>
                          </p:val>
                        </p:tav>
                        <p:tav tm="100000">
                          <p:val>
                            <p:strVal val="#ppt_y"/>
                          </p:val>
                        </p:tav>
                      </p:tavLst>
                    </p:anim>
                  </p:childTnLst>
                </p:cTn>
              </p:par>
            </p:tnLst>
          </p:tmpl>
        </p:tmplLst>
      </p:bldP>
      <p:bldP spid="79" grpId="0" build="p">
        <p:tmplLst>
          <p:tmpl lvl="1">
            <p:tnLst>
              <p:par>
                <p:cTn presetID="10" presetClass="entr" presetSubtype="0" fill="hold" nodeType="withEffect">
                  <p:stCondLst>
                    <p:cond delay="800"/>
                  </p:stCondLst>
                  <p:childTnLst>
                    <p:set>
                      <p:cBhvr>
                        <p:cTn dur="1" fill="hold">
                          <p:stCondLst>
                            <p:cond delay="0"/>
                          </p:stCondLst>
                        </p:cTn>
                        <p:tgtEl>
                          <p:spTgt spid="79"/>
                        </p:tgtEl>
                        <p:attrNameLst>
                          <p:attrName>style.visibility</p:attrName>
                        </p:attrNameLst>
                      </p:cBhvr>
                      <p:to>
                        <p:strVal val="visible"/>
                      </p:to>
                    </p:set>
                    <p:animEffect transition="in" filter="fade">
                      <p:cBhvr>
                        <p:cTn dur="500"/>
                        <p:tgtEl>
                          <p:spTgt spid="79"/>
                        </p:tgtEl>
                      </p:cBhvr>
                    </p:animEffect>
                  </p:childTnLst>
                </p:cTn>
              </p:par>
            </p:tnLst>
          </p:tmpl>
        </p:tmplLst>
      </p:bldP>
      <p:bldP spid="80" grpId="0" animBg="1"/>
      <p:bldP spid="81" grpId="0" build="p">
        <p:tmplLst>
          <p:tmpl lvl="1">
            <p:tnLst>
              <p:par>
                <p:cTn presetID="53" presetClass="entr" presetSubtype="16" fill="hold" nodeType="afterEffect">
                  <p:stCondLst>
                    <p:cond delay="0"/>
                  </p:stCondLst>
                  <p:childTnLst>
                    <p:set>
                      <p:cBhvr>
                        <p:cTn dur="1" fill="hold">
                          <p:stCondLst>
                            <p:cond delay="0"/>
                          </p:stCondLst>
                        </p:cTn>
                        <p:tgtEl>
                          <p:spTgt spid="81"/>
                        </p:tgtEl>
                        <p:attrNameLst>
                          <p:attrName>style.visibility</p:attrName>
                        </p:attrNameLst>
                      </p:cBhvr>
                      <p:to>
                        <p:strVal val="visible"/>
                      </p:to>
                    </p:set>
                    <p:anim calcmode="lin" valueType="num">
                      <p:cBhvr>
                        <p:cTn dur="300" fill="hold"/>
                        <p:tgtEl>
                          <p:spTgt spid="81"/>
                        </p:tgtEl>
                        <p:attrNameLst>
                          <p:attrName>ppt_w</p:attrName>
                        </p:attrNameLst>
                      </p:cBhvr>
                      <p:tavLst>
                        <p:tav tm="0">
                          <p:val>
                            <p:fltVal val="0"/>
                          </p:val>
                        </p:tav>
                        <p:tav tm="100000">
                          <p:val>
                            <p:strVal val="#ppt_w"/>
                          </p:val>
                        </p:tav>
                      </p:tavLst>
                    </p:anim>
                    <p:anim calcmode="lin" valueType="num">
                      <p:cBhvr>
                        <p:cTn dur="300" fill="hold"/>
                        <p:tgtEl>
                          <p:spTgt spid="81"/>
                        </p:tgtEl>
                        <p:attrNameLst>
                          <p:attrName>ppt_h</p:attrName>
                        </p:attrNameLst>
                      </p:cBhvr>
                      <p:tavLst>
                        <p:tav tm="0">
                          <p:val>
                            <p:fltVal val="0"/>
                          </p:val>
                        </p:tav>
                        <p:tav tm="100000">
                          <p:val>
                            <p:strVal val="#ppt_h"/>
                          </p:val>
                        </p:tav>
                      </p:tavLst>
                    </p:anim>
                    <p:animEffect transition="in" filter="fade">
                      <p:cBhvr>
                        <p:cTn dur="300"/>
                        <p:tgtEl>
                          <p:spTgt spid="81"/>
                        </p:tgtEl>
                      </p:cBhvr>
                    </p:animEffect>
                  </p:childTnLst>
                </p:cTn>
              </p:par>
            </p:tnLst>
          </p:tmpl>
        </p:tmplLst>
      </p:bldP>
      <p:bldP spid="82" grpId="0" build="p">
        <p:tmplLst>
          <p:tmpl lvl="1">
            <p:tnLst>
              <p:par>
                <p:cTn presetID="42" presetClass="entr" presetSubtype="0" fill="hold" nodeType="withEffect">
                  <p:stCondLst>
                    <p:cond delay="200"/>
                  </p:stCondLst>
                  <p:childTnLst>
                    <p:set>
                      <p:cBhvr>
                        <p:cTn dur="1" fill="hold">
                          <p:stCondLst>
                            <p:cond delay="0"/>
                          </p:stCondLst>
                        </p:cTn>
                        <p:tgtEl>
                          <p:spTgt spid="82"/>
                        </p:tgtEl>
                        <p:attrNameLst>
                          <p:attrName>style.visibility</p:attrName>
                        </p:attrNameLst>
                      </p:cBhvr>
                      <p:to>
                        <p:strVal val="visible"/>
                      </p:to>
                    </p:set>
                    <p:animEffect transition="in" filter="fade">
                      <p:cBhvr>
                        <p:cTn dur="500"/>
                        <p:tgtEl>
                          <p:spTgt spid="82"/>
                        </p:tgtEl>
                      </p:cBhvr>
                    </p:animEffect>
                    <p:anim calcmode="lin" valueType="num">
                      <p:cBhvr>
                        <p:cTn dur="500" fill="hold"/>
                        <p:tgtEl>
                          <p:spTgt spid="82"/>
                        </p:tgtEl>
                        <p:attrNameLst>
                          <p:attrName>ppt_x</p:attrName>
                        </p:attrNameLst>
                      </p:cBhvr>
                      <p:tavLst>
                        <p:tav tm="0">
                          <p:val>
                            <p:strVal val="#ppt_x"/>
                          </p:val>
                        </p:tav>
                        <p:tav tm="100000">
                          <p:val>
                            <p:strVal val="#ppt_x"/>
                          </p:val>
                        </p:tav>
                      </p:tavLst>
                    </p:anim>
                    <p:anim calcmode="lin" valueType="num">
                      <p:cBhvr>
                        <p:cTn dur="500" fill="hold"/>
                        <p:tgtEl>
                          <p:spTgt spid="82"/>
                        </p:tgtEl>
                        <p:attrNameLst>
                          <p:attrName>ppt_y</p:attrName>
                        </p:attrNameLst>
                      </p:cBhvr>
                      <p:tavLst>
                        <p:tav tm="0">
                          <p:val>
                            <p:strVal val="#ppt_y+.1"/>
                          </p:val>
                        </p:tav>
                        <p:tav tm="100000">
                          <p:val>
                            <p:strVal val="#ppt_y"/>
                          </p:val>
                        </p:tav>
                      </p:tavLst>
                    </p:anim>
                  </p:childTnLst>
                </p:cTn>
              </p:par>
            </p:tnLst>
          </p:tmpl>
        </p:tmplLst>
      </p:bldP>
      <p:bldP spid="83" grpId="0" build="p">
        <p:tmplLst>
          <p:tmpl lvl="1">
            <p:tnLst>
              <p:par>
                <p:cTn presetID="10" presetClass="entr" presetSubtype="0" fill="hold" nodeType="withEffect">
                  <p:stCondLst>
                    <p:cond delay="800"/>
                  </p:stCondLst>
                  <p:childTnLst>
                    <p:set>
                      <p:cBhvr>
                        <p:cTn dur="1" fill="hold">
                          <p:stCondLst>
                            <p:cond delay="0"/>
                          </p:stCondLst>
                        </p:cTn>
                        <p:tgtEl>
                          <p:spTgt spid="83"/>
                        </p:tgtEl>
                        <p:attrNameLst>
                          <p:attrName>style.visibility</p:attrName>
                        </p:attrNameLst>
                      </p:cBhvr>
                      <p:to>
                        <p:strVal val="visible"/>
                      </p:to>
                    </p:set>
                    <p:animEffect transition="in" filter="fade">
                      <p:cBhvr>
                        <p:cTn dur="500"/>
                        <p:tgtEl>
                          <p:spTgt spid="83"/>
                        </p:tgtEl>
                      </p:cBhvr>
                    </p:animEffect>
                  </p:childTnLst>
                </p:cTn>
              </p:par>
            </p:tnLst>
          </p:tmpl>
        </p:tmplLst>
      </p:bldP>
      <p:bldP spid="84" grpId="0" animBg="1"/>
      <p:bldP spid="85" grpId="0" build="p">
        <p:tmplLst>
          <p:tmpl lvl="1">
            <p:tnLst>
              <p:par>
                <p:cTn presetID="53" presetClass="entr" presetSubtype="16" fill="hold" nodeType="afterEffect">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p:cTn dur="300" fill="hold"/>
                        <p:tgtEl>
                          <p:spTgt spid="85"/>
                        </p:tgtEl>
                        <p:attrNameLst>
                          <p:attrName>ppt_w</p:attrName>
                        </p:attrNameLst>
                      </p:cBhvr>
                      <p:tavLst>
                        <p:tav tm="0">
                          <p:val>
                            <p:fltVal val="0"/>
                          </p:val>
                        </p:tav>
                        <p:tav tm="100000">
                          <p:val>
                            <p:strVal val="#ppt_w"/>
                          </p:val>
                        </p:tav>
                      </p:tavLst>
                    </p:anim>
                    <p:anim calcmode="lin" valueType="num">
                      <p:cBhvr>
                        <p:cTn dur="300" fill="hold"/>
                        <p:tgtEl>
                          <p:spTgt spid="85"/>
                        </p:tgtEl>
                        <p:attrNameLst>
                          <p:attrName>ppt_h</p:attrName>
                        </p:attrNameLst>
                      </p:cBhvr>
                      <p:tavLst>
                        <p:tav tm="0">
                          <p:val>
                            <p:fltVal val="0"/>
                          </p:val>
                        </p:tav>
                        <p:tav tm="100000">
                          <p:val>
                            <p:strVal val="#ppt_h"/>
                          </p:val>
                        </p:tav>
                      </p:tavLst>
                    </p:anim>
                    <p:animEffect transition="in" filter="fade">
                      <p:cBhvr>
                        <p:cTn dur="300"/>
                        <p:tgtEl>
                          <p:spTgt spid="85"/>
                        </p:tgtEl>
                      </p:cBhvr>
                    </p:animEffect>
                  </p:childTnLst>
                </p:cTn>
              </p:par>
            </p:tnLst>
          </p:tmpl>
        </p:tmplLst>
      </p:bldP>
      <p:bldP spid="86" grpId="0" build="p">
        <p:tmplLst>
          <p:tmpl lvl="1">
            <p:tnLst>
              <p:par>
                <p:cTn presetID="42" presetClass="entr" presetSubtype="0" fill="hold" nodeType="withEffect">
                  <p:stCondLst>
                    <p:cond delay="200"/>
                  </p:stCondLst>
                  <p:childTnLst>
                    <p:set>
                      <p:cBhvr>
                        <p:cTn dur="1" fill="hold">
                          <p:stCondLst>
                            <p:cond delay="0"/>
                          </p:stCondLst>
                        </p:cTn>
                        <p:tgtEl>
                          <p:spTgt spid="86"/>
                        </p:tgtEl>
                        <p:attrNameLst>
                          <p:attrName>style.visibility</p:attrName>
                        </p:attrNameLst>
                      </p:cBhvr>
                      <p:to>
                        <p:strVal val="visible"/>
                      </p:to>
                    </p:set>
                    <p:animEffect transition="in" filter="fade">
                      <p:cBhvr>
                        <p:cTn dur="500"/>
                        <p:tgtEl>
                          <p:spTgt spid="86"/>
                        </p:tgtEl>
                      </p:cBhvr>
                    </p:animEffect>
                    <p:anim calcmode="lin" valueType="num">
                      <p:cBhvr>
                        <p:cTn dur="500" fill="hold"/>
                        <p:tgtEl>
                          <p:spTgt spid="86"/>
                        </p:tgtEl>
                        <p:attrNameLst>
                          <p:attrName>ppt_x</p:attrName>
                        </p:attrNameLst>
                      </p:cBhvr>
                      <p:tavLst>
                        <p:tav tm="0">
                          <p:val>
                            <p:strVal val="#ppt_x"/>
                          </p:val>
                        </p:tav>
                        <p:tav tm="100000">
                          <p:val>
                            <p:strVal val="#ppt_x"/>
                          </p:val>
                        </p:tav>
                      </p:tavLst>
                    </p:anim>
                    <p:anim calcmode="lin" valueType="num">
                      <p:cBhvr>
                        <p:cTn dur="500" fill="hold"/>
                        <p:tgtEl>
                          <p:spTgt spid="86"/>
                        </p:tgtEl>
                        <p:attrNameLst>
                          <p:attrName>ppt_y</p:attrName>
                        </p:attrNameLst>
                      </p:cBhvr>
                      <p:tavLst>
                        <p:tav tm="0">
                          <p:val>
                            <p:strVal val="#ppt_y+.1"/>
                          </p:val>
                        </p:tav>
                        <p:tav tm="100000">
                          <p:val>
                            <p:strVal val="#ppt_y"/>
                          </p:val>
                        </p:tav>
                      </p:tavLst>
                    </p:anim>
                  </p:childTnLst>
                </p:cTn>
              </p:par>
            </p:tnLst>
          </p:tmpl>
        </p:tmplLst>
      </p:bldP>
      <p:bldP spid="87" grpId="0" build="p">
        <p:tmplLst>
          <p:tmpl lvl="1">
            <p:tnLst>
              <p:par>
                <p:cTn presetID="10" presetClass="entr" presetSubtype="0" fill="hold" nodeType="withEffect">
                  <p:stCondLst>
                    <p:cond delay="800"/>
                  </p:stCondLst>
                  <p:childTnLst>
                    <p:set>
                      <p:cBhvr>
                        <p:cTn dur="1" fill="hold">
                          <p:stCondLst>
                            <p:cond delay="0"/>
                          </p:stCondLst>
                        </p:cTn>
                        <p:tgtEl>
                          <p:spTgt spid="87"/>
                        </p:tgtEl>
                        <p:attrNameLst>
                          <p:attrName>style.visibility</p:attrName>
                        </p:attrNameLst>
                      </p:cBhvr>
                      <p:to>
                        <p:strVal val="visible"/>
                      </p:to>
                    </p:set>
                    <p:animEffect transition="in" filter="fade">
                      <p:cBhvr>
                        <p:cTn dur="500"/>
                        <p:tgtEl>
                          <p:spTgt spid="87"/>
                        </p:tgtEl>
                      </p:cBhvr>
                    </p:animEffect>
                  </p:childTnLst>
                </p:cTn>
              </p:par>
            </p:tnLst>
          </p:tmpl>
        </p:tmplLst>
      </p:bldP>
      <p:bldP spid="88" grpId="0" animBg="1"/>
      <p:bldP spid="89" grpId="0" build="p">
        <p:tmplLst>
          <p:tmpl lvl="1">
            <p:tnLst>
              <p:par>
                <p:cTn presetID="53" presetClass="entr" presetSubtype="16" fill="hold" nodeType="afterEffect">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p:cTn dur="300" fill="hold"/>
                        <p:tgtEl>
                          <p:spTgt spid="89"/>
                        </p:tgtEl>
                        <p:attrNameLst>
                          <p:attrName>ppt_w</p:attrName>
                        </p:attrNameLst>
                      </p:cBhvr>
                      <p:tavLst>
                        <p:tav tm="0">
                          <p:val>
                            <p:fltVal val="0"/>
                          </p:val>
                        </p:tav>
                        <p:tav tm="100000">
                          <p:val>
                            <p:strVal val="#ppt_w"/>
                          </p:val>
                        </p:tav>
                      </p:tavLst>
                    </p:anim>
                    <p:anim calcmode="lin" valueType="num">
                      <p:cBhvr>
                        <p:cTn dur="300" fill="hold"/>
                        <p:tgtEl>
                          <p:spTgt spid="89"/>
                        </p:tgtEl>
                        <p:attrNameLst>
                          <p:attrName>ppt_h</p:attrName>
                        </p:attrNameLst>
                      </p:cBhvr>
                      <p:tavLst>
                        <p:tav tm="0">
                          <p:val>
                            <p:fltVal val="0"/>
                          </p:val>
                        </p:tav>
                        <p:tav tm="100000">
                          <p:val>
                            <p:strVal val="#ppt_h"/>
                          </p:val>
                        </p:tav>
                      </p:tavLst>
                    </p:anim>
                    <p:animEffect transition="in" filter="fade">
                      <p:cBhvr>
                        <p:cTn dur="300"/>
                        <p:tgtEl>
                          <p:spTgt spid="89"/>
                        </p:tgtEl>
                      </p:cBhvr>
                    </p:animEffect>
                  </p:childTnLst>
                </p:cTn>
              </p:par>
            </p:tnLst>
          </p:tmpl>
        </p:tmplLst>
      </p:bldP>
      <p:bldP spid="90" grpId="0" build="p">
        <p:tmplLst>
          <p:tmpl lvl="1">
            <p:tnLst>
              <p:par>
                <p:cTn presetID="42" presetClass="entr" presetSubtype="0" fill="hold" nodeType="withEffect">
                  <p:stCondLst>
                    <p:cond delay="200"/>
                  </p:stCondLst>
                  <p:childTnLst>
                    <p:set>
                      <p:cBhvr>
                        <p:cTn dur="1" fill="hold">
                          <p:stCondLst>
                            <p:cond delay="0"/>
                          </p:stCondLst>
                        </p:cTn>
                        <p:tgtEl>
                          <p:spTgt spid="90"/>
                        </p:tgtEl>
                        <p:attrNameLst>
                          <p:attrName>style.visibility</p:attrName>
                        </p:attrNameLst>
                      </p:cBhvr>
                      <p:to>
                        <p:strVal val="visible"/>
                      </p:to>
                    </p:set>
                    <p:animEffect transition="in" filter="fade">
                      <p:cBhvr>
                        <p:cTn dur="500"/>
                        <p:tgtEl>
                          <p:spTgt spid="90"/>
                        </p:tgtEl>
                      </p:cBhvr>
                    </p:animEffect>
                    <p:anim calcmode="lin" valueType="num">
                      <p:cBhvr>
                        <p:cTn dur="500" fill="hold"/>
                        <p:tgtEl>
                          <p:spTgt spid="90"/>
                        </p:tgtEl>
                        <p:attrNameLst>
                          <p:attrName>ppt_x</p:attrName>
                        </p:attrNameLst>
                      </p:cBhvr>
                      <p:tavLst>
                        <p:tav tm="0">
                          <p:val>
                            <p:strVal val="#ppt_x"/>
                          </p:val>
                        </p:tav>
                        <p:tav tm="100000">
                          <p:val>
                            <p:strVal val="#ppt_x"/>
                          </p:val>
                        </p:tav>
                      </p:tavLst>
                    </p:anim>
                    <p:anim calcmode="lin" valueType="num">
                      <p:cBhvr>
                        <p:cTn dur="500" fill="hold"/>
                        <p:tgtEl>
                          <p:spTgt spid="90"/>
                        </p:tgtEl>
                        <p:attrNameLst>
                          <p:attrName>ppt_y</p:attrName>
                        </p:attrNameLst>
                      </p:cBhvr>
                      <p:tavLst>
                        <p:tav tm="0">
                          <p:val>
                            <p:strVal val="#ppt_y+.1"/>
                          </p:val>
                        </p:tav>
                        <p:tav tm="100000">
                          <p:val>
                            <p:strVal val="#ppt_y"/>
                          </p:val>
                        </p:tav>
                      </p:tavLst>
                    </p:anim>
                  </p:childTnLst>
                </p:cTn>
              </p:par>
            </p:tnLst>
          </p:tmpl>
        </p:tmplLst>
      </p:bldP>
      <p:bldP spid="91" grpId="0" build="p">
        <p:tmplLst>
          <p:tmpl lvl="1">
            <p:tnLst>
              <p:par>
                <p:cTn presetID="10" presetClass="entr" presetSubtype="0" fill="hold" nodeType="withEffect">
                  <p:stCondLst>
                    <p:cond delay="800"/>
                  </p:stCondLst>
                  <p:childTnLst>
                    <p:set>
                      <p:cBhvr>
                        <p:cTn dur="1" fill="hold">
                          <p:stCondLst>
                            <p:cond delay="0"/>
                          </p:stCondLst>
                        </p:cTn>
                        <p:tgtEl>
                          <p:spTgt spid="91"/>
                        </p:tgtEl>
                        <p:attrNameLst>
                          <p:attrName>style.visibility</p:attrName>
                        </p:attrNameLst>
                      </p:cBhvr>
                      <p:to>
                        <p:strVal val="visible"/>
                      </p:to>
                    </p:set>
                    <p:animEffect transition="in" filter="fade">
                      <p:cBhvr>
                        <p:cTn dur="500"/>
                        <p:tgtEl>
                          <p:spTgt spid="91"/>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conic list 4">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52438" y="270483"/>
            <a:ext cx="8229600" cy="359817"/>
          </a:xfrm>
          <a:prstGeom prst="rect">
            <a:avLst/>
          </a:prstGeom>
        </p:spPr>
        <p:txBody>
          <a:bodyPr vert="horz" lIns="0" tIns="40504" rIns="0" bIns="40504" anchor="ctr"/>
          <a:lstStyle>
            <a:lvl1pPr marL="0" indent="0" algn="l">
              <a:lnSpc>
                <a:spcPct val="100000"/>
              </a:lnSpc>
              <a:spcBef>
                <a:spcPts val="0"/>
              </a:spcBef>
              <a:buNone/>
              <a:defRPr sz="2500" b="1">
                <a:solidFill>
                  <a:schemeClr val="tx1">
                    <a:lumMod val="75000"/>
                    <a:lumOff val="25000"/>
                  </a:schemeClr>
                </a:solidFill>
                <a:latin typeface="Lato Light"/>
                <a:cs typeface="Lato Light"/>
              </a:defRPr>
            </a:lvl1pPr>
          </a:lstStyle>
          <a:p>
            <a:pPr lvl="0"/>
            <a:r>
              <a:rPr lang="es-ES_tradnl" dirty="0" smtClean="0"/>
              <a:t>Text </a:t>
            </a:r>
            <a:r>
              <a:rPr lang="es-ES_tradnl" dirty="0" err="1" smtClean="0"/>
              <a:t>example</a:t>
            </a:r>
            <a:endParaRPr lang="es-ES_tradnl" dirty="0" smtClean="0"/>
          </a:p>
        </p:txBody>
      </p:sp>
      <p:sp>
        <p:nvSpPr>
          <p:cNvPr id="9" name="Text Placeholder 7"/>
          <p:cNvSpPr>
            <a:spLocks noGrp="1"/>
          </p:cNvSpPr>
          <p:nvPr>
            <p:ph type="body" sz="quarter" idx="11" hasCustomPrompt="1"/>
          </p:nvPr>
        </p:nvSpPr>
        <p:spPr>
          <a:xfrm>
            <a:off x="452438" y="689252"/>
            <a:ext cx="82296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accent3"/>
                </a:solidFill>
                <a:latin typeface="Lato Light"/>
                <a:cs typeface="Lato Light"/>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3" name="Rounded Rectangle 2"/>
          <p:cNvSpPr/>
          <p:nvPr userDrawn="1"/>
        </p:nvSpPr>
        <p:spPr>
          <a:xfrm>
            <a:off x="452438" y="1556062"/>
            <a:ext cx="652462" cy="652462"/>
          </a:xfrm>
          <a:prstGeom prst="roundRect">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7"/>
          <p:cNvSpPr>
            <a:spLocks noGrp="1"/>
          </p:cNvSpPr>
          <p:nvPr>
            <p:ph type="body" sz="quarter" idx="39" hasCustomPrompt="1"/>
          </p:nvPr>
        </p:nvSpPr>
        <p:spPr>
          <a:xfrm>
            <a:off x="513294" y="1594162"/>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smtClean="0"/>
              <a:t>icon</a:t>
            </a:r>
            <a:endParaRPr lang="es-ES_tradnl" dirty="0" smtClean="0"/>
          </a:p>
        </p:txBody>
      </p:sp>
      <p:sp>
        <p:nvSpPr>
          <p:cNvPr id="26" name="Text Placeholder 7"/>
          <p:cNvSpPr>
            <a:spLocks noGrp="1"/>
          </p:cNvSpPr>
          <p:nvPr>
            <p:ph type="body" sz="quarter" idx="19" hasCustomPrompt="1"/>
          </p:nvPr>
        </p:nvSpPr>
        <p:spPr>
          <a:xfrm>
            <a:off x="1206500" y="1992748"/>
            <a:ext cx="15494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27" name="Text Placeholder 2"/>
          <p:cNvSpPr>
            <a:spLocks noGrp="1"/>
          </p:cNvSpPr>
          <p:nvPr>
            <p:ph type="body" sz="quarter" idx="16" hasCustomPrompt="1"/>
          </p:nvPr>
        </p:nvSpPr>
        <p:spPr>
          <a:xfrm>
            <a:off x="452439" y="2313958"/>
            <a:ext cx="23034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72" name="Rounded Rectangle 71"/>
          <p:cNvSpPr/>
          <p:nvPr userDrawn="1"/>
        </p:nvSpPr>
        <p:spPr>
          <a:xfrm>
            <a:off x="3401486" y="1556062"/>
            <a:ext cx="652462" cy="652462"/>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Text Placeholder 7"/>
          <p:cNvSpPr>
            <a:spLocks noGrp="1"/>
          </p:cNvSpPr>
          <p:nvPr>
            <p:ph type="body" sz="quarter" idx="40" hasCustomPrompt="1"/>
          </p:nvPr>
        </p:nvSpPr>
        <p:spPr>
          <a:xfrm>
            <a:off x="3462342" y="1594162"/>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smtClean="0"/>
              <a:t>icon</a:t>
            </a:r>
            <a:endParaRPr lang="es-ES_tradnl" dirty="0" smtClean="0"/>
          </a:p>
        </p:txBody>
      </p:sp>
      <p:sp>
        <p:nvSpPr>
          <p:cNvPr id="74" name="Text Placeholder 7"/>
          <p:cNvSpPr>
            <a:spLocks noGrp="1"/>
          </p:cNvSpPr>
          <p:nvPr>
            <p:ph type="body" sz="quarter" idx="41" hasCustomPrompt="1"/>
          </p:nvPr>
        </p:nvSpPr>
        <p:spPr>
          <a:xfrm>
            <a:off x="4165600" y="1992748"/>
            <a:ext cx="15494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75" name="Text Placeholder 2"/>
          <p:cNvSpPr>
            <a:spLocks noGrp="1"/>
          </p:cNvSpPr>
          <p:nvPr>
            <p:ph type="body" sz="quarter" idx="42" hasCustomPrompt="1"/>
          </p:nvPr>
        </p:nvSpPr>
        <p:spPr>
          <a:xfrm>
            <a:off x="3411539" y="2313958"/>
            <a:ext cx="23034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76" name="Rounded Rectangle 75"/>
          <p:cNvSpPr/>
          <p:nvPr userDrawn="1"/>
        </p:nvSpPr>
        <p:spPr>
          <a:xfrm>
            <a:off x="6378577" y="1556062"/>
            <a:ext cx="652462" cy="652462"/>
          </a:xfrm>
          <a:prstGeom prst="roundRect">
            <a:avLst>
              <a:gd name="adj"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Text Placeholder 7"/>
          <p:cNvSpPr>
            <a:spLocks noGrp="1"/>
          </p:cNvSpPr>
          <p:nvPr>
            <p:ph type="body" sz="quarter" idx="43" hasCustomPrompt="1"/>
          </p:nvPr>
        </p:nvSpPr>
        <p:spPr>
          <a:xfrm>
            <a:off x="6439433" y="1594162"/>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smtClean="0"/>
              <a:t>icon</a:t>
            </a:r>
            <a:endParaRPr lang="es-ES_tradnl" dirty="0" smtClean="0"/>
          </a:p>
        </p:txBody>
      </p:sp>
      <p:sp>
        <p:nvSpPr>
          <p:cNvPr id="78" name="Text Placeholder 7"/>
          <p:cNvSpPr>
            <a:spLocks noGrp="1"/>
          </p:cNvSpPr>
          <p:nvPr>
            <p:ph type="body" sz="quarter" idx="44" hasCustomPrompt="1"/>
          </p:nvPr>
        </p:nvSpPr>
        <p:spPr>
          <a:xfrm>
            <a:off x="7132638" y="1992748"/>
            <a:ext cx="1549400" cy="190376"/>
          </a:xfrm>
          <a:prstGeom prst="rect">
            <a:avLst/>
          </a:prstGeom>
        </p:spPr>
        <p:txBody>
          <a:bodyPr vert="horz" lIns="0" tIns="40504" rIns="0" bIns="40504" anchor="ctr"/>
          <a:lstStyle>
            <a:lvl1pPr marL="0" indent="0" algn="l">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79" name="Text Placeholder 2"/>
          <p:cNvSpPr>
            <a:spLocks noGrp="1"/>
          </p:cNvSpPr>
          <p:nvPr>
            <p:ph type="body" sz="quarter" idx="45" hasCustomPrompt="1"/>
          </p:nvPr>
        </p:nvSpPr>
        <p:spPr>
          <a:xfrm>
            <a:off x="6378577" y="2313958"/>
            <a:ext cx="23034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80" name="Rounded Rectangle 79"/>
          <p:cNvSpPr/>
          <p:nvPr userDrawn="1"/>
        </p:nvSpPr>
        <p:spPr>
          <a:xfrm>
            <a:off x="452438" y="3219762"/>
            <a:ext cx="652462" cy="652462"/>
          </a:xfrm>
          <a:prstGeom prst="roundRect">
            <a:avLst>
              <a:gd name="adj"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Text Placeholder 7"/>
          <p:cNvSpPr>
            <a:spLocks noGrp="1"/>
          </p:cNvSpPr>
          <p:nvPr>
            <p:ph type="body" sz="quarter" idx="46" hasCustomPrompt="1"/>
          </p:nvPr>
        </p:nvSpPr>
        <p:spPr>
          <a:xfrm>
            <a:off x="513294" y="3257862"/>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smtClean="0"/>
              <a:t>icon</a:t>
            </a:r>
            <a:endParaRPr lang="es-ES_tradnl" dirty="0" smtClean="0"/>
          </a:p>
        </p:txBody>
      </p:sp>
      <p:sp>
        <p:nvSpPr>
          <p:cNvPr id="82" name="Text Placeholder 7"/>
          <p:cNvSpPr>
            <a:spLocks noGrp="1"/>
          </p:cNvSpPr>
          <p:nvPr>
            <p:ph type="body" sz="quarter" idx="47" hasCustomPrompt="1"/>
          </p:nvPr>
        </p:nvSpPr>
        <p:spPr>
          <a:xfrm>
            <a:off x="1206500" y="3655172"/>
            <a:ext cx="1549400"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83" name="Text Placeholder 2"/>
          <p:cNvSpPr>
            <a:spLocks noGrp="1"/>
          </p:cNvSpPr>
          <p:nvPr>
            <p:ph type="body" sz="quarter" idx="48" hasCustomPrompt="1"/>
          </p:nvPr>
        </p:nvSpPr>
        <p:spPr>
          <a:xfrm>
            <a:off x="452439" y="3977658"/>
            <a:ext cx="23034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84" name="Rounded Rectangle 83"/>
          <p:cNvSpPr/>
          <p:nvPr userDrawn="1"/>
        </p:nvSpPr>
        <p:spPr>
          <a:xfrm>
            <a:off x="3416833" y="3219762"/>
            <a:ext cx="652462" cy="652462"/>
          </a:xfrm>
          <a:prstGeom prst="roundRect">
            <a:avLst>
              <a:gd name="adj" fmla="val 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Text Placeholder 7"/>
          <p:cNvSpPr>
            <a:spLocks noGrp="1"/>
          </p:cNvSpPr>
          <p:nvPr>
            <p:ph type="body" sz="quarter" idx="49" hasCustomPrompt="1"/>
          </p:nvPr>
        </p:nvSpPr>
        <p:spPr>
          <a:xfrm>
            <a:off x="3477689" y="3257862"/>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smtClean="0"/>
              <a:t>icon</a:t>
            </a:r>
            <a:endParaRPr lang="es-ES_tradnl" dirty="0" smtClean="0"/>
          </a:p>
        </p:txBody>
      </p:sp>
      <p:sp>
        <p:nvSpPr>
          <p:cNvPr id="86" name="Text Placeholder 7"/>
          <p:cNvSpPr>
            <a:spLocks noGrp="1"/>
          </p:cNvSpPr>
          <p:nvPr>
            <p:ph type="body" sz="quarter" idx="50" hasCustomPrompt="1"/>
          </p:nvPr>
        </p:nvSpPr>
        <p:spPr>
          <a:xfrm>
            <a:off x="4165600" y="3655172"/>
            <a:ext cx="1549400"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87" name="Text Placeholder 2"/>
          <p:cNvSpPr>
            <a:spLocks noGrp="1"/>
          </p:cNvSpPr>
          <p:nvPr>
            <p:ph type="body" sz="quarter" idx="51" hasCustomPrompt="1"/>
          </p:nvPr>
        </p:nvSpPr>
        <p:spPr>
          <a:xfrm>
            <a:off x="3411539" y="3977658"/>
            <a:ext cx="23034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88" name="Rounded Rectangle 87"/>
          <p:cNvSpPr/>
          <p:nvPr userDrawn="1"/>
        </p:nvSpPr>
        <p:spPr>
          <a:xfrm>
            <a:off x="6378576" y="3219762"/>
            <a:ext cx="652462" cy="652462"/>
          </a:xfrm>
          <a:prstGeom prst="roundRect">
            <a:avLst>
              <a:gd name="adj" fmla="val 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9" name="Text Placeholder 7"/>
          <p:cNvSpPr>
            <a:spLocks noGrp="1"/>
          </p:cNvSpPr>
          <p:nvPr>
            <p:ph type="body" sz="quarter" idx="52" hasCustomPrompt="1"/>
          </p:nvPr>
        </p:nvSpPr>
        <p:spPr>
          <a:xfrm>
            <a:off x="6439432" y="3257862"/>
            <a:ext cx="528106" cy="562099"/>
          </a:xfrm>
          <a:prstGeom prst="rect">
            <a:avLst/>
          </a:prstGeom>
        </p:spPr>
        <p:txBody>
          <a:bodyPr vert="horz" lIns="0" tIns="103884" rIns="0" bIns="103884" anchor="ctr"/>
          <a:lstStyle>
            <a:lvl1pPr marL="0" indent="0" algn="ctr">
              <a:lnSpc>
                <a:spcPct val="100000"/>
              </a:lnSpc>
              <a:spcBef>
                <a:spcPts val="0"/>
              </a:spcBef>
              <a:buNone/>
              <a:defRPr sz="2000" b="1">
                <a:solidFill>
                  <a:schemeClr val="bg1"/>
                </a:solidFill>
                <a:latin typeface="FontAwesome"/>
                <a:cs typeface="FontAwesome"/>
              </a:defRPr>
            </a:lvl1pPr>
          </a:lstStyle>
          <a:p>
            <a:pPr lvl="0"/>
            <a:r>
              <a:rPr lang="es-ES_tradnl" dirty="0" err="1" smtClean="0"/>
              <a:t>icon</a:t>
            </a:r>
            <a:endParaRPr lang="es-ES_tradnl" dirty="0" smtClean="0"/>
          </a:p>
        </p:txBody>
      </p:sp>
      <p:sp>
        <p:nvSpPr>
          <p:cNvPr id="90" name="Text Placeholder 7"/>
          <p:cNvSpPr>
            <a:spLocks noGrp="1"/>
          </p:cNvSpPr>
          <p:nvPr>
            <p:ph type="body" sz="quarter" idx="53" hasCustomPrompt="1"/>
          </p:nvPr>
        </p:nvSpPr>
        <p:spPr>
          <a:xfrm>
            <a:off x="7132638" y="3655172"/>
            <a:ext cx="1549400" cy="190376"/>
          </a:xfrm>
          <a:prstGeom prst="rect">
            <a:avLst/>
          </a:prstGeom>
        </p:spPr>
        <p:txBody>
          <a:bodyPr vert="horz" lIns="0" tIns="40504" rIns="0" bIns="40504" anchor="ctr"/>
          <a:lstStyle>
            <a:lvl1pPr marL="0" indent="0" algn="ctr">
              <a:lnSpc>
                <a:spcPct val="100000"/>
              </a:lnSpc>
              <a:spcBef>
                <a:spcPts val="0"/>
              </a:spcBef>
              <a:spcAft>
                <a:spcPts val="0"/>
              </a:spcAft>
              <a:buNone/>
              <a:defRPr sz="1200" b="0">
                <a:solidFill>
                  <a:schemeClr val="tx1">
                    <a:lumMod val="50000"/>
                    <a:lumOff val="50000"/>
                  </a:schemeClr>
                </a:solidFill>
                <a:latin typeface="Lato Regular"/>
                <a:cs typeface="Lato Regular"/>
              </a:defRPr>
            </a:lvl1pPr>
          </a:lstStyle>
          <a:p>
            <a:pPr lvl="0"/>
            <a:r>
              <a:rPr lang="es-ES_tradnl" dirty="0" err="1" smtClean="0"/>
              <a:t>Subtitle</a:t>
            </a:r>
            <a:r>
              <a:rPr lang="es-ES_tradnl" dirty="0" smtClean="0"/>
              <a:t> </a:t>
            </a:r>
            <a:r>
              <a:rPr lang="es-ES_tradnl" dirty="0" err="1" smtClean="0"/>
              <a:t>Example</a:t>
            </a:r>
            <a:endParaRPr lang="es-ES_tradnl" dirty="0" smtClean="0"/>
          </a:p>
        </p:txBody>
      </p:sp>
      <p:sp>
        <p:nvSpPr>
          <p:cNvPr id="91" name="Text Placeholder 2"/>
          <p:cNvSpPr>
            <a:spLocks noGrp="1"/>
          </p:cNvSpPr>
          <p:nvPr>
            <p:ph type="body" sz="quarter" idx="54" hasCustomPrompt="1"/>
          </p:nvPr>
        </p:nvSpPr>
        <p:spPr>
          <a:xfrm>
            <a:off x="6378577" y="3977658"/>
            <a:ext cx="2303461" cy="649977"/>
          </a:xfrm>
          <a:prstGeom prst="rect">
            <a:avLst/>
          </a:prstGeom>
        </p:spPr>
        <p:txBody>
          <a:bodyPr vert="horz" lIns="0" tIns="0" rIns="0" bIns="0"/>
          <a:lstStyle>
            <a:lvl1pPr marL="0" indent="0" algn="l">
              <a:lnSpc>
                <a:spcPct val="130000"/>
              </a:lnSpc>
              <a:buNone/>
              <a:defRPr sz="900" baseline="0">
                <a:solidFill>
                  <a:schemeClr val="tx1">
                    <a:lumMod val="50000"/>
                    <a:lumOff val="50000"/>
                  </a:schemeClr>
                </a:solidFill>
                <a:latin typeface="Lato Regular"/>
                <a:cs typeface="Lato Regular"/>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Fusce</a:t>
            </a:r>
            <a:r>
              <a:rPr lang="en-US" dirty="0" smtClean="0"/>
              <a:t> </a:t>
            </a:r>
            <a:r>
              <a:rPr lang="en-US" dirty="0" err="1" smtClean="0"/>
              <a:t>diam</a:t>
            </a:r>
            <a:r>
              <a:rPr lang="en-US" dirty="0" smtClean="0"/>
              <a:t> </a:t>
            </a:r>
            <a:r>
              <a:rPr lang="en-US" dirty="0" err="1" smtClean="0"/>
              <a:t>tortor</a:t>
            </a:r>
            <a:r>
              <a:rPr lang="en-US" dirty="0" smtClean="0"/>
              <a:t>, </a:t>
            </a:r>
            <a:r>
              <a:rPr lang="en-US" dirty="0" err="1" smtClean="0"/>
              <a:t>mattis</a:t>
            </a:r>
            <a:r>
              <a:rPr lang="en-US" dirty="0" smtClean="0"/>
              <a:t> </a:t>
            </a:r>
            <a:r>
              <a:rPr lang="en-US" dirty="0" err="1" smtClean="0"/>
              <a:t>quis</a:t>
            </a:r>
            <a:r>
              <a:rPr lang="en-US" dirty="0" smtClean="0"/>
              <a:t> </a:t>
            </a:r>
            <a:r>
              <a:rPr lang="en-US" dirty="0" err="1" smtClean="0"/>
              <a:t>dapibus</a:t>
            </a:r>
            <a:r>
              <a:rPr lang="en-US" dirty="0" smtClean="0"/>
              <a:t> vitae, </a:t>
            </a:r>
            <a:r>
              <a:rPr lang="en-US" dirty="0" err="1" smtClean="0"/>
              <a:t>euismod</a:t>
            </a:r>
            <a:r>
              <a:rPr lang="en-US" dirty="0" smtClean="0"/>
              <a:t>  </a:t>
            </a:r>
            <a:r>
              <a:rPr lang="en-US" dirty="0" err="1" smtClean="0"/>
              <a:t>purusaece</a:t>
            </a:r>
            <a:r>
              <a:rPr lang="en-US" dirty="0" smtClean="0"/>
              <a:t>.</a:t>
            </a:r>
          </a:p>
        </p:txBody>
      </p:sp>
      <p:sp>
        <p:nvSpPr>
          <p:cNvPr id="28" name="Text Placeholder 7"/>
          <p:cNvSpPr>
            <a:spLocks noGrp="1"/>
          </p:cNvSpPr>
          <p:nvPr>
            <p:ph type="body" sz="quarter" idx="55" hasCustomPrompt="1"/>
          </p:nvPr>
        </p:nvSpPr>
        <p:spPr>
          <a:xfrm>
            <a:off x="1206500" y="1559845"/>
            <a:ext cx="1549400" cy="359817"/>
          </a:xfrm>
          <a:prstGeom prst="rect">
            <a:avLst/>
          </a:prstGeom>
        </p:spPr>
        <p:txBody>
          <a:bodyPr vert="horz" lIns="0" tIns="40504" rIns="0" bIns="40504" anchor="ctr"/>
          <a:lstStyle>
            <a:lvl1pPr marL="0" indent="0" algn="l">
              <a:lnSpc>
                <a:spcPct val="100000"/>
              </a:lnSpc>
              <a:spcBef>
                <a:spcPts val="0"/>
              </a:spcBef>
              <a:buNone/>
              <a:defRPr sz="2500" b="1">
                <a:solidFill>
                  <a:schemeClr val="accent1"/>
                </a:solidFill>
                <a:latin typeface="Lato Light"/>
                <a:cs typeface="Lato Light"/>
              </a:defRPr>
            </a:lvl1pPr>
          </a:lstStyle>
          <a:p>
            <a:pPr lvl="0"/>
            <a:r>
              <a:rPr lang="es-ES_tradnl" dirty="0" smtClean="0"/>
              <a:t>80%</a:t>
            </a:r>
          </a:p>
        </p:txBody>
      </p:sp>
      <p:sp>
        <p:nvSpPr>
          <p:cNvPr id="29" name="Text Placeholder 7"/>
          <p:cNvSpPr>
            <a:spLocks noGrp="1"/>
          </p:cNvSpPr>
          <p:nvPr>
            <p:ph type="body" sz="quarter" idx="56" hasCustomPrompt="1"/>
          </p:nvPr>
        </p:nvSpPr>
        <p:spPr>
          <a:xfrm>
            <a:off x="4165600" y="1559845"/>
            <a:ext cx="1549400" cy="359817"/>
          </a:xfrm>
          <a:prstGeom prst="rect">
            <a:avLst/>
          </a:prstGeom>
        </p:spPr>
        <p:txBody>
          <a:bodyPr vert="horz" lIns="0" tIns="40504" rIns="0" bIns="40504" anchor="ctr"/>
          <a:lstStyle>
            <a:lvl1pPr marL="0" indent="0" algn="l">
              <a:lnSpc>
                <a:spcPct val="100000"/>
              </a:lnSpc>
              <a:spcBef>
                <a:spcPts val="0"/>
              </a:spcBef>
              <a:buNone/>
              <a:defRPr sz="2500" b="1">
                <a:solidFill>
                  <a:schemeClr val="accent2"/>
                </a:solidFill>
                <a:latin typeface="Lato Light"/>
                <a:cs typeface="Lato Light"/>
              </a:defRPr>
            </a:lvl1pPr>
          </a:lstStyle>
          <a:p>
            <a:pPr lvl="0"/>
            <a:r>
              <a:rPr lang="es-ES_tradnl" dirty="0" smtClean="0"/>
              <a:t>80%</a:t>
            </a:r>
          </a:p>
        </p:txBody>
      </p:sp>
      <p:sp>
        <p:nvSpPr>
          <p:cNvPr id="30" name="Text Placeholder 7"/>
          <p:cNvSpPr>
            <a:spLocks noGrp="1"/>
          </p:cNvSpPr>
          <p:nvPr>
            <p:ph type="body" sz="quarter" idx="57" hasCustomPrompt="1"/>
          </p:nvPr>
        </p:nvSpPr>
        <p:spPr>
          <a:xfrm>
            <a:off x="7132638" y="1559845"/>
            <a:ext cx="1549400" cy="359817"/>
          </a:xfrm>
          <a:prstGeom prst="rect">
            <a:avLst/>
          </a:prstGeom>
        </p:spPr>
        <p:txBody>
          <a:bodyPr vert="horz" lIns="0" tIns="40504" rIns="0" bIns="40504" anchor="ctr"/>
          <a:lstStyle>
            <a:lvl1pPr marL="0" indent="0" algn="l">
              <a:lnSpc>
                <a:spcPct val="100000"/>
              </a:lnSpc>
              <a:spcBef>
                <a:spcPts val="0"/>
              </a:spcBef>
              <a:buNone/>
              <a:defRPr sz="2500" b="1">
                <a:solidFill>
                  <a:schemeClr val="accent3"/>
                </a:solidFill>
                <a:latin typeface="Lato Light"/>
                <a:cs typeface="Lato Light"/>
              </a:defRPr>
            </a:lvl1pPr>
          </a:lstStyle>
          <a:p>
            <a:pPr lvl="0"/>
            <a:r>
              <a:rPr lang="es-ES_tradnl" dirty="0" smtClean="0"/>
              <a:t>80%</a:t>
            </a:r>
          </a:p>
        </p:txBody>
      </p:sp>
      <p:sp>
        <p:nvSpPr>
          <p:cNvPr id="31" name="Text Placeholder 7"/>
          <p:cNvSpPr>
            <a:spLocks noGrp="1"/>
          </p:cNvSpPr>
          <p:nvPr>
            <p:ph type="body" sz="quarter" idx="58" hasCustomPrompt="1"/>
          </p:nvPr>
        </p:nvSpPr>
        <p:spPr>
          <a:xfrm>
            <a:off x="1206500" y="3219762"/>
            <a:ext cx="1549400" cy="359817"/>
          </a:xfrm>
          <a:prstGeom prst="rect">
            <a:avLst/>
          </a:prstGeom>
        </p:spPr>
        <p:txBody>
          <a:bodyPr vert="horz" lIns="0" tIns="40504" rIns="0" bIns="40504" anchor="ctr"/>
          <a:lstStyle>
            <a:lvl1pPr marL="0" indent="0" algn="l">
              <a:lnSpc>
                <a:spcPct val="100000"/>
              </a:lnSpc>
              <a:spcBef>
                <a:spcPts val="0"/>
              </a:spcBef>
              <a:buNone/>
              <a:defRPr sz="2500" b="1">
                <a:solidFill>
                  <a:schemeClr val="accent4"/>
                </a:solidFill>
                <a:latin typeface="Lato Light"/>
                <a:cs typeface="Lato Light"/>
              </a:defRPr>
            </a:lvl1pPr>
          </a:lstStyle>
          <a:p>
            <a:pPr lvl="0"/>
            <a:r>
              <a:rPr lang="es-ES_tradnl" dirty="0" smtClean="0"/>
              <a:t>80%</a:t>
            </a:r>
          </a:p>
        </p:txBody>
      </p:sp>
      <p:sp>
        <p:nvSpPr>
          <p:cNvPr id="32" name="Text Placeholder 7"/>
          <p:cNvSpPr>
            <a:spLocks noGrp="1"/>
          </p:cNvSpPr>
          <p:nvPr>
            <p:ph type="body" sz="quarter" idx="59" hasCustomPrompt="1"/>
          </p:nvPr>
        </p:nvSpPr>
        <p:spPr>
          <a:xfrm>
            <a:off x="4165600" y="3219762"/>
            <a:ext cx="1549400" cy="359817"/>
          </a:xfrm>
          <a:prstGeom prst="rect">
            <a:avLst/>
          </a:prstGeom>
        </p:spPr>
        <p:txBody>
          <a:bodyPr vert="horz" lIns="0" tIns="40504" rIns="0" bIns="40504" anchor="ctr"/>
          <a:lstStyle>
            <a:lvl1pPr marL="0" indent="0" algn="l">
              <a:lnSpc>
                <a:spcPct val="100000"/>
              </a:lnSpc>
              <a:spcBef>
                <a:spcPts val="0"/>
              </a:spcBef>
              <a:buNone/>
              <a:defRPr sz="2500" b="1">
                <a:solidFill>
                  <a:schemeClr val="accent5"/>
                </a:solidFill>
                <a:latin typeface="Lato Light"/>
                <a:cs typeface="Lato Light"/>
              </a:defRPr>
            </a:lvl1pPr>
          </a:lstStyle>
          <a:p>
            <a:pPr lvl="0"/>
            <a:r>
              <a:rPr lang="es-ES_tradnl" dirty="0" smtClean="0"/>
              <a:t>80%</a:t>
            </a:r>
          </a:p>
        </p:txBody>
      </p:sp>
      <p:sp>
        <p:nvSpPr>
          <p:cNvPr id="33" name="Text Placeholder 7"/>
          <p:cNvSpPr>
            <a:spLocks noGrp="1"/>
          </p:cNvSpPr>
          <p:nvPr>
            <p:ph type="body" sz="quarter" idx="60" hasCustomPrompt="1"/>
          </p:nvPr>
        </p:nvSpPr>
        <p:spPr>
          <a:xfrm>
            <a:off x="7132638" y="3219762"/>
            <a:ext cx="1549400" cy="359817"/>
          </a:xfrm>
          <a:prstGeom prst="rect">
            <a:avLst/>
          </a:prstGeom>
        </p:spPr>
        <p:txBody>
          <a:bodyPr vert="horz" lIns="0" tIns="40504" rIns="0" bIns="40504" anchor="ctr"/>
          <a:lstStyle>
            <a:lvl1pPr marL="0" indent="0" algn="l">
              <a:lnSpc>
                <a:spcPct val="100000"/>
              </a:lnSpc>
              <a:spcBef>
                <a:spcPts val="0"/>
              </a:spcBef>
              <a:buNone/>
              <a:defRPr sz="2500" b="1">
                <a:solidFill>
                  <a:schemeClr val="accent6"/>
                </a:solidFill>
                <a:latin typeface="Lato Light"/>
                <a:cs typeface="Lato Light"/>
              </a:defRPr>
            </a:lvl1pPr>
          </a:lstStyle>
          <a:p>
            <a:pPr lvl="0"/>
            <a:r>
              <a:rPr lang="es-ES_tradnl" dirty="0" smtClean="0"/>
              <a:t>80%</a:t>
            </a:r>
          </a:p>
        </p:txBody>
      </p:sp>
    </p:spTree>
    <p:extLst>
      <p:ext uri="{BB962C8B-B14F-4D97-AF65-F5344CB8AC3E}">
        <p14:creationId xmlns:p14="http://schemas.microsoft.com/office/powerpoint/2010/main" val="3024981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400"/>
                                        <p:tgtEl>
                                          <p:spTgt spid="8">
                                            <p:txEl>
                                              <p:pRg st="0" end="0"/>
                                            </p:txEl>
                                          </p:spTgt>
                                        </p:tgtEl>
                                      </p:cBhvr>
                                    </p:animEffect>
                                    <p:anim calcmode="lin" valueType="num">
                                      <p:cBhvr>
                                        <p:cTn id="8"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0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anim calcmode="lin" valueType="num">
                                      <p:cBhvr>
                                        <p:cTn id="13"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700"/>
                            </p:stCondLst>
                            <p:childTnLst>
                              <p:par>
                                <p:cTn id="16" presetID="53" presetClass="entr" presetSubtype="16"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400" fill="hold"/>
                                        <p:tgtEl>
                                          <p:spTgt spid="3"/>
                                        </p:tgtEl>
                                        <p:attrNameLst>
                                          <p:attrName>ppt_w</p:attrName>
                                        </p:attrNameLst>
                                      </p:cBhvr>
                                      <p:tavLst>
                                        <p:tav tm="0">
                                          <p:val>
                                            <p:fltVal val="0"/>
                                          </p:val>
                                        </p:tav>
                                        <p:tav tm="100000">
                                          <p:val>
                                            <p:strVal val="#ppt_w"/>
                                          </p:val>
                                        </p:tav>
                                      </p:tavLst>
                                    </p:anim>
                                    <p:anim calcmode="lin" valueType="num">
                                      <p:cBhvr>
                                        <p:cTn id="19" dur="400" fill="hold"/>
                                        <p:tgtEl>
                                          <p:spTgt spid="3"/>
                                        </p:tgtEl>
                                        <p:attrNameLst>
                                          <p:attrName>ppt_h</p:attrName>
                                        </p:attrNameLst>
                                      </p:cBhvr>
                                      <p:tavLst>
                                        <p:tav tm="0">
                                          <p:val>
                                            <p:fltVal val="0"/>
                                          </p:val>
                                        </p:tav>
                                        <p:tav tm="100000">
                                          <p:val>
                                            <p:strVal val="#ppt_h"/>
                                          </p:val>
                                        </p:tav>
                                      </p:tavLst>
                                    </p:anim>
                                    <p:animEffect transition="in" filter="fade">
                                      <p:cBhvr>
                                        <p:cTn id="20" dur="400"/>
                                        <p:tgtEl>
                                          <p:spTgt spid="3"/>
                                        </p:tgtEl>
                                      </p:cBhvr>
                                    </p:animEffect>
                                  </p:childTnLst>
                                </p:cTn>
                              </p:par>
                            </p:childTnLst>
                          </p:cTn>
                        </p:par>
                        <p:par>
                          <p:cTn id="21" fill="hold">
                            <p:stCondLst>
                              <p:cond delay="1100"/>
                            </p:stCondLst>
                            <p:childTnLst>
                              <p:par>
                                <p:cTn id="22" presetID="53" presetClass="entr" presetSubtype="16" fill="hold" grpId="0" nodeType="afterEffect">
                                  <p:stCondLst>
                                    <p:cond delay="0"/>
                                  </p:stCondLst>
                                  <p:childTnLst>
                                    <p:set>
                                      <p:cBhvr>
                                        <p:cTn id="23" dur="1" fill="hold">
                                          <p:stCondLst>
                                            <p:cond delay="0"/>
                                          </p:stCondLst>
                                        </p:cTn>
                                        <p:tgtEl>
                                          <p:spTgt spid="13">
                                            <p:txEl>
                                              <p:pRg st="0" end="0"/>
                                            </p:txEl>
                                          </p:spTgt>
                                        </p:tgtEl>
                                        <p:attrNameLst>
                                          <p:attrName>style.visibility</p:attrName>
                                        </p:attrNameLst>
                                      </p:cBhvr>
                                      <p:to>
                                        <p:strVal val="visible"/>
                                      </p:to>
                                    </p:set>
                                    <p:anim calcmode="lin" valueType="num">
                                      <p:cBhvr>
                                        <p:cTn id="24" dur="3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25" dur="3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26" dur="300"/>
                                        <p:tgtEl>
                                          <p:spTgt spid="13">
                                            <p:txEl>
                                              <p:pRg st="0" end="0"/>
                                            </p:txEl>
                                          </p:spTgt>
                                        </p:tgtEl>
                                      </p:cBhvr>
                                    </p:animEffect>
                                  </p:childTnLst>
                                </p:cTn>
                              </p:par>
                              <p:par>
                                <p:cTn id="27" presetID="42" presetClass="entr" presetSubtype="0" fill="hold" grpId="0" nodeType="withEffect">
                                  <p:stCondLst>
                                    <p:cond delay="200"/>
                                  </p:stCondLst>
                                  <p:childTnLst>
                                    <p:set>
                                      <p:cBhvr>
                                        <p:cTn id="28" dur="1" fill="hold">
                                          <p:stCondLst>
                                            <p:cond delay="0"/>
                                          </p:stCondLst>
                                        </p:cTn>
                                        <p:tgtEl>
                                          <p:spTgt spid="26">
                                            <p:txEl>
                                              <p:pRg st="0" end="0"/>
                                            </p:txEl>
                                          </p:spTgt>
                                        </p:tgtEl>
                                        <p:attrNameLst>
                                          <p:attrName>style.visibility</p:attrName>
                                        </p:attrNameLst>
                                      </p:cBhvr>
                                      <p:to>
                                        <p:strVal val="visible"/>
                                      </p:to>
                                    </p:set>
                                    <p:animEffect transition="in" filter="fade">
                                      <p:cBhvr>
                                        <p:cTn id="29" dur="500"/>
                                        <p:tgtEl>
                                          <p:spTgt spid="26">
                                            <p:txEl>
                                              <p:pRg st="0" end="0"/>
                                            </p:txEl>
                                          </p:spTgt>
                                        </p:tgtEl>
                                      </p:cBhvr>
                                    </p:animEffect>
                                    <p:anim calcmode="lin" valueType="num">
                                      <p:cBhvr>
                                        <p:cTn id="30"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1" dur="500" fill="hold"/>
                                        <p:tgtEl>
                                          <p:spTgt spid="26">
                                            <p:txEl>
                                              <p:pRg st="0" end="0"/>
                                            </p:txEl>
                                          </p:spTgt>
                                        </p:tgtEl>
                                        <p:attrNameLst>
                                          <p:attrName>ppt_y</p:attrName>
                                        </p:attrNameLst>
                                      </p:cBhvr>
                                      <p:tavLst>
                                        <p:tav tm="0">
                                          <p:val>
                                            <p:strVal val="#ppt_y+.1"/>
                                          </p:val>
                                        </p:tav>
                                        <p:tav tm="100000">
                                          <p:val>
                                            <p:strVal val="#ppt_y"/>
                                          </p:val>
                                        </p:tav>
                                      </p:tavLst>
                                    </p:anim>
                                  </p:childTnLst>
                                </p:cTn>
                              </p:par>
                              <p:par>
                                <p:cTn id="32" presetID="10" presetClass="entr" presetSubtype="0" fill="hold" grpId="0" nodeType="withEffect">
                                  <p:stCondLst>
                                    <p:cond delay="800"/>
                                  </p:stCondLst>
                                  <p:childTnLst>
                                    <p:set>
                                      <p:cBhvr>
                                        <p:cTn id="33" dur="1" fill="hold">
                                          <p:stCondLst>
                                            <p:cond delay="0"/>
                                          </p:stCondLst>
                                        </p:cTn>
                                        <p:tgtEl>
                                          <p:spTgt spid="27">
                                            <p:txEl>
                                              <p:pRg st="0" end="0"/>
                                            </p:txEl>
                                          </p:spTgt>
                                        </p:tgtEl>
                                        <p:attrNameLst>
                                          <p:attrName>style.visibility</p:attrName>
                                        </p:attrNameLst>
                                      </p:cBhvr>
                                      <p:to>
                                        <p:strVal val="visible"/>
                                      </p:to>
                                    </p:set>
                                    <p:animEffect transition="in" filter="fade">
                                      <p:cBhvr>
                                        <p:cTn id="34" dur="500"/>
                                        <p:tgtEl>
                                          <p:spTgt spid="27">
                                            <p:txEl>
                                              <p:pRg st="0" end="0"/>
                                            </p:txEl>
                                          </p:spTgt>
                                        </p:tgtEl>
                                      </p:cBhvr>
                                    </p:animEffect>
                                  </p:childTnLst>
                                </p:cTn>
                              </p:par>
                            </p:childTnLst>
                          </p:cTn>
                        </p:par>
                        <p:par>
                          <p:cTn id="35" fill="hold">
                            <p:stCondLst>
                              <p:cond delay="2400"/>
                            </p:stCondLst>
                            <p:childTnLst>
                              <p:par>
                                <p:cTn id="36" presetID="53" presetClass="entr" presetSubtype="16" fill="hold" grpId="0" nodeType="afterEffect">
                                  <p:stCondLst>
                                    <p:cond delay="0"/>
                                  </p:stCondLst>
                                  <p:childTnLst>
                                    <p:set>
                                      <p:cBhvr>
                                        <p:cTn id="37" dur="1" fill="hold">
                                          <p:stCondLst>
                                            <p:cond delay="0"/>
                                          </p:stCondLst>
                                        </p:cTn>
                                        <p:tgtEl>
                                          <p:spTgt spid="72"/>
                                        </p:tgtEl>
                                        <p:attrNameLst>
                                          <p:attrName>style.visibility</p:attrName>
                                        </p:attrNameLst>
                                      </p:cBhvr>
                                      <p:to>
                                        <p:strVal val="visible"/>
                                      </p:to>
                                    </p:set>
                                    <p:anim calcmode="lin" valueType="num">
                                      <p:cBhvr>
                                        <p:cTn id="38" dur="400" fill="hold"/>
                                        <p:tgtEl>
                                          <p:spTgt spid="72"/>
                                        </p:tgtEl>
                                        <p:attrNameLst>
                                          <p:attrName>ppt_w</p:attrName>
                                        </p:attrNameLst>
                                      </p:cBhvr>
                                      <p:tavLst>
                                        <p:tav tm="0">
                                          <p:val>
                                            <p:fltVal val="0"/>
                                          </p:val>
                                        </p:tav>
                                        <p:tav tm="100000">
                                          <p:val>
                                            <p:strVal val="#ppt_w"/>
                                          </p:val>
                                        </p:tav>
                                      </p:tavLst>
                                    </p:anim>
                                    <p:anim calcmode="lin" valueType="num">
                                      <p:cBhvr>
                                        <p:cTn id="39" dur="400" fill="hold"/>
                                        <p:tgtEl>
                                          <p:spTgt spid="72"/>
                                        </p:tgtEl>
                                        <p:attrNameLst>
                                          <p:attrName>ppt_h</p:attrName>
                                        </p:attrNameLst>
                                      </p:cBhvr>
                                      <p:tavLst>
                                        <p:tav tm="0">
                                          <p:val>
                                            <p:fltVal val="0"/>
                                          </p:val>
                                        </p:tav>
                                        <p:tav tm="100000">
                                          <p:val>
                                            <p:strVal val="#ppt_h"/>
                                          </p:val>
                                        </p:tav>
                                      </p:tavLst>
                                    </p:anim>
                                    <p:animEffect transition="in" filter="fade">
                                      <p:cBhvr>
                                        <p:cTn id="40" dur="400"/>
                                        <p:tgtEl>
                                          <p:spTgt spid="72"/>
                                        </p:tgtEl>
                                      </p:cBhvr>
                                    </p:animEffect>
                                  </p:childTnLst>
                                </p:cTn>
                              </p:par>
                            </p:childTnLst>
                          </p:cTn>
                        </p:par>
                        <p:par>
                          <p:cTn id="41" fill="hold">
                            <p:stCondLst>
                              <p:cond delay="2800"/>
                            </p:stCondLst>
                            <p:childTnLst>
                              <p:par>
                                <p:cTn id="42" presetID="53" presetClass="entr" presetSubtype="16" fill="hold" grpId="0" nodeType="afterEffect">
                                  <p:stCondLst>
                                    <p:cond delay="0"/>
                                  </p:stCondLst>
                                  <p:childTnLst>
                                    <p:set>
                                      <p:cBhvr>
                                        <p:cTn id="43" dur="1" fill="hold">
                                          <p:stCondLst>
                                            <p:cond delay="0"/>
                                          </p:stCondLst>
                                        </p:cTn>
                                        <p:tgtEl>
                                          <p:spTgt spid="73">
                                            <p:txEl>
                                              <p:pRg st="0" end="0"/>
                                            </p:txEl>
                                          </p:spTgt>
                                        </p:tgtEl>
                                        <p:attrNameLst>
                                          <p:attrName>style.visibility</p:attrName>
                                        </p:attrNameLst>
                                      </p:cBhvr>
                                      <p:to>
                                        <p:strVal val="visible"/>
                                      </p:to>
                                    </p:set>
                                    <p:anim calcmode="lin" valueType="num">
                                      <p:cBhvr>
                                        <p:cTn id="44" dur="300" fill="hold"/>
                                        <p:tgtEl>
                                          <p:spTgt spid="73">
                                            <p:txEl>
                                              <p:pRg st="0" end="0"/>
                                            </p:txEl>
                                          </p:spTgt>
                                        </p:tgtEl>
                                        <p:attrNameLst>
                                          <p:attrName>ppt_w</p:attrName>
                                        </p:attrNameLst>
                                      </p:cBhvr>
                                      <p:tavLst>
                                        <p:tav tm="0">
                                          <p:val>
                                            <p:fltVal val="0"/>
                                          </p:val>
                                        </p:tav>
                                        <p:tav tm="100000">
                                          <p:val>
                                            <p:strVal val="#ppt_w"/>
                                          </p:val>
                                        </p:tav>
                                      </p:tavLst>
                                    </p:anim>
                                    <p:anim calcmode="lin" valueType="num">
                                      <p:cBhvr>
                                        <p:cTn id="45" dur="300" fill="hold"/>
                                        <p:tgtEl>
                                          <p:spTgt spid="73">
                                            <p:txEl>
                                              <p:pRg st="0" end="0"/>
                                            </p:txEl>
                                          </p:spTgt>
                                        </p:tgtEl>
                                        <p:attrNameLst>
                                          <p:attrName>ppt_h</p:attrName>
                                        </p:attrNameLst>
                                      </p:cBhvr>
                                      <p:tavLst>
                                        <p:tav tm="0">
                                          <p:val>
                                            <p:fltVal val="0"/>
                                          </p:val>
                                        </p:tav>
                                        <p:tav tm="100000">
                                          <p:val>
                                            <p:strVal val="#ppt_h"/>
                                          </p:val>
                                        </p:tav>
                                      </p:tavLst>
                                    </p:anim>
                                    <p:animEffect transition="in" filter="fade">
                                      <p:cBhvr>
                                        <p:cTn id="46" dur="300"/>
                                        <p:tgtEl>
                                          <p:spTgt spid="73">
                                            <p:txEl>
                                              <p:pRg st="0" end="0"/>
                                            </p:txEl>
                                          </p:spTgt>
                                        </p:tgtEl>
                                      </p:cBhvr>
                                    </p:animEffect>
                                  </p:childTnLst>
                                </p:cTn>
                              </p:par>
                              <p:par>
                                <p:cTn id="47" presetID="42" presetClass="entr" presetSubtype="0" fill="hold" grpId="0" nodeType="withEffect">
                                  <p:stCondLst>
                                    <p:cond delay="200"/>
                                  </p:stCondLst>
                                  <p:childTnLst>
                                    <p:set>
                                      <p:cBhvr>
                                        <p:cTn id="48" dur="1" fill="hold">
                                          <p:stCondLst>
                                            <p:cond delay="0"/>
                                          </p:stCondLst>
                                        </p:cTn>
                                        <p:tgtEl>
                                          <p:spTgt spid="74">
                                            <p:txEl>
                                              <p:pRg st="0" end="0"/>
                                            </p:txEl>
                                          </p:spTgt>
                                        </p:tgtEl>
                                        <p:attrNameLst>
                                          <p:attrName>style.visibility</p:attrName>
                                        </p:attrNameLst>
                                      </p:cBhvr>
                                      <p:to>
                                        <p:strVal val="visible"/>
                                      </p:to>
                                    </p:set>
                                    <p:animEffect transition="in" filter="fade">
                                      <p:cBhvr>
                                        <p:cTn id="49" dur="500"/>
                                        <p:tgtEl>
                                          <p:spTgt spid="74">
                                            <p:txEl>
                                              <p:pRg st="0" end="0"/>
                                            </p:txEl>
                                          </p:spTgt>
                                        </p:tgtEl>
                                      </p:cBhvr>
                                    </p:animEffect>
                                    <p:anim calcmode="lin" valueType="num">
                                      <p:cBhvr>
                                        <p:cTn id="50" dur="500" fill="hold"/>
                                        <p:tgtEl>
                                          <p:spTgt spid="74">
                                            <p:txEl>
                                              <p:pRg st="0" end="0"/>
                                            </p:txEl>
                                          </p:spTgt>
                                        </p:tgtEl>
                                        <p:attrNameLst>
                                          <p:attrName>ppt_x</p:attrName>
                                        </p:attrNameLst>
                                      </p:cBhvr>
                                      <p:tavLst>
                                        <p:tav tm="0">
                                          <p:val>
                                            <p:strVal val="#ppt_x"/>
                                          </p:val>
                                        </p:tav>
                                        <p:tav tm="100000">
                                          <p:val>
                                            <p:strVal val="#ppt_x"/>
                                          </p:val>
                                        </p:tav>
                                      </p:tavLst>
                                    </p:anim>
                                    <p:anim calcmode="lin" valueType="num">
                                      <p:cBhvr>
                                        <p:cTn id="51" dur="500" fill="hold"/>
                                        <p:tgtEl>
                                          <p:spTgt spid="74">
                                            <p:txEl>
                                              <p:pRg st="0" end="0"/>
                                            </p:txEl>
                                          </p:spTgt>
                                        </p:tgtEl>
                                        <p:attrNameLst>
                                          <p:attrName>ppt_y</p:attrName>
                                        </p:attrNameLst>
                                      </p:cBhvr>
                                      <p:tavLst>
                                        <p:tav tm="0">
                                          <p:val>
                                            <p:strVal val="#ppt_y+.1"/>
                                          </p:val>
                                        </p:tav>
                                        <p:tav tm="100000">
                                          <p:val>
                                            <p:strVal val="#ppt_y"/>
                                          </p:val>
                                        </p:tav>
                                      </p:tavLst>
                                    </p:anim>
                                  </p:childTnLst>
                                </p:cTn>
                              </p:par>
                              <p:par>
                                <p:cTn id="52" presetID="10" presetClass="entr" presetSubtype="0" fill="hold" grpId="0" nodeType="withEffect">
                                  <p:stCondLst>
                                    <p:cond delay="800"/>
                                  </p:stCondLst>
                                  <p:childTnLst>
                                    <p:set>
                                      <p:cBhvr>
                                        <p:cTn id="53" dur="1" fill="hold">
                                          <p:stCondLst>
                                            <p:cond delay="0"/>
                                          </p:stCondLst>
                                        </p:cTn>
                                        <p:tgtEl>
                                          <p:spTgt spid="75">
                                            <p:txEl>
                                              <p:pRg st="0" end="0"/>
                                            </p:txEl>
                                          </p:spTgt>
                                        </p:tgtEl>
                                        <p:attrNameLst>
                                          <p:attrName>style.visibility</p:attrName>
                                        </p:attrNameLst>
                                      </p:cBhvr>
                                      <p:to>
                                        <p:strVal val="visible"/>
                                      </p:to>
                                    </p:set>
                                    <p:animEffect transition="in" filter="fade">
                                      <p:cBhvr>
                                        <p:cTn id="54" dur="500"/>
                                        <p:tgtEl>
                                          <p:spTgt spid="75">
                                            <p:txEl>
                                              <p:pRg st="0" end="0"/>
                                            </p:txEl>
                                          </p:spTgt>
                                        </p:tgtEl>
                                      </p:cBhvr>
                                    </p:animEffect>
                                  </p:childTnLst>
                                </p:cTn>
                              </p:par>
                            </p:childTnLst>
                          </p:cTn>
                        </p:par>
                        <p:par>
                          <p:cTn id="55" fill="hold">
                            <p:stCondLst>
                              <p:cond delay="4100"/>
                            </p:stCondLst>
                            <p:childTnLst>
                              <p:par>
                                <p:cTn id="56" presetID="53" presetClass="entr" presetSubtype="16" fill="hold" grpId="0" nodeType="afterEffect">
                                  <p:stCondLst>
                                    <p:cond delay="0"/>
                                  </p:stCondLst>
                                  <p:childTnLst>
                                    <p:set>
                                      <p:cBhvr>
                                        <p:cTn id="57" dur="1" fill="hold">
                                          <p:stCondLst>
                                            <p:cond delay="0"/>
                                          </p:stCondLst>
                                        </p:cTn>
                                        <p:tgtEl>
                                          <p:spTgt spid="76"/>
                                        </p:tgtEl>
                                        <p:attrNameLst>
                                          <p:attrName>style.visibility</p:attrName>
                                        </p:attrNameLst>
                                      </p:cBhvr>
                                      <p:to>
                                        <p:strVal val="visible"/>
                                      </p:to>
                                    </p:set>
                                    <p:anim calcmode="lin" valueType="num">
                                      <p:cBhvr>
                                        <p:cTn id="58" dur="400" fill="hold"/>
                                        <p:tgtEl>
                                          <p:spTgt spid="76"/>
                                        </p:tgtEl>
                                        <p:attrNameLst>
                                          <p:attrName>ppt_w</p:attrName>
                                        </p:attrNameLst>
                                      </p:cBhvr>
                                      <p:tavLst>
                                        <p:tav tm="0">
                                          <p:val>
                                            <p:fltVal val="0"/>
                                          </p:val>
                                        </p:tav>
                                        <p:tav tm="100000">
                                          <p:val>
                                            <p:strVal val="#ppt_w"/>
                                          </p:val>
                                        </p:tav>
                                      </p:tavLst>
                                    </p:anim>
                                    <p:anim calcmode="lin" valueType="num">
                                      <p:cBhvr>
                                        <p:cTn id="59" dur="400" fill="hold"/>
                                        <p:tgtEl>
                                          <p:spTgt spid="76"/>
                                        </p:tgtEl>
                                        <p:attrNameLst>
                                          <p:attrName>ppt_h</p:attrName>
                                        </p:attrNameLst>
                                      </p:cBhvr>
                                      <p:tavLst>
                                        <p:tav tm="0">
                                          <p:val>
                                            <p:fltVal val="0"/>
                                          </p:val>
                                        </p:tav>
                                        <p:tav tm="100000">
                                          <p:val>
                                            <p:strVal val="#ppt_h"/>
                                          </p:val>
                                        </p:tav>
                                      </p:tavLst>
                                    </p:anim>
                                    <p:animEffect transition="in" filter="fade">
                                      <p:cBhvr>
                                        <p:cTn id="60" dur="400"/>
                                        <p:tgtEl>
                                          <p:spTgt spid="76"/>
                                        </p:tgtEl>
                                      </p:cBhvr>
                                    </p:animEffect>
                                  </p:childTnLst>
                                </p:cTn>
                              </p:par>
                            </p:childTnLst>
                          </p:cTn>
                        </p:par>
                        <p:par>
                          <p:cTn id="61" fill="hold">
                            <p:stCondLst>
                              <p:cond delay="4500"/>
                            </p:stCondLst>
                            <p:childTnLst>
                              <p:par>
                                <p:cTn id="62" presetID="53" presetClass="entr" presetSubtype="16" fill="hold" grpId="0" nodeType="afterEffect">
                                  <p:stCondLst>
                                    <p:cond delay="0"/>
                                  </p:stCondLst>
                                  <p:childTnLst>
                                    <p:set>
                                      <p:cBhvr>
                                        <p:cTn id="63" dur="1" fill="hold">
                                          <p:stCondLst>
                                            <p:cond delay="0"/>
                                          </p:stCondLst>
                                        </p:cTn>
                                        <p:tgtEl>
                                          <p:spTgt spid="77">
                                            <p:txEl>
                                              <p:pRg st="0" end="0"/>
                                            </p:txEl>
                                          </p:spTgt>
                                        </p:tgtEl>
                                        <p:attrNameLst>
                                          <p:attrName>style.visibility</p:attrName>
                                        </p:attrNameLst>
                                      </p:cBhvr>
                                      <p:to>
                                        <p:strVal val="visible"/>
                                      </p:to>
                                    </p:set>
                                    <p:anim calcmode="lin" valueType="num">
                                      <p:cBhvr>
                                        <p:cTn id="64" dur="300" fill="hold"/>
                                        <p:tgtEl>
                                          <p:spTgt spid="77">
                                            <p:txEl>
                                              <p:pRg st="0" end="0"/>
                                            </p:txEl>
                                          </p:spTgt>
                                        </p:tgtEl>
                                        <p:attrNameLst>
                                          <p:attrName>ppt_w</p:attrName>
                                        </p:attrNameLst>
                                      </p:cBhvr>
                                      <p:tavLst>
                                        <p:tav tm="0">
                                          <p:val>
                                            <p:fltVal val="0"/>
                                          </p:val>
                                        </p:tav>
                                        <p:tav tm="100000">
                                          <p:val>
                                            <p:strVal val="#ppt_w"/>
                                          </p:val>
                                        </p:tav>
                                      </p:tavLst>
                                    </p:anim>
                                    <p:anim calcmode="lin" valueType="num">
                                      <p:cBhvr>
                                        <p:cTn id="65" dur="300" fill="hold"/>
                                        <p:tgtEl>
                                          <p:spTgt spid="77">
                                            <p:txEl>
                                              <p:pRg st="0" end="0"/>
                                            </p:txEl>
                                          </p:spTgt>
                                        </p:tgtEl>
                                        <p:attrNameLst>
                                          <p:attrName>ppt_h</p:attrName>
                                        </p:attrNameLst>
                                      </p:cBhvr>
                                      <p:tavLst>
                                        <p:tav tm="0">
                                          <p:val>
                                            <p:fltVal val="0"/>
                                          </p:val>
                                        </p:tav>
                                        <p:tav tm="100000">
                                          <p:val>
                                            <p:strVal val="#ppt_h"/>
                                          </p:val>
                                        </p:tav>
                                      </p:tavLst>
                                    </p:anim>
                                    <p:animEffect transition="in" filter="fade">
                                      <p:cBhvr>
                                        <p:cTn id="66" dur="300"/>
                                        <p:tgtEl>
                                          <p:spTgt spid="77">
                                            <p:txEl>
                                              <p:pRg st="0" end="0"/>
                                            </p:txEl>
                                          </p:spTgt>
                                        </p:tgtEl>
                                      </p:cBhvr>
                                    </p:animEffect>
                                  </p:childTnLst>
                                </p:cTn>
                              </p:par>
                              <p:par>
                                <p:cTn id="67" presetID="42" presetClass="entr" presetSubtype="0" fill="hold" grpId="0" nodeType="withEffect">
                                  <p:stCondLst>
                                    <p:cond delay="200"/>
                                  </p:stCondLst>
                                  <p:childTnLst>
                                    <p:set>
                                      <p:cBhvr>
                                        <p:cTn id="68" dur="1" fill="hold">
                                          <p:stCondLst>
                                            <p:cond delay="0"/>
                                          </p:stCondLst>
                                        </p:cTn>
                                        <p:tgtEl>
                                          <p:spTgt spid="78">
                                            <p:txEl>
                                              <p:pRg st="0" end="0"/>
                                            </p:txEl>
                                          </p:spTgt>
                                        </p:tgtEl>
                                        <p:attrNameLst>
                                          <p:attrName>style.visibility</p:attrName>
                                        </p:attrNameLst>
                                      </p:cBhvr>
                                      <p:to>
                                        <p:strVal val="visible"/>
                                      </p:to>
                                    </p:set>
                                    <p:animEffect transition="in" filter="fade">
                                      <p:cBhvr>
                                        <p:cTn id="69" dur="500"/>
                                        <p:tgtEl>
                                          <p:spTgt spid="78">
                                            <p:txEl>
                                              <p:pRg st="0" end="0"/>
                                            </p:txEl>
                                          </p:spTgt>
                                        </p:tgtEl>
                                      </p:cBhvr>
                                    </p:animEffect>
                                    <p:anim calcmode="lin" valueType="num">
                                      <p:cBhvr>
                                        <p:cTn id="70"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78">
                                            <p:txEl>
                                              <p:pRg st="0" end="0"/>
                                            </p:txEl>
                                          </p:spTgt>
                                        </p:tgtEl>
                                        <p:attrNameLst>
                                          <p:attrName>ppt_y</p:attrName>
                                        </p:attrNameLst>
                                      </p:cBhvr>
                                      <p:tavLst>
                                        <p:tav tm="0">
                                          <p:val>
                                            <p:strVal val="#ppt_y+.1"/>
                                          </p:val>
                                        </p:tav>
                                        <p:tav tm="100000">
                                          <p:val>
                                            <p:strVal val="#ppt_y"/>
                                          </p:val>
                                        </p:tav>
                                      </p:tavLst>
                                    </p:anim>
                                  </p:childTnLst>
                                </p:cTn>
                              </p:par>
                              <p:par>
                                <p:cTn id="72" presetID="10" presetClass="entr" presetSubtype="0" fill="hold" grpId="0" nodeType="withEffect">
                                  <p:stCondLst>
                                    <p:cond delay="800"/>
                                  </p:stCondLst>
                                  <p:childTnLst>
                                    <p:set>
                                      <p:cBhvr>
                                        <p:cTn id="73" dur="1" fill="hold">
                                          <p:stCondLst>
                                            <p:cond delay="0"/>
                                          </p:stCondLst>
                                        </p:cTn>
                                        <p:tgtEl>
                                          <p:spTgt spid="79">
                                            <p:txEl>
                                              <p:pRg st="0" end="0"/>
                                            </p:txEl>
                                          </p:spTgt>
                                        </p:tgtEl>
                                        <p:attrNameLst>
                                          <p:attrName>style.visibility</p:attrName>
                                        </p:attrNameLst>
                                      </p:cBhvr>
                                      <p:to>
                                        <p:strVal val="visible"/>
                                      </p:to>
                                    </p:set>
                                    <p:animEffect transition="in" filter="fade">
                                      <p:cBhvr>
                                        <p:cTn id="74" dur="500"/>
                                        <p:tgtEl>
                                          <p:spTgt spid="79">
                                            <p:txEl>
                                              <p:pRg st="0" end="0"/>
                                            </p:txEl>
                                          </p:spTgt>
                                        </p:tgtEl>
                                      </p:cBhvr>
                                    </p:animEffect>
                                  </p:childTnLst>
                                </p:cTn>
                              </p:par>
                            </p:childTnLst>
                          </p:cTn>
                        </p:par>
                        <p:par>
                          <p:cTn id="75" fill="hold">
                            <p:stCondLst>
                              <p:cond delay="5800"/>
                            </p:stCondLst>
                            <p:childTnLst>
                              <p:par>
                                <p:cTn id="76" presetID="53" presetClass="entr" presetSubtype="16" fill="hold" grpId="0" nodeType="afterEffect">
                                  <p:stCondLst>
                                    <p:cond delay="0"/>
                                  </p:stCondLst>
                                  <p:childTnLst>
                                    <p:set>
                                      <p:cBhvr>
                                        <p:cTn id="77" dur="1" fill="hold">
                                          <p:stCondLst>
                                            <p:cond delay="0"/>
                                          </p:stCondLst>
                                        </p:cTn>
                                        <p:tgtEl>
                                          <p:spTgt spid="80"/>
                                        </p:tgtEl>
                                        <p:attrNameLst>
                                          <p:attrName>style.visibility</p:attrName>
                                        </p:attrNameLst>
                                      </p:cBhvr>
                                      <p:to>
                                        <p:strVal val="visible"/>
                                      </p:to>
                                    </p:set>
                                    <p:anim calcmode="lin" valueType="num">
                                      <p:cBhvr>
                                        <p:cTn id="78" dur="400" fill="hold"/>
                                        <p:tgtEl>
                                          <p:spTgt spid="80"/>
                                        </p:tgtEl>
                                        <p:attrNameLst>
                                          <p:attrName>ppt_w</p:attrName>
                                        </p:attrNameLst>
                                      </p:cBhvr>
                                      <p:tavLst>
                                        <p:tav tm="0">
                                          <p:val>
                                            <p:fltVal val="0"/>
                                          </p:val>
                                        </p:tav>
                                        <p:tav tm="100000">
                                          <p:val>
                                            <p:strVal val="#ppt_w"/>
                                          </p:val>
                                        </p:tav>
                                      </p:tavLst>
                                    </p:anim>
                                    <p:anim calcmode="lin" valueType="num">
                                      <p:cBhvr>
                                        <p:cTn id="79" dur="400" fill="hold"/>
                                        <p:tgtEl>
                                          <p:spTgt spid="80"/>
                                        </p:tgtEl>
                                        <p:attrNameLst>
                                          <p:attrName>ppt_h</p:attrName>
                                        </p:attrNameLst>
                                      </p:cBhvr>
                                      <p:tavLst>
                                        <p:tav tm="0">
                                          <p:val>
                                            <p:fltVal val="0"/>
                                          </p:val>
                                        </p:tav>
                                        <p:tav tm="100000">
                                          <p:val>
                                            <p:strVal val="#ppt_h"/>
                                          </p:val>
                                        </p:tav>
                                      </p:tavLst>
                                    </p:anim>
                                    <p:animEffect transition="in" filter="fade">
                                      <p:cBhvr>
                                        <p:cTn id="80" dur="400"/>
                                        <p:tgtEl>
                                          <p:spTgt spid="80"/>
                                        </p:tgtEl>
                                      </p:cBhvr>
                                    </p:animEffect>
                                  </p:childTnLst>
                                </p:cTn>
                              </p:par>
                            </p:childTnLst>
                          </p:cTn>
                        </p:par>
                        <p:par>
                          <p:cTn id="81" fill="hold">
                            <p:stCondLst>
                              <p:cond delay="6200"/>
                            </p:stCondLst>
                            <p:childTnLst>
                              <p:par>
                                <p:cTn id="82" presetID="53" presetClass="entr" presetSubtype="16" fill="hold" grpId="0" nodeType="afterEffect">
                                  <p:stCondLst>
                                    <p:cond delay="0"/>
                                  </p:stCondLst>
                                  <p:childTnLst>
                                    <p:set>
                                      <p:cBhvr>
                                        <p:cTn id="83" dur="1" fill="hold">
                                          <p:stCondLst>
                                            <p:cond delay="0"/>
                                          </p:stCondLst>
                                        </p:cTn>
                                        <p:tgtEl>
                                          <p:spTgt spid="81">
                                            <p:txEl>
                                              <p:pRg st="0" end="0"/>
                                            </p:txEl>
                                          </p:spTgt>
                                        </p:tgtEl>
                                        <p:attrNameLst>
                                          <p:attrName>style.visibility</p:attrName>
                                        </p:attrNameLst>
                                      </p:cBhvr>
                                      <p:to>
                                        <p:strVal val="visible"/>
                                      </p:to>
                                    </p:set>
                                    <p:anim calcmode="lin" valueType="num">
                                      <p:cBhvr>
                                        <p:cTn id="84" dur="300" fill="hold"/>
                                        <p:tgtEl>
                                          <p:spTgt spid="81">
                                            <p:txEl>
                                              <p:pRg st="0" end="0"/>
                                            </p:txEl>
                                          </p:spTgt>
                                        </p:tgtEl>
                                        <p:attrNameLst>
                                          <p:attrName>ppt_w</p:attrName>
                                        </p:attrNameLst>
                                      </p:cBhvr>
                                      <p:tavLst>
                                        <p:tav tm="0">
                                          <p:val>
                                            <p:fltVal val="0"/>
                                          </p:val>
                                        </p:tav>
                                        <p:tav tm="100000">
                                          <p:val>
                                            <p:strVal val="#ppt_w"/>
                                          </p:val>
                                        </p:tav>
                                      </p:tavLst>
                                    </p:anim>
                                    <p:anim calcmode="lin" valueType="num">
                                      <p:cBhvr>
                                        <p:cTn id="85" dur="300" fill="hold"/>
                                        <p:tgtEl>
                                          <p:spTgt spid="81">
                                            <p:txEl>
                                              <p:pRg st="0" end="0"/>
                                            </p:txEl>
                                          </p:spTgt>
                                        </p:tgtEl>
                                        <p:attrNameLst>
                                          <p:attrName>ppt_h</p:attrName>
                                        </p:attrNameLst>
                                      </p:cBhvr>
                                      <p:tavLst>
                                        <p:tav tm="0">
                                          <p:val>
                                            <p:fltVal val="0"/>
                                          </p:val>
                                        </p:tav>
                                        <p:tav tm="100000">
                                          <p:val>
                                            <p:strVal val="#ppt_h"/>
                                          </p:val>
                                        </p:tav>
                                      </p:tavLst>
                                    </p:anim>
                                    <p:animEffect transition="in" filter="fade">
                                      <p:cBhvr>
                                        <p:cTn id="86" dur="300"/>
                                        <p:tgtEl>
                                          <p:spTgt spid="81">
                                            <p:txEl>
                                              <p:pRg st="0" end="0"/>
                                            </p:txEl>
                                          </p:spTgt>
                                        </p:tgtEl>
                                      </p:cBhvr>
                                    </p:animEffect>
                                  </p:childTnLst>
                                </p:cTn>
                              </p:par>
                              <p:par>
                                <p:cTn id="87" presetID="42" presetClass="entr" presetSubtype="0" fill="hold" grpId="0" nodeType="withEffect">
                                  <p:stCondLst>
                                    <p:cond delay="200"/>
                                  </p:stCondLst>
                                  <p:childTnLst>
                                    <p:set>
                                      <p:cBhvr>
                                        <p:cTn id="88" dur="1" fill="hold">
                                          <p:stCondLst>
                                            <p:cond delay="0"/>
                                          </p:stCondLst>
                                        </p:cTn>
                                        <p:tgtEl>
                                          <p:spTgt spid="82">
                                            <p:txEl>
                                              <p:pRg st="0" end="0"/>
                                            </p:txEl>
                                          </p:spTgt>
                                        </p:tgtEl>
                                        <p:attrNameLst>
                                          <p:attrName>style.visibility</p:attrName>
                                        </p:attrNameLst>
                                      </p:cBhvr>
                                      <p:to>
                                        <p:strVal val="visible"/>
                                      </p:to>
                                    </p:set>
                                    <p:animEffect transition="in" filter="fade">
                                      <p:cBhvr>
                                        <p:cTn id="89" dur="500"/>
                                        <p:tgtEl>
                                          <p:spTgt spid="82">
                                            <p:txEl>
                                              <p:pRg st="0" end="0"/>
                                            </p:txEl>
                                          </p:spTgt>
                                        </p:tgtEl>
                                      </p:cBhvr>
                                    </p:animEffect>
                                    <p:anim calcmode="lin" valueType="num">
                                      <p:cBhvr>
                                        <p:cTn id="90" dur="500" fill="hold"/>
                                        <p:tgtEl>
                                          <p:spTgt spid="82">
                                            <p:txEl>
                                              <p:pRg st="0" end="0"/>
                                            </p:txEl>
                                          </p:spTgt>
                                        </p:tgtEl>
                                        <p:attrNameLst>
                                          <p:attrName>ppt_x</p:attrName>
                                        </p:attrNameLst>
                                      </p:cBhvr>
                                      <p:tavLst>
                                        <p:tav tm="0">
                                          <p:val>
                                            <p:strVal val="#ppt_x"/>
                                          </p:val>
                                        </p:tav>
                                        <p:tav tm="100000">
                                          <p:val>
                                            <p:strVal val="#ppt_x"/>
                                          </p:val>
                                        </p:tav>
                                      </p:tavLst>
                                    </p:anim>
                                    <p:anim calcmode="lin" valueType="num">
                                      <p:cBhvr>
                                        <p:cTn id="91" dur="500" fill="hold"/>
                                        <p:tgtEl>
                                          <p:spTgt spid="82">
                                            <p:txEl>
                                              <p:pRg st="0" end="0"/>
                                            </p:txEl>
                                          </p:spTgt>
                                        </p:tgtEl>
                                        <p:attrNameLst>
                                          <p:attrName>ppt_y</p:attrName>
                                        </p:attrNameLst>
                                      </p:cBhvr>
                                      <p:tavLst>
                                        <p:tav tm="0">
                                          <p:val>
                                            <p:strVal val="#ppt_y+.1"/>
                                          </p:val>
                                        </p:tav>
                                        <p:tav tm="100000">
                                          <p:val>
                                            <p:strVal val="#ppt_y"/>
                                          </p:val>
                                        </p:tav>
                                      </p:tavLst>
                                    </p:anim>
                                  </p:childTnLst>
                                </p:cTn>
                              </p:par>
                              <p:par>
                                <p:cTn id="92" presetID="10" presetClass="entr" presetSubtype="0" fill="hold" grpId="0" nodeType="withEffect">
                                  <p:stCondLst>
                                    <p:cond delay="800"/>
                                  </p:stCondLst>
                                  <p:childTnLst>
                                    <p:set>
                                      <p:cBhvr>
                                        <p:cTn id="93" dur="1" fill="hold">
                                          <p:stCondLst>
                                            <p:cond delay="0"/>
                                          </p:stCondLst>
                                        </p:cTn>
                                        <p:tgtEl>
                                          <p:spTgt spid="83">
                                            <p:txEl>
                                              <p:pRg st="0" end="0"/>
                                            </p:txEl>
                                          </p:spTgt>
                                        </p:tgtEl>
                                        <p:attrNameLst>
                                          <p:attrName>style.visibility</p:attrName>
                                        </p:attrNameLst>
                                      </p:cBhvr>
                                      <p:to>
                                        <p:strVal val="visible"/>
                                      </p:to>
                                    </p:set>
                                    <p:animEffect transition="in" filter="fade">
                                      <p:cBhvr>
                                        <p:cTn id="94" dur="500"/>
                                        <p:tgtEl>
                                          <p:spTgt spid="83">
                                            <p:txEl>
                                              <p:pRg st="0" end="0"/>
                                            </p:txEl>
                                          </p:spTgt>
                                        </p:tgtEl>
                                      </p:cBhvr>
                                    </p:animEffect>
                                  </p:childTnLst>
                                </p:cTn>
                              </p:par>
                            </p:childTnLst>
                          </p:cTn>
                        </p:par>
                        <p:par>
                          <p:cTn id="95" fill="hold">
                            <p:stCondLst>
                              <p:cond delay="7500"/>
                            </p:stCondLst>
                            <p:childTnLst>
                              <p:par>
                                <p:cTn id="96" presetID="53" presetClass="entr" presetSubtype="16" fill="hold" grpId="0" nodeType="afterEffect">
                                  <p:stCondLst>
                                    <p:cond delay="0"/>
                                  </p:stCondLst>
                                  <p:childTnLst>
                                    <p:set>
                                      <p:cBhvr>
                                        <p:cTn id="97" dur="1" fill="hold">
                                          <p:stCondLst>
                                            <p:cond delay="0"/>
                                          </p:stCondLst>
                                        </p:cTn>
                                        <p:tgtEl>
                                          <p:spTgt spid="84"/>
                                        </p:tgtEl>
                                        <p:attrNameLst>
                                          <p:attrName>style.visibility</p:attrName>
                                        </p:attrNameLst>
                                      </p:cBhvr>
                                      <p:to>
                                        <p:strVal val="visible"/>
                                      </p:to>
                                    </p:set>
                                    <p:anim calcmode="lin" valueType="num">
                                      <p:cBhvr>
                                        <p:cTn id="98" dur="400" fill="hold"/>
                                        <p:tgtEl>
                                          <p:spTgt spid="84"/>
                                        </p:tgtEl>
                                        <p:attrNameLst>
                                          <p:attrName>ppt_w</p:attrName>
                                        </p:attrNameLst>
                                      </p:cBhvr>
                                      <p:tavLst>
                                        <p:tav tm="0">
                                          <p:val>
                                            <p:fltVal val="0"/>
                                          </p:val>
                                        </p:tav>
                                        <p:tav tm="100000">
                                          <p:val>
                                            <p:strVal val="#ppt_w"/>
                                          </p:val>
                                        </p:tav>
                                      </p:tavLst>
                                    </p:anim>
                                    <p:anim calcmode="lin" valueType="num">
                                      <p:cBhvr>
                                        <p:cTn id="99" dur="400" fill="hold"/>
                                        <p:tgtEl>
                                          <p:spTgt spid="84"/>
                                        </p:tgtEl>
                                        <p:attrNameLst>
                                          <p:attrName>ppt_h</p:attrName>
                                        </p:attrNameLst>
                                      </p:cBhvr>
                                      <p:tavLst>
                                        <p:tav tm="0">
                                          <p:val>
                                            <p:fltVal val="0"/>
                                          </p:val>
                                        </p:tav>
                                        <p:tav tm="100000">
                                          <p:val>
                                            <p:strVal val="#ppt_h"/>
                                          </p:val>
                                        </p:tav>
                                      </p:tavLst>
                                    </p:anim>
                                    <p:animEffect transition="in" filter="fade">
                                      <p:cBhvr>
                                        <p:cTn id="100" dur="400"/>
                                        <p:tgtEl>
                                          <p:spTgt spid="84"/>
                                        </p:tgtEl>
                                      </p:cBhvr>
                                    </p:animEffect>
                                  </p:childTnLst>
                                </p:cTn>
                              </p:par>
                            </p:childTnLst>
                          </p:cTn>
                        </p:par>
                        <p:par>
                          <p:cTn id="101" fill="hold">
                            <p:stCondLst>
                              <p:cond delay="7900"/>
                            </p:stCondLst>
                            <p:childTnLst>
                              <p:par>
                                <p:cTn id="102" presetID="53" presetClass="entr" presetSubtype="16" fill="hold" grpId="0" nodeType="afterEffect">
                                  <p:stCondLst>
                                    <p:cond delay="0"/>
                                  </p:stCondLst>
                                  <p:childTnLst>
                                    <p:set>
                                      <p:cBhvr>
                                        <p:cTn id="103" dur="1" fill="hold">
                                          <p:stCondLst>
                                            <p:cond delay="0"/>
                                          </p:stCondLst>
                                        </p:cTn>
                                        <p:tgtEl>
                                          <p:spTgt spid="85">
                                            <p:txEl>
                                              <p:pRg st="0" end="0"/>
                                            </p:txEl>
                                          </p:spTgt>
                                        </p:tgtEl>
                                        <p:attrNameLst>
                                          <p:attrName>style.visibility</p:attrName>
                                        </p:attrNameLst>
                                      </p:cBhvr>
                                      <p:to>
                                        <p:strVal val="visible"/>
                                      </p:to>
                                    </p:set>
                                    <p:anim calcmode="lin" valueType="num">
                                      <p:cBhvr>
                                        <p:cTn id="104" dur="300" fill="hold"/>
                                        <p:tgtEl>
                                          <p:spTgt spid="85">
                                            <p:txEl>
                                              <p:pRg st="0" end="0"/>
                                            </p:txEl>
                                          </p:spTgt>
                                        </p:tgtEl>
                                        <p:attrNameLst>
                                          <p:attrName>ppt_w</p:attrName>
                                        </p:attrNameLst>
                                      </p:cBhvr>
                                      <p:tavLst>
                                        <p:tav tm="0">
                                          <p:val>
                                            <p:fltVal val="0"/>
                                          </p:val>
                                        </p:tav>
                                        <p:tav tm="100000">
                                          <p:val>
                                            <p:strVal val="#ppt_w"/>
                                          </p:val>
                                        </p:tav>
                                      </p:tavLst>
                                    </p:anim>
                                    <p:anim calcmode="lin" valueType="num">
                                      <p:cBhvr>
                                        <p:cTn id="105" dur="300" fill="hold"/>
                                        <p:tgtEl>
                                          <p:spTgt spid="85">
                                            <p:txEl>
                                              <p:pRg st="0" end="0"/>
                                            </p:txEl>
                                          </p:spTgt>
                                        </p:tgtEl>
                                        <p:attrNameLst>
                                          <p:attrName>ppt_h</p:attrName>
                                        </p:attrNameLst>
                                      </p:cBhvr>
                                      <p:tavLst>
                                        <p:tav tm="0">
                                          <p:val>
                                            <p:fltVal val="0"/>
                                          </p:val>
                                        </p:tav>
                                        <p:tav tm="100000">
                                          <p:val>
                                            <p:strVal val="#ppt_h"/>
                                          </p:val>
                                        </p:tav>
                                      </p:tavLst>
                                    </p:anim>
                                    <p:animEffect transition="in" filter="fade">
                                      <p:cBhvr>
                                        <p:cTn id="106" dur="300"/>
                                        <p:tgtEl>
                                          <p:spTgt spid="85">
                                            <p:txEl>
                                              <p:pRg st="0" end="0"/>
                                            </p:txEl>
                                          </p:spTgt>
                                        </p:tgtEl>
                                      </p:cBhvr>
                                    </p:animEffect>
                                  </p:childTnLst>
                                </p:cTn>
                              </p:par>
                              <p:par>
                                <p:cTn id="107" presetID="42" presetClass="entr" presetSubtype="0" fill="hold" grpId="0" nodeType="withEffect">
                                  <p:stCondLst>
                                    <p:cond delay="200"/>
                                  </p:stCondLst>
                                  <p:childTnLst>
                                    <p:set>
                                      <p:cBhvr>
                                        <p:cTn id="108" dur="1" fill="hold">
                                          <p:stCondLst>
                                            <p:cond delay="0"/>
                                          </p:stCondLst>
                                        </p:cTn>
                                        <p:tgtEl>
                                          <p:spTgt spid="86">
                                            <p:txEl>
                                              <p:pRg st="0" end="0"/>
                                            </p:txEl>
                                          </p:spTgt>
                                        </p:tgtEl>
                                        <p:attrNameLst>
                                          <p:attrName>style.visibility</p:attrName>
                                        </p:attrNameLst>
                                      </p:cBhvr>
                                      <p:to>
                                        <p:strVal val="visible"/>
                                      </p:to>
                                    </p:set>
                                    <p:animEffect transition="in" filter="fade">
                                      <p:cBhvr>
                                        <p:cTn id="109" dur="500"/>
                                        <p:tgtEl>
                                          <p:spTgt spid="86">
                                            <p:txEl>
                                              <p:pRg st="0" end="0"/>
                                            </p:txEl>
                                          </p:spTgt>
                                        </p:tgtEl>
                                      </p:cBhvr>
                                    </p:animEffect>
                                    <p:anim calcmode="lin" valueType="num">
                                      <p:cBhvr>
                                        <p:cTn id="110" dur="500" fill="hold"/>
                                        <p:tgtEl>
                                          <p:spTgt spid="86">
                                            <p:txEl>
                                              <p:pRg st="0" end="0"/>
                                            </p:txEl>
                                          </p:spTgt>
                                        </p:tgtEl>
                                        <p:attrNameLst>
                                          <p:attrName>ppt_x</p:attrName>
                                        </p:attrNameLst>
                                      </p:cBhvr>
                                      <p:tavLst>
                                        <p:tav tm="0">
                                          <p:val>
                                            <p:strVal val="#ppt_x"/>
                                          </p:val>
                                        </p:tav>
                                        <p:tav tm="100000">
                                          <p:val>
                                            <p:strVal val="#ppt_x"/>
                                          </p:val>
                                        </p:tav>
                                      </p:tavLst>
                                    </p:anim>
                                    <p:anim calcmode="lin" valueType="num">
                                      <p:cBhvr>
                                        <p:cTn id="111" dur="500" fill="hold"/>
                                        <p:tgtEl>
                                          <p:spTgt spid="86">
                                            <p:txEl>
                                              <p:pRg st="0" end="0"/>
                                            </p:txEl>
                                          </p:spTgt>
                                        </p:tgtEl>
                                        <p:attrNameLst>
                                          <p:attrName>ppt_y</p:attrName>
                                        </p:attrNameLst>
                                      </p:cBhvr>
                                      <p:tavLst>
                                        <p:tav tm="0">
                                          <p:val>
                                            <p:strVal val="#ppt_y+.1"/>
                                          </p:val>
                                        </p:tav>
                                        <p:tav tm="100000">
                                          <p:val>
                                            <p:strVal val="#ppt_y"/>
                                          </p:val>
                                        </p:tav>
                                      </p:tavLst>
                                    </p:anim>
                                  </p:childTnLst>
                                </p:cTn>
                              </p:par>
                              <p:par>
                                <p:cTn id="112" presetID="10" presetClass="entr" presetSubtype="0" fill="hold" grpId="0" nodeType="withEffect">
                                  <p:stCondLst>
                                    <p:cond delay="800"/>
                                  </p:stCondLst>
                                  <p:childTnLst>
                                    <p:set>
                                      <p:cBhvr>
                                        <p:cTn id="113" dur="1" fill="hold">
                                          <p:stCondLst>
                                            <p:cond delay="0"/>
                                          </p:stCondLst>
                                        </p:cTn>
                                        <p:tgtEl>
                                          <p:spTgt spid="87">
                                            <p:txEl>
                                              <p:pRg st="0" end="0"/>
                                            </p:txEl>
                                          </p:spTgt>
                                        </p:tgtEl>
                                        <p:attrNameLst>
                                          <p:attrName>style.visibility</p:attrName>
                                        </p:attrNameLst>
                                      </p:cBhvr>
                                      <p:to>
                                        <p:strVal val="visible"/>
                                      </p:to>
                                    </p:set>
                                    <p:animEffect transition="in" filter="fade">
                                      <p:cBhvr>
                                        <p:cTn id="114" dur="500"/>
                                        <p:tgtEl>
                                          <p:spTgt spid="87">
                                            <p:txEl>
                                              <p:pRg st="0" end="0"/>
                                            </p:txEl>
                                          </p:spTgt>
                                        </p:tgtEl>
                                      </p:cBhvr>
                                    </p:animEffect>
                                  </p:childTnLst>
                                </p:cTn>
                              </p:par>
                            </p:childTnLst>
                          </p:cTn>
                        </p:par>
                        <p:par>
                          <p:cTn id="115" fill="hold">
                            <p:stCondLst>
                              <p:cond delay="9200"/>
                            </p:stCondLst>
                            <p:childTnLst>
                              <p:par>
                                <p:cTn id="116" presetID="53" presetClass="entr" presetSubtype="16" fill="hold" grpId="0" nodeType="afterEffect">
                                  <p:stCondLst>
                                    <p:cond delay="0"/>
                                  </p:stCondLst>
                                  <p:childTnLst>
                                    <p:set>
                                      <p:cBhvr>
                                        <p:cTn id="117" dur="1" fill="hold">
                                          <p:stCondLst>
                                            <p:cond delay="0"/>
                                          </p:stCondLst>
                                        </p:cTn>
                                        <p:tgtEl>
                                          <p:spTgt spid="88"/>
                                        </p:tgtEl>
                                        <p:attrNameLst>
                                          <p:attrName>style.visibility</p:attrName>
                                        </p:attrNameLst>
                                      </p:cBhvr>
                                      <p:to>
                                        <p:strVal val="visible"/>
                                      </p:to>
                                    </p:set>
                                    <p:anim calcmode="lin" valueType="num">
                                      <p:cBhvr>
                                        <p:cTn id="118" dur="400" fill="hold"/>
                                        <p:tgtEl>
                                          <p:spTgt spid="88"/>
                                        </p:tgtEl>
                                        <p:attrNameLst>
                                          <p:attrName>ppt_w</p:attrName>
                                        </p:attrNameLst>
                                      </p:cBhvr>
                                      <p:tavLst>
                                        <p:tav tm="0">
                                          <p:val>
                                            <p:fltVal val="0"/>
                                          </p:val>
                                        </p:tav>
                                        <p:tav tm="100000">
                                          <p:val>
                                            <p:strVal val="#ppt_w"/>
                                          </p:val>
                                        </p:tav>
                                      </p:tavLst>
                                    </p:anim>
                                    <p:anim calcmode="lin" valueType="num">
                                      <p:cBhvr>
                                        <p:cTn id="119" dur="400" fill="hold"/>
                                        <p:tgtEl>
                                          <p:spTgt spid="88"/>
                                        </p:tgtEl>
                                        <p:attrNameLst>
                                          <p:attrName>ppt_h</p:attrName>
                                        </p:attrNameLst>
                                      </p:cBhvr>
                                      <p:tavLst>
                                        <p:tav tm="0">
                                          <p:val>
                                            <p:fltVal val="0"/>
                                          </p:val>
                                        </p:tav>
                                        <p:tav tm="100000">
                                          <p:val>
                                            <p:strVal val="#ppt_h"/>
                                          </p:val>
                                        </p:tav>
                                      </p:tavLst>
                                    </p:anim>
                                    <p:animEffect transition="in" filter="fade">
                                      <p:cBhvr>
                                        <p:cTn id="120" dur="400"/>
                                        <p:tgtEl>
                                          <p:spTgt spid="88"/>
                                        </p:tgtEl>
                                      </p:cBhvr>
                                    </p:animEffect>
                                  </p:childTnLst>
                                </p:cTn>
                              </p:par>
                            </p:childTnLst>
                          </p:cTn>
                        </p:par>
                        <p:par>
                          <p:cTn id="121" fill="hold">
                            <p:stCondLst>
                              <p:cond delay="9600"/>
                            </p:stCondLst>
                            <p:childTnLst>
                              <p:par>
                                <p:cTn id="122" presetID="53" presetClass="entr" presetSubtype="16" fill="hold" grpId="0" nodeType="afterEffect">
                                  <p:stCondLst>
                                    <p:cond delay="0"/>
                                  </p:stCondLst>
                                  <p:childTnLst>
                                    <p:set>
                                      <p:cBhvr>
                                        <p:cTn id="123" dur="1" fill="hold">
                                          <p:stCondLst>
                                            <p:cond delay="0"/>
                                          </p:stCondLst>
                                        </p:cTn>
                                        <p:tgtEl>
                                          <p:spTgt spid="89">
                                            <p:txEl>
                                              <p:pRg st="0" end="0"/>
                                            </p:txEl>
                                          </p:spTgt>
                                        </p:tgtEl>
                                        <p:attrNameLst>
                                          <p:attrName>style.visibility</p:attrName>
                                        </p:attrNameLst>
                                      </p:cBhvr>
                                      <p:to>
                                        <p:strVal val="visible"/>
                                      </p:to>
                                    </p:set>
                                    <p:anim calcmode="lin" valueType="num">
                                      <p:cBhvr>
                                        <p:cTn id="124" dur="300" fill="hold"/>
                                        <p:tgtEl>
                                          <p:spTgt spid="89">
                                            <p:txEl>
                                              <p:pRg st="0" end="0"/>
                                            </p:txEl>
                                          </p:spTgt>
                                        </p:tgtEl>
                                        <p:attrNameLst>
                                          <p:attrName>ppt_w</p:attrName>
                                        </p:attrNameLst>
                                      </p:cBhvr>
                                      <p:tavLst>
                                        <p:tav tm="0">
                                          <p:val>
                                            <p:fltVal val="0"/>
                                          </p:val>
                                        </p:tav>
                                        <p:tav tm="100000">
                                          <p:val>
                                            <p:strVal val="#ppt_w"/>
                                          </p:val>
                                        </p:tav>
                                      </p:tavLst>
                                    </p:anim>
                                    <p:anim calcmode="lin" valueType="num">
                                      <p:cBhvr>
                                        <p:cTn id="125" dur="300" fill="hold"/>
                                        <p:tgtEl>
                                          <p:spTgt spid="89">
                                            <p:txEl>
                                              <p:pRg st="0" end="0"/>
                                            </p:txEl>
                                          </p:spTgt>
                                        </p:tgtEl>
                                        <p:attrNameLst>
                                          <p:attrName>ppt_h</p:attrName>
                                        </p:attrNameLst>
                                      </p:cBhvr>
                                      <p:tavLst>
                                        <p:tav tm="0">
                                          <p:val>
                                            <p:fltVal val="0"/>
                                          </p:val>
                                        </p:tav>
                                        <p:tav tm="100000">
                                          <p:val>
                                            <p:strVal val="#ppt_h"/>
                                          </p:val>
                                        </p:tav>
                                      </p:tavLst>
                                    </p:anim>
                                    <p:animEffect transition="in" filter="fade">
                                      <p:cBhvr>
                                        <p:cTn id="126" dur="300"/>
                                        <p:tgtEl>
                                          <p:spTgt spid="89">
                                            <p:txEl>
                                              <p:pRg st="0" end="0"/>
                                            </p:txEl>
                                          </p:spTgt>
                                        </p:tgtEl>
                                      </p:cBhvr>
                                    </p:animEffect>
                                  </p:childTnLst>
                                </p:cTn>
                              </p:par>
                              <p:par>
                                <p:cTn id="127" presetID="42" presetClass="entr" presetSubtype="0" fill="hold" grpId="0" nodeType="withEffect">
                                  <p:stCondLst>
                                    <p:cond delay="200"/>
                                  </p:stCondLst>
                                  <p:childTnLst>
                                    <p:set>
                                      <p:cBhvr>
                                        <p:cTn id="128" dur="1" fill="hold">
                                          <p:stCondLst>
                                            <p:cond delay="0"/>
                                          </p:stCondLst>
                                        </p:cTn>
                                        <p:tgtEl>
                                          <p:spTgt spid="90">
                                            <p:txEl>
                                              <p:pRg st="0" end="0"/>
                                            </p:txEl>
                                          </p:spTgt>
                                        </p:tgtEl>
                                        <p:attrNameLst>
                                          <p:attrName>style.visibility</p:attrName>
                                        </p:attrNameLst>
                                      </p:cBhvr>
                                      <p:to>
                                        <p:strVal val="visible"/>
                                      </p:to>
                                    </p:set>
                                    <p:animEffect transition="in" filter="fade">
                                      <p:cBhvr>
                                        <p:cTn id="129" dur="500"/>
                                        <p:tgtEl>
                                          <p:spTgt spid="90">
                                            <p:txEl>
                                              <p:pRg st="0" end="0"/>
                                            </p:txEl>
                                          </p:spTgt>
                                        </p:tgtEl>
                                      </p:cBhvr>
                                    </p:animEffect>
                                    <p:anim calcmode="lin" valueType="num">
                                      <p:cBhvr>
                                        <p:cTn id="130" dur="500" fill="hold"/>
                                        <p:tgtEl>
                                          <p:spTgt spid="90">
                                            <p:txEl>
                                              <p:pRg st="0" end="0"/>
                                            </p:txEl>
                                          </p:spTgt>
                                        </p:tgtEl>
                                        <p:attrNameLst>
                                          <p:attrName>ppt_x</p:attrName>
                                        </p:attrNameLst>
                                      </p:cBhvr>
                                      <p:tavLst>
                                        <p:tav tm="0">
                                          <p:val>
                                            <p:strVal val="#ppt_x"/>
                                          </p:val>
                                        </p:tav>
                                        <p:tav tm="100000">
                                          <p:val>
                                            <p:strVal val="#ppt_x"/>
                                          </p:val>
                                        </p:tav>
                                      </p:tavLst>
                                    </p:anim>
                                    <p:anim calcmode="lin" valueType="num">
                                      <p:cBhvr>
                                        <p:cTn id="131" dur="500" fill="hold"/>
                                        <p:tgtEl>
                                          <p:spTgt spid="90">
                                            <p:txEl>
                                              <p:pRg st="0" end="0"/>
                                            </p:txEl>
                                          </p:spTgt>
                                        </p:tgtEl>
                                        <p:attrNameLst>
                                          <p:attrName>ppt_y</p:attrName>
                                        </p:attrNameLst>
                                      </p:cBhvr>
                                      <p:tavLst>
                                        <p:tav tm="0">
                                          <p:val>
                                            <p:strVal val="#ppt_y+.1"/>
                                          </p:val>
                                        </p:tav>
                                        <p:tav tm="100000">
                                          <p:val>
                                            <p:strVal val="#ppt_y"/>
                                          </p:val>
                                        </p:tav>
                                      </p:tavLst>
                                    </p:anim>
                                  </p:childTnLst>
                                </p:cTn>
                              </p:par>
                              <p:par>
                                <p:cTn id="132" presetID="10" presetClass="entr" presetSubtype="0" fill="hold" grpId="0" nodeType="withEffect">
                                  <p:stCondLst>
                                    <p:cond delay="800"/>
                                  </p:stCondLst>
                                  <p:childTnLst>
                                    <p:set>
                                      <p:cBhvr>
                                        <p:cTn id="133" dur="1" fill="hold">
                                          <p:stCondLst>
                                            <p:cond delay="0"/>
                                          </p:stCondLst>
                                        </p:cTn>
                                        <p:tgtEl>
                                          <p:spTgt spid="91">
                                            <p:txEl>
                                              <p:pRg st="0" end="0"/>
                                            </p:txEl>
                                          </p:spTgt>
                                        </p:tgtEl>
                                        <p:attrNameLst>
                                          <p:attrName>style.visibility</p:attrName>
                                        </p:attrNameLst>
                                      </p:cBhvr>
                                      <p:to>
                                        <p:strVal val="visible"/>
                                      </p:to>
                                    </p:set>
                                    <p:animEffect transition="in" filter="fade">
                                      <p:cBhvr>
                                        <p:cTn id="134" dur="500"/>
                                        <p:tgtEl>
                                          <p:spTgt spid="91">
                                            <p:txEl>
                                              <p:pRg st="0" end="0"/>
                                            </p:txEl>
                                          </p:spTgt>
                                        </p:tgtEl>
                                      </p:cBhvr>
                                    </p:animEffect>
                                  </p:childTnLst>
                                </p:cTn>
                              </p:par>
                              <p:par>
                                <p:cTn id="135" presetID="42" presetClass="entr" presetSubtype="0" fill="hold" grpId="0" nodeType="withEffect">
                                  <p:stCondLst>
                                    <p:cond delay="200"/>
                                  </p:stCondLst>
                                  <p:childTnLst>
                                    <p:set>
                                      <p:cBhvr>
                                        <p:cTn id="136" dur="1" fill="hold">
                                          <p:stCondLst>
                                            <p:cond delay="0"/>
                                          </p:stCondLst>
                                        </p:cTn>
                                        <p:tgtEl>
                                          <p:spTgt spid="28">
                                            <p:txEl>
                                              <p:pRg st="0" end="0"/>
                                            </p:txEl>
                                          </p:spTgt>
                                        </p:tgtEl>
                                        <p:attrNameLst>
                                          <p:attrName>style.visibility</p:attrName>
                                        </p:attrNameLst>
                                      </p:cBhvr>
                                      <p:to>
                                        <p:strVal val="visible"/>
                                      </p:to>
                                    </p:set>
                                    <p:animEffect transition="in" filter="fade">
                                      <p:cBhvr>
                                        <p:cTn id="137" dur="400"/>
                                        <p:tgtEl>
                                          <p:spTgt spid="28">
                                            <p:txEl>
                                              <p:pRg st="0" end="0"/>
                                            </p:txEl>
                                          </p:spTgt>
                                        </p:tgtEl>
                                      </p:cBhvr>
                                    </p:animEffect>
                                    <p:anim calcmode="lin" valueType="num">
                                      <p:cBhvr>
                                        <p:cTn id="138" dur="4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139" dur="400" fill="hold"/>
                                        <p:tgtEl>
                                          <p:spTgt spid="28">
                                            <p:txEl>
                                              <p:pRg st="0" end="0"/>
                                            </p:txEl>
                                          </p:spTgt>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200"/>
                                  </p:stCondLst>
                                  <p:childTnLst>
                                    <p:set>
                                      <p:cBhvr>
                                        <p:cTn id="141" dur="1" fill="hold">
                                          <p:stCondLst>
                                            <p:cond delay="0"/>
                                          </p:stCondLst>
                                        </p:cTn>
                                        <p:tgtEl>
                                          <p:spTgt spid="29">
                                            <p:txEl>
                                              <p:pRg st="0" end="0"/>
                                            </p:txEl>
                                          </p:spTgt>
                                        </p:tgtEl>
                                        <p:attrNameLst>
                                          <p:attrName>style.visibility</p:attrName>
                                        </p:attrNameLst>
                                      </p:cBhvr>
                                      <p:to>
                                        <p:strVal val="visible"/>
                                      </p:to>
                                    </p:set>
                                    <p:animEffect transition="in" filter="fade">
                                      <p:cBhvr>
                                        <p:cTn id="142" dur="400"/>
                                        <p:tgtEl>
                                          <p:spTgt spid="29">
                                            <p:txEl>
                                              <p:pRg st="0" end="0"/>
                                            </p:txEl>
                                          </p:spTgt>
                                        </p:tgtEl>
                                      </p:cBhvr>
                                    </p:animEffect>
                                    <p:anim calcmode="lin" valueType="num">
                                      <p:cBhvr>
                                        <p:cTn id="143" dur="4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144" dur="400" fill="hold"/>
                                        <p:tgtEl>
                                          <p:spTgt spid="29">
                                            <p:txEl>
                                              <p:pRg st="0" end="0"/>
                                            </p:txEl>
                                          </p:spTgt>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200"/>
                                  </p:stCondLst>
                                  <p:childTnLst>
                                    <p:set>
                                      <p:cBhvr>
                                        <p:cTn id="146" dur="1" fill="hold">
                                          <p:stCondLst>
                                            <p:cond delay="0"/>
                                          </p:stCondLst>
                                        </p:cTn>
                                        <p:tgtEl>
                                          <p:spTgt spid="30">
                                            <p:txEl>
                                              <p:pRg st="0" end="0"/>
                                            </p:txEl>
                                          </p:spTgt>
                                        </p:tgtEl>
                                        <p:attrNameLst>
                                          <p:attrName>style.visibility</p:attrName>
                                        </p:attrNameLst>
                                      </p:cBhvr>
                                      <p:to>
                                        <p:strVal val="visible"/>
                                      </p:to>
                                    </p:set>
                                    <p:animEffect transition="in" filter="fade">
                                      <p:cBhvr>
                                        <p:cTn id="147" dur="400"/>
                                        <p:tgtEl>
                                          <p:spTgt spid="30">
                                            <p:txEl>
                                              <p:pRg st="0" end="0"/>
                                            </p:txEl>
                                          </p:spTgt>
                                        </p:tgtEl>
                                      </p:cBhvr>
                                    </p:animEffect>
                                    <p:anim calcmode="lin" valueType="num">
                                      <p:cBhvr>
                                        <p:cTn id="148" dur="4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149" dur="400" fill="hold"/>
                                        <p:tgtEl>
                                          <p:spTgt spid="30">
                                            <p:txEl>
                                              <p:pRg st="0" end="0"/>
                                            </p:txEl>
                                          </p:spTgt>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p:stCondLst>
                                    <p:cond delay="200"/>
                                  </p:stCondLst>
                                  <p:childTnLst>
                                    <p:set>
                                      <p:cBhvr>
                                        <p:cTn id="151" dur="1" fill="hold">
                                          <p:stCondLst>
                                            <p:cond delay="0"/>
                                          </p:stCondLst>
                                        </p:cTn>
                                        <p:tgtEl>
                                          <p:spTgt spid="31">
                                            <p:txEl>
                                              <p:pRg st="0" end="0"/>
                                            </p:txEl>
                                          </p:spTgt>
                                        </p:tgtEl>
                                        <p:attrNameLst>
                                          <p:attrName>style.visibility</p:attrName>
                                        </p:attrNameLst>
                                      </p:cBhvr>
                                      <p:to>
                                        <p:strVal val="visible"/>
                                      </p:to>
                                    </p:set>
                                    <p:animEffect transition="in" filter="fade">
                                      <p:cBhvr>
                                        <p:cTn id="152" dur="400"/>
                                        <p:tgtEl>
                                          <p:spTgt spid="31">
                                            <p:txEl>
                                              <p:pRg st="0" end="0"/>
                                            </p:txEl>
                                          </p:spTgt>
                                        </p:tgtEl>
                                      </p:cBhvr>
                                    </p:animEffect>
                                    <p:anim calcmode="lin" valueType="num">
                                      <p:cBhvr>
                                        <p:cTn id="153" dur="4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154" dur="400" fill="hold"/>
                                        <p:tgtEl>
                                          <p:spTgt spid="31">
                                            <p:txEl>
                                              <p:pRg st="0" end="0"/>
                                            </p:txEl>
                                          </p:spTgt>
                                        </p:tgtEl>
                                        <p:attrNameLst>
                                          <p:attrName>ppt_y</p:attrName>
                                        </p:attrNameLst>
                                      </p:cBhvr>
                                      <p:tavLst>
                                        <p:tav tm="0">
                                          <p:val>
                                            <p:strVal val="#ppt_y+.1"/>
                                          </p:val>
                                        </p:tav>
                                        <p:tav tm="100000">
                                          <p:val>
                                            <p:strVal val="#ppt_y"/>
                                          </p:val>
                                        </p:tav>
                                      </p:tavLst>
                                    </p:anim>
                                  </p:childTnLst>
                                </p:cTn>
                              </p:par>
                              <p:par>
                                <p:cTn id="155" presetID="42" presetClass="entr" presetSubtype="0" fill="hold" grpId="0" nodeType="withEffect">
                                  <p:stCondLst>
                                    <p:cond delay="200"/>
                                  </p:stCondLst>
                                  <p:childTnLst>
                                    <p:set>
                                      <p:cBhvr>
                                        <p:cTn id="156" dur="1" fill="hold">
                                          <p:stCondLst>
                                            <p:cond delay="0"/>
                                          </p:stCondLst>
                                        </p:cTn>
                                        <p:tgtEl>
                                          <p:spTgt spid="32">
                                            <p:txEl>
                                              <p:pRg st="0" end="0"/>
                                            </p:txEl>
                                          </p:spTgt>
                                        </p:tgtEl>
                                        <p:attrNameLst>
                                          <p:attrName>style.visibility</p:attrName>
                                        </p:attrNameLst>
                                      </p:cBhvr>
                                      <p:to>
                                        <p:strVal val="visible"/>
                                      </p:to>
                                    </p:set>
                                    <p:animEffect transition="in" filter="fade">
                                      <p:cBhvr>
                                        <p:cTn id="157" dur="400"/>
                                        <p:tgtEl>
                                          <p:spTgt spid="32">
                                            <p:txEl>
                                              <p:pRg st="0" end="0"/>
                                            </p:txEl>
                                          </p:spTgt>
                                        </p:tgtEl>
                                      </p:cBhvr>
                                    </p:animEffect>
                                    <p:anim calcmode="lin" valueType="num">
                                      <p:cBhvr>
                                        <p:cTn id="158" dur="4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159" dur="400" fill="hold"/>
                                        <p:tgtEl>
                                          <p:spTgt spid="32">
                                            <p:txEl>
                                              <p:pRg st="0" end="0"/>
                                            </p:txEl>
                                          </p:spTgt>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200"/>
                                  </p:stCondLst>
                                  <p:childTnLst>
                                    <p:set>
                                      <p:cBhvr>
                                        <p:cTn id="161" dur="1" fill="hold">
                                          <p:stCondLst>
                                            <p:cond delay="0"/>
                                          </p:stCondLst>
                                        </p:cTn>
                                        <p:tgtEl>
                                          <p:spTgt spid="33">
                                            <p:txEl>
                                              <p:pRg st="0" end="0"/>
                                            </p:txEl>
                                          </p:spTgt>
                                        </p:tgtEl>
                                        <p:attrNameLst>
                                          <p:attrName>style.visibility</p:attrName>
                                        </p:attrNameLst>
                                      </p:cBhvr>
                                      <p:to>
                                        <p:strVal val="visible"/>
                                      </p:to>
                                    </p:set>
                                    <p:animEffect transition="in" filter="fade">
                                      <p:cBhvr>
                                        <p:cTn id="162" dur="400"/>
                                        <p:tgtEl>
                                          <p:spTgt spid="33">
                                            <p:txEl>
                                              <p:pRg st="0" end="0"/>
                                            </p:txEl>
                                          </p:spTgt>
                                        </p:tgtEl>
                                      </p:cBhvr>
                                    </p:animEffect>
                                    <p:anim calcmode="lin" valueType="num">
                                      <p:cBhvr>
                                        <p:cTn id="163" dur="4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164" dur="400" fill="hold"/>
                                        <p:tgtEl>
                                          <p:spTgt spid="3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3" grpId="0" animBg="1"/>
      <p:bldP spid="13" grpId="0" build="p">
        <p:tmplLst>
          <p:tmpl lvl="1">
            <p:tnLst>
              <p:par>
                <p:cTn presetID="53" presetClass="entr" presetSubtype="16"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300" fill="hold"/>
                        <p:tgtEl>
                          <p:spTgt spid="13"/>
                        </p:tgtEl>
                        <p:attrNameLst>
                          <p:attrName>ppt_w</p:attrName>
                        </p:attrNameLst>
                      </p:cBhvr>
                      <p:tavLst>
                        <p:tav tm="0">
                          <p:val>
                            <p:fltVal val="0"/>
                          </p:val>
                        </p:tav>
                        <p:tav tm="100000">
                          <p:val>
                            <p:strVal val="#ppt_w"/>
                          </p:val>
                        </p:tav>
                      </p:tavLst>
                    </p:anim>
                    <p:anim calcmode="lin" valueType="num">
                      <p:cBhvr>
                        <p:cTn dur="300" fill="hold"/>
                        <p:tgtEl>
                          <p:spTgt spid="13"/>
                        </p:tgtEl>
                        <p:attrNameLst>
                          <p:attrName>ppt_h</p:attrName>
                        </p:attrNameLst>
                      </p:cBhvr>
                      <p:tavLst>
                        <p:tav tm="0">
                          <p:val>
                            <p:fltVal val="0"/>
                          </p:val>
                        </p:tav>
                        <p:tav tm="100000">
                          <p:val>
                            <p:strVal val="#ppt_h"/>
                          </p:val>
                        </p:tav>
                      </p:tavLst>
                    </p:anim>
                    <p:animEffect transition="in" filter="fade">
                      <p:cBhvr>
                        <p:cTn dur="300"/>
                        <p:tgtEl>
                          <p:spTgt spid="13"/>
                        </p:tgtEl>
                      </p:cBhvr>
                    </p:animEffect>
                  </p:childTnLst>
                </p:cTn>
              </p:par>
            </p:tnLst>
          </p:tmpl>
        </p:tmplLst>
      </p:bldP>
      <p:bldP spid="26" grpId="0" build="p">
        <p:tmplLst>
          <p:tmpl lvl="1">
            <p:tnLst>
              <p:par>
                <p:cTn presetID="42" presetClass="entr" presetSubtype="0" fill="hold" nodeType="withEffect">
                  <p:stCondLst>
                    <p:cond delay="20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anim calcmode="lin" valueType="num">
                      <p:cBhvr>
                        <p:cTn dur="500" fill="hold"/>
                        <p:tgtEl>
                          <p:spTgt spid="26"/>
                        </p:tgtEl>
                        <p:attrNameLst>
                          <p:attrName>ppt_x</p:attrName>
                        </p:attrNameLst>
                      </p:cBhvr>
                      <p:tavLst>
                        <p:tav tm="0">
                          <p:val>
                            <p:strVal val="#ppt_x"/>
                          </p:val>
                        </p:tav>
                        <p:tav tm="100000">
                          <p:val>
                            <p:strVal val="#ppt_x"/>
                          </p:val>
                        </p:tav>
                      </p:tavLst>
                    </p:anim>
                    <p:anim calcmode="lin" valueType="num">
                      <p:cBhvr>
                        <p:cTn dur="500" fill="hold"/>
                        <p:tgtEl>
                          <p:spTgt spid="26"/>
                        </p:tgtEl>
                        <p:attrNameLst>
                          <p:attrName>ppt_y</p:attrName>
                        </p:attrNameLst>
                      </p:cBhvr>
                      <p:tavLst>
                        <p:tav tm="0">
                          <p:val>
                            <p:strVal val="#ppt_y+.1"/>
                          </p:val>
                        </p:tav>
                        <p:tav tm="100000">
                          <p:val>
                            <p:strVal val="#ppt_y"/>
                          </p:val>
                        </p:tav>
                      </p:tavLst>
                    </p:anim>
                  </p:childTnLst>
                </p:cTn>
              </p:par>
            </p:tnLst>
          </p:tmpl>
        </p:tmplLst>
      </p:bldP>
      <p:bldP spid="27" grpId="0" build="p">
        <p:tmplLst>
          <p:tmpl lvl="1">
            <p:tnLst>
              <p:par>
                <p:cTn presetID="10" presetClass="entr" presetSubtype="0" fill="hold" nodeType="withEffect">
                  <p:stCondLst>
                    <p:cond delay="80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72" grpId="0" animBg="1"/>
      <p:bldP spid="73" grpId="0" build="p">
        <p:tmplLst>
          <p:tmpl lvl="1">
            <p:tnLst>
              <p:par>
                <p:cTn presetID="53" presetClass="entr" presetSubtype="16"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p:cTn dur="300" fill="hold"/>
                        <p:tgtEl>
                          <p:spTgt spid="73"/>
                        </p:tgtEl>
                        <p:attrNameLst>
                          <p:attrName>ppt_w</p:attrName>
                        </p:attrNameLst>
                      </p:cBhvr>
                      <p:tavLst>
                        <p:tav tm="0">
                          <p:val>
                            <p:fltVal val="0"/>
                          </p:val>
                        </p:tav>
                        <p:tav tm="100000">
                          <p:val>
                            <p:strVal val="#ppt_w"/>
                          </p:val>
                        </p:tav>
                      </p:tavLst>
                    </p:anim>
                    <p:anim calcmode="lin" valueType="num">
                      <p:cBhvr>
                        <p:cTn dur="300" fill="hold"/>
                        <p:tgtEl>
                          <p:spTgt spid="73"/>
                        </p:tgtEl>
                        <p:attrNameLst>
                          <p:attrName>ppt_h</p:attrName>
                        </p:attrNameLst>
                      </p:cBhvr>
                      <p:tavLst>
                        <p:tav tm="0">
                          <p:val>
                            <p:fltVal val="0"/>
                          </p:val>
                        </p:tav>
                        <p:tav tm="100000">
                          <p:val>
                            <p:strVal val="#ppt_h"/>
                          </p:val>
                        </p:tav>
                      </p:tavLst>
                    </p:anim>
                    <p:animEffect transition="in" filter="fade">
                      <p:cBhvr>
                        <p:cTn dur="300"/>
                        <p:tgtEl>
                          <p:spTgt spid="73"/>
                        </p:tgtEl>
                      </p:cBhvr>
                    </p:animEffect>
                  </p:childTnLst>
                </p:cTn>
              </p:par>
            </p:tnLst>
          </p:tmpl>
        </p:tmplLst>
      </p:bldP>
      <p:bldP spid="74" grpId="0" build="p">
        <p:tmplLst>
          <p:tmpl lvl="1">
            <p:tnLst>
              <p:par>
                <p:cTn presetID="42" presetClass="entr" presetSubtype="0" fill="hold" nodeType="withEffect">
                  <p:stCondLst>
                    <p:cond delay="200"/>
                  </p:stCondLst>
                  <p:childTnLst>
                    <p:set>
                      <p:cBhvr>
                        <p:cTn dur="1" fill="hold">
                          <p:stCondLst>
                            <p:cond delay="0"/>
                          </p:stCondLst>
                        </p:cTn>
                        <p:tgtEl>
                          <p:spTgt spid="74"/>
                        </p:tgtEl>
                        <p:attrNameLst>
                          <p:attrName>style.visibility</p:attrName>
                        </p:attrNameLst>
                      </p:cBhvr>
                      <p:to>
                        <p:strVal val="visible"/>
                      </p:to>
                    </p:set>
                    <p:animEffect transition="in" filter="fade">
                      <p:cBhvr>
                        <p:cTn dur="500"/>
                        <p:tgtEl>
                          <p:spTgt spid="74"/>
                        </p:tgtEl>
                      </p:cBhvr>
                    </p:animEffect>
                    <p:anim calcmode="lin" valueType="num">
                      <p:cBhvr>
                        <p:cTn dur="500" fill="hold"/>
                        <p:tgtEl>
                          <p:spTgt spid="74"/>
                        </p:tgtEl>
                        <p:attrNameLst>
                          <p:attrName>ppt_x</p:attrName>
                        </p:attrNameLst>
                      </p:cBhvr>
                      <p:tavLst>
                        <p:tav tm="0">
                          <p:val>
                            <p:strVal val="#ppt_x"/>
                          </p:val>
                        </p:tav>
                        <p:tav tm="100000">
                          <p:val>
                            <p:strVal val="#ppt_x"/>
                          </p:val>
                        </p:tav>
                      </p:tavLst>
                    </p:anim>
                    <p:anim calcmode="lin" valueType="num">
                      <p:cBhvr>
                        <p:cTn dur="500" fill="hold"/>
                        <p:tgtEl>
                          <p:spTgt spid="74"/>
                        </p:tgtEl>
                        <p:attrNameLst>
                          <p:attrName>ppt_y</p:attrName>
                        </p:attrNameLst>
                      </p:cBhvr>
                      <p:tavLst>
                        <p:tav tm="0">
                          <p:val>
                            <p:strVal val="#ppt_y+.1"/>
                          </p:val>
                        </p:tav>
                        <p:tav tm="100000">
                          <p:val>
                            <p:strVal val="#ppt_y"/>
                          </p:val>
                        </p:tav>
                      </p:tavLst>
                    </p:anim>
                  </p:childTnLst>
                </p:cTn>
              </p:par>
            </p:tnLst>
          </p:tmpl>
        </p:tmplLst>
      </p:bldP>
      <p:bldP spid="75" grpId="0" build="p">
        <p:tmplLst>
          <p:tmpl lvl="1">
            <p:tnLst>
              <p:par>
                <p:cTn presetID="10" presetClass="entr" presetSubtype="0" fill="hold" nodeType="withEffect">
                  <p:stCondLst>
                    <p:cond delay="800"/>
                  </p:stCondLst>
                  <p:childTnLst>
                    <p:set>
                      <p:cBhvr>
                        <p:cTn dur="1" fill="hold">
                          <p:stCondLst>
                            <p:cond delay="0"/>
                          </p:stCondLst>
                        </p:cTn>
                        <p:tgtEl>
                          <p:spTgt spid="75"/>
                        </p:tgtEl>
                        <p:attrNameLst>
                          <p:attrName>style.visibility</p:attrName>
                        </p:attrNameLst>
                      </p:cBhvr>
                      <p:to>
                        <p:strVal val="visible"/>
                      </p:to>
                    </p:set>
                    <p:animEffect transition="in" filter="fade">
                      <p:cBhvr>
                        <p:cTn dur="500"/>
                        <p:tgtEl>
                          <p:spTgt spid="75"/>
                        </p:tgtEl>
                      </p:cBhvr>
                    </p:animEffect>
                  </p:childTnLst>
                </p:cTn>
              </p:par>
            </p:tnLst>
          </p:tmpl>
        </p:tmplLst>
      </p:bldP>
      <p:bldP spid="76" grpId="0" animBg="1"/>
      <p:bldP spid="77" grpId="0" build="p">
        <p:tmplLst>
          <p:tmpl lvl="1">
            <p:tnLst>
              <p:par>
                <p:cTn presetID="53" presetClass="entr" presetSubtype="16" fill="hold" nodeType="afterEffect">
                  <p:stCondLst>
                    <p:cond delay="0"/>
                  </p:stCondLst>
                  <p:childTnLst>
                    <p:set>
                      <p:cBhvr>
                        <p:cTn dur="1" fill="hold">
                          <p:stCondLst>
                            <p:cond delay="0"/>
                          </p:stCondLst>
                        </p:cTn>
                        <p:tgtEl>
                          <p:spTgt spid="77"/>
                        </p:tgtEl>
                        <p:attrNameLst>
                          <p:attrName>style.visibility</p:attrName>
                        </p:attrNameLst>
                      </p:cBhvr>
                      <p:to>
                        <p:strVal val="visible"/>
                      </p:to>
                    </p:set>
                    <p:anim calcmode="lin" valueType="num">
                      <p:cBhvr>
                        <p:cTn dur="300" fill="hold"/>
                        <p:tgtEl>
                          <p:spTgt spid="77"/>
                        </p:tgtEl>
                        <p:attrNameLst>
                          <p:attrName>ppt_w</p:attrName>
                        </p:attrNameLst>
                      </p:cBhvr>
                      <p:tavLst>
                        <p:tav tm="0">
                          <p:val>
                            <p:fltVal val="0"/>
                          </p:val>
                        </p:tav>
                        <p:tav tm="100000">
                          <p:val>
                            <p:strVal val="#ppt_w"/>
                          </p:val>
                        </p:tav>
                      </p:tavLst>
                    </p:anim>
                    <p:anim calcmode="lin" valueType="num">
                      <p:cBhvr>
                        <p:cTn dur="300" fill="hold"/>
                        <p:tgtEl>
                          <p:spTgt spid="77"/>
                        </p:tgtEl>
                        <p:attrNameLst>
                          <p:attrName>ppt_h</p:attrName>
                        </p:attrNameLst>
                      </p:cBhvr>
                      <p:tavLst>
                        <p:tav tm="0">
                          <p:val>
                            <p:fltVal val="0"/>
                          </p:val>
                        </p:tav>
                        <p:tav tm="100000">
                          <p:val>
                            <p:strVal val="#ppt_h"/>
                          </p:val>
                        </p:tav>
                      </p:tavLst>
                    </p:anim>
                    <p:animEffect transition="in" filter="fade">
                      <p:cBhvr>
                        <p:cTn dur="300"/>
                        <p:tgtEl>
                          <p:spTgt spid="77"/>
                        </p:tgtEl>
                      </p:cBhvr>
                    </p:animEffect>
                  </p:childTnLst>
                </p:cTn>
              </p:par>
            </p:tnLst>
          </p:tmpl>
        </p:tmplLst>
      </p:bldP>
      <p:bldP spid="78" grpId="0" build="p">
        <p:tmplLst>
          <p:tmpl lvl="1">
            <p:tnLst>
              <p:par>
                <p:cTn presetID="42" presetClass="entr" presetSubtype="0" fill="hold" nodeType="withEffect">
                  <p:stCondLst>
                    <p:cond delay="200"/>
                  </p:stCondLst>
                  <p:childTnLst>
                    <p:set>
                      <p:cBhvr>
                        <p:cTn dur="1" fill="hold">
                          <p:stCondLst>
                            <p:cond delay="0"/>
                          </p:stCondLst>
                        </p:cTn>
                        <p:tgtEl>
                          <p:spTgt spid="78"/>
                        </p:tgtEl>
                        <p:attrNameLst>
                          <p:attrName>style.visibility</p:attrName>
                        </p:attrNameLst>
                      </p:cBhvr>
                      <p:to>
                        <p:strVal val="visible"/>
                      </p:to>
                    </p:set>
                    <p:animEffect transition="in" filter="fade">
                      <p:cBhvr>
                        <p:cTn dur="500"/>
                        <p:tgtEl>
                          <p:spTgt spid="78"/>
                        </p:tgtEl>
                      </p:cBhvr>
                    </p:animEffect>
                    <p:anim calcmode="lin" valueType="num">
                      <p:cBhvr>
                        <p:cTn dur="500" fill="hold"/>
                        <p:tgtEl>
                          <p:spTgt spid="78"/>
                        </p:tgtEl>
                        <p:attrNameLst>
                          <p:attrName>ppt_x</p:attrName>
                        </p:attrNameLst>
                      </p:cBhvr>
                      <p:tavLst>
                        <p:tav tm="0">
                          <p:val>
                            <p:strVal val="#ppt_x"/>
                          </p:val>
                        </p:tav>
                        <p:tav tm="100000">
                          <p:val>
                            <p:strVal val="#ppt_x"/>
                          </p:val>
                        </p:tav>
                      </p:tavLst>
                    </p:anim>
                    <p:anim calcmode="lin" valueType="num">
                      <p:cBhvr>
                        <p:cTn dur="500" fill="hold"/>
                        <p:tgtEl>
                          <p:spTgt spid="78"/>
                        </p:tgtEl>
                        <p:attrNameLst>
                          <p:attrName>ppt_y</p:attrName>
                        </p:attrNameLst>
                      </p:cBhvr>
                      <p:tavLst>
                        <p:tav tm="0">
                          <p:val>
                            <p:strVal val="#ppt_y+.1"/>
                          </p:val>
                        </p:tav>
                        <p:tav tm="100000">
                          <p:val>
                            <p:strVal val="#ppt_y"/>
                          </p:val>
                        </p:tav>
                      </p:tavLst>
                    </p:anim>
                  </p:childTnLst>
                </p:cTn>
              </p:par>
            </p:tnLst>
          </p:tmpl>
        </p:tmplLst>
      </p:bldP>
      <p:bldP spid="79" grpId="0" build="p">
        <p:tmplLst>
          <p:tmpl lvl="1">
            <p:tnLst>
              <p:par>
                <p:cTn presetID="10" presetClass="entr" presetSubtype="0" fill="hold" nodeType="withEffect">
                  <p:stCondLst>
                    <p:cond delay="800"/>
                  </p:stCondLst>
                  <p:childTnLst>
                    <p:set>
                      <p:cBhvr>
                        <p:cTn dur="1" fill="hold">
                          <p:stCondLst>
                            <p:cond delay="0"/>
                          </p:stCondLst>
                        </p:cTn>
                        <p:tgtEl>
                          <p:spTgt spid="79"/>
                        </p:tgtEl>
                        <p:attrNameLst>
                          <p:attrName>style.visibility</p:attrName>
                        </p:attrNameLst>
                      </p:cBhvr>
                      <p:to>
                        <p:strVal val="visible"/>
                      </p:to>
                    </p:set>
                    <p:animEffect transition="in" filter="fade">
                      <p:cBhvr>
                        <p:cTn dur="500"/>
                        <p:tgtEl>
                          <p:spTgt spid="79"/>
                        </p:tgtEl>
                      </p:cBhvr>
                    </p:animEffect>
                  </p:childTnLst>
                </p:cTn>
              </p:par>
            </p:tnLst>
          </p:tmpl>
        </p:tmplLst>
      </p:bldP>
      <p:bldP spid="80" grpId="0" animBg="1"/>
      <p:bldP spid="81" grpId="0" build="p">
        <p:tmplLst>
          <p:tmpl lvl="1">
            <p:tnLst>
              <p:par>
                <p:cTn presetID="53" presetClass="entr" presetSubtype="16" fill="hold" nodeType="afterEffect">
                  <p:stCondLst>
                    <p:cond delay="0"/>
                  </p:stCondLst>
                  <p:childTnLst>
                    <p:set>
                      <p:cBhvr>
                        <p:cTn dur="1" fill="hold">
                          <p:stCondLst>
                            <p:cond delay="0"/>
                          </p:stCondLst>
                        </p:cTn>
                        <p:tgtEl>
                          <p:spTgt spid="81"/>
                        </p:tgtEl>
                        <p:attrNameLst>
                          <p:attrName>style.visibility</p:attrName>
                        </p:attrNameLst>
                      </p:cBhvr>
                      <p:to>
                        <p:strVal val="visible"/>
                      </p:to>
                    </p:set>
                    <p:anim calcmode="lin" valueType="num">
                      <p:cBhvr>
                        <p:cTn dur="300" fill="hold"/>
                        <p:tgtEl>
                          <p:spTgt spid="81"/>
                        </p:tgtEl>
                        <p:attrNameLst>
                          <p:attrName>ppt_w</p:attrName>
                        </p:attrNameLst>
                      </p:cBhvr>
                      <p:tavLst>
                        <p:tav tm="0">
                          <p:val>
                            <p:fltVal val="0"/>
                          </p:val>
                        </p:tav>
                        <p:tav tm="100000">
                          <p:val>
                            <p:strVal val="#ppt_w"/>
                          </p:val>
                        </p:tav>
                      </p:tavLst>
                    </p:anim>
                    <p:anim calcmode="lin" valueType="num">
                      <p:cBhvr>
                        <p:cTn dur="300" fill="hold"/>
                        <p:tgtEl>
                          <p:spTgt spid="81"/>
                        </p:tgtEl>
                        <p:attrNameLst>
                          <p:attrName>ppt_h</p:attrName>
                        </p:attrNameLst>
                      </p:cBhvr>
                      <p:tavLst>
                        <p:tav tm="0">
                          <p:val>
                            <p:fltVal val="0"/>
                          </p:val>
                        </p:tav>
                        <p:tav tm="100000">
                          <p:val>
                            <p:strVal val="#ppt_h"/>
                          </p:val>
                        </p:tav>
                      </p:tavLst>
                    </p:anim>
                    <p:animEffect transition="in" filter="fade">
                      <p:cBhvr>
                        <p:cTn dur="300"/>
                        <p:tgtEl>
                          <p:spTgt spid="81"/>
                        </p:tgtEl>
                      </p:cBhvr>
                    </p:animEffect>
                  </p:childTnLst>
                </p:cTn>
              </p:par>
            </p:tnLst>
          </p:tmpl>
        </p:tmplLst>
      </p:bldP>
      <p:bldP spid="82" grpId="0" build="p">
        <p:tmplLst>
          <p:tmpl lvl="1">
            <p:tnLst>
              <p:par>
                <p:cTn presetID="42" presetClass="entr" presetSubtype="0" fill="hold" nodeType="withEffect">
                  <p:stCondLst>
                    <p:cond delay="200"/>
                  </p:stCondLst>
                  <p:childTnLst>
                    <p:set>
                      <p:cBhvr>
                        <p:cTn dur="1" fill="hold">
                          <p:stCondLst>
                            <p:cond delay="0"/>
                          </p:stCondLst>
                        </p:cTn>
                        <p:tgtEl>
                          <p:spTgt spid="82"/>
                        </p:tgtEl>
                        <p:attrNameLst>
                          <p:attrName>style.visibility</p:attrName>
                        </p:attrNameLst>
                      </p:cBhvr>
                      <p:to>
                        <p:strVal val="visible"/>
                      </p:to>
                    </p:set>
                    <p:animEffect transition="in" filter="fade">
                      <p:cBhvr>
                        <p:cTn dur="500"/>
                        <p:tgtEl>
                          <p:spTgt spid="82"/>
                        </p:tgtEl>
                      </p:cBhvr>
                    </p:animEffect>
                    <p:anim calcmode="lin" valueType="num">
                      <p:cBhvr>
                        <p:cTn dur="500" fill="hold"/>
                        <p:tgtEl>
                          <p:spTgt spid="82"/>
                        </p:tgtEl>
                        <p:attrNameLst>
                          <p:attrName>ppt_x</p:attrName>
                        </p:attrNameLst>
                      </p:cBhvr>
                      <p:tavLst>
                        <p:tav tm="0">
                          <p:val>
                            <p:strVal val="#ppt_x"/>
                          </p:val>
                        </p:tav>
                        <p:tav tm="100000">
                          <p:val>
                            <p:strVal val="#ppt_x"/>
                          </p:val>
                        </p:tav>
                      </p:tavLst>
                    </p:anim>
                    <p:anim calcmode="lin" valueType="num">
                      <p:cBhvr>
                        <p:cTn dur="500" fill="hold"/>
                        <p:tgtEl>
                          <p:spTgt spid="82"/>
                        </p:tgtEl>
                        <p:attrNameLst>
                          <p:attrName>ppt_y</p:attrName>
                        </p:attrNameLst>
                      </p:cBhvr>
                      <p:tavLst>
                        <p:tav tm="0">
                          <p:val>
                            <p:strVal val="#ppt_y+.1"/>
                          </p:val>
                        </p:tav>
                        <p:tav tm="100000">
                          <p:val>
                            <p:strVal val="#ppt_y"/>
                          </p:val>
                        </p:tav>
                      </p:tavLst>
                    </p:anim>
                  </p:childTnLst>
                </p:cTn>
              </p:par>
            </p:tnLst>
          </p:tmpl>
        </p:tmplLst>
      </p:bldP>
      <p:bldP spid="83" grpId="0" build="p">
        <p:tmplLst>
          <p:tmpl lvl="1">
            <p:tnLst>
              <p:par>
                <p:cTn presetID="10" presetClass="entr" presetSubtype="0" fill="hold" nodeType="withEffect">
                  <p:stCondLst>
                    <p:cond delay="800"/>
                  </p:stCondLst>
                  <p:childTnLst>
                    <p:set>
                      <p:cBhvr>
                        <p:cTn dur="1" fill="hold">
                          <p:stCondLst>
                            <p:cond delay="0"/>
                          </p:stCondLst>
                        </p:cTn>
                        <p:tgtEl>
                          <p:spTgt spid="83"/>
                        </p:tgtEl>
                        <p:attrNameLst>
                          <p:attrName>style.visibility</p:attrName>
                        </p:attrNameLst>
                      </p:cBhvr>
                      <p:to>
                        <p:strVal val="visible"/>
                      </p:to>
                    </p:set>
                    <p:animEffect transition="in" filter="fade">
                      <p:cBhvr>
                        <p:cTn dur="500"/>
                        <p:tgtEl>
                          <p:spTgt spid="83"/>
                        </p:tgtEl>
                      </p:cBhvr>
                    </p:animEffect>
                  </p:childTnLst>
                </p:cTn>
              </p:par>
            </p:tnLst>
          </p:tmpl>
        </p:tmplLst>
      </p:bldP>
      <p:bldP spid="84" grpId="0" animBg="1"/>
      <p:bldP spid="85" grpId="0" build="p">
        <p:tmplLst>
          <p:tmpl lvl="1">
            <p:tnLst>
              <p:par>
                <p:cTn presetID="53" presetClass="entr" presetSubtype="16" fill="hold" nodeType="afterEffect">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p:cTn dur="300" fill="hold"/>
                        <p:tgtEl>
                          <p:spTgt spid="85"/>
                        </p:tgtEl>
                        <p:attrNameLst>
                          <p:attrName>ppt_w</p:attrName>
                        </p:attrNameLst>
                      </p:cBhvr>
                      <p:tavLst>
                        <p:tav tm="0">
                          <p:val>
                            <p:fltVal val="0"/>
                          </p:val>
                        </p:tav>
                        <p:tav tm="100000">
                          <p:val>
                            <p:strVal val="#ppt_w"/>
                          </p:val>
                        </p:tav>
                      </p:tavLst>
                    </p:anim>
                    <p:anim calcmode="lin" valueType="num">
                      <p:cBhvr>
                        <p:cTn dur="300" fill="hold"/>
                        <p:tgtEl>
                          <p:spTgt spid="85"/>
                        </p:tgtEl>
                        <p:attrNameLst>
                          <p:attrName>ppt_h</p:attrName>
                        </p:attrNameLst>
                      </p:cBhvr>
                      <p:tavLst>
                        <p:tav tm="0">
                          <p:val>
                            <p:fltVal val="0"/>
                          </p:val>
                        </p:tav>
                        <p:tav tm="100000">
                          <p:val>
                            <p:strVal val="#ppt_h"/>
                          </p:val>
                        </p:tav>
                      </p:tavLst>
                    </p:anim>
                    <p:animEffect transition="in" filter="fade">
                      <p:cBhvr>
                        <p:cTn dur="300"/>
                        <p:tgtEl>
                          <p:spTgt spid="85"/>
                        </p:tgtEl>
                      </p:cBhvr>
                    </p:animEffect>
                  </p:childTnLst>
                </p:cTn>
              </p:par>
            </p:tnLst>
          </p:tmpl>
        </p:tmplLst>
      </p:bldP>
      <p:bldP spid="86" grpId="0" build="p">
        <p:tmplLst>
          <p:tmpl lvl="1">
            <p:tnLst>
              <p:par>
                <p:cTn presetID="42" presetClass="entr" presetSubtype="0" fill="hold" nodeType="withEffect">
                  <p:stCondLst>
                    <p:cond delay="200"/>
                  </p:stCondLst>
                  <p:childTnLst>
                    <p:set>
                      <p:cBhvr>
                        <p:cTn dur="1" fill="hold">
                          <p:stCondLst>
                            <p:cond delay="0"/>
                          </p:stCondLst>
                        </p:cTn>
                        <p:tgtEl>
                          <p:spTgt spid="86"/>
                        </p:tgtEl>
                        <p:attrNameLst>
                          <p:attrName>style.visibility</p:attrName>
                        </p:attrNameLst>
                      </p:cBhvr>
                      <p:to>
                        <p:strVal val="visible"/>
                      </p:to>
                    </p:set>
                    <p:animEffect transition="in" filter="fade">
                      <p:cBhvr>
                        <p:cTn dur="500"/>
                        <p:tgtEl>
                          <p:spTgt spid="86"/>
                        </p:tgtEl>
                      </p:cBhvr>
                    </p:animEffect>
                    <p:anim calcmode="lin" valueType="num">
                      <p:cBhvr>
                        <p:cTn dur="500" fill="hold"/>
                        <p:tgtEl>
                          <p:spTgt spid="86"/>
                        </p:tgtEl>
                        <p:attrNameLst>
                          <p:attrName>ppt_x</p:attrName>
                        </p:attrNameLst>
                      </p:cBhvr>
                      <p:tavLst>
                        <p:tav tm="0">
                          <p:val>
                            <p:strVal val="#ppt_x"/>
                          </p:val>
                        </p:tav>
                        <p:tav tm="100000">
                          <p:val>
                            <p:strVal val="#ppt_x"/>
                          </p:val>
                        </p:tav>
                      </p:tavLst>
                    </p:anim>
                    <p:anim calcmode="lin" valueType="num">
                      <p:cBhvr>
                        <p:cTn dur="500" fill="hold"/>
                        <p:tgtEl>
                          <p:spTgt spid="86"/>
                        </p:tgtEl>
                        <p:attrNameLst>
                          <p:attrName>ppt_y</p:attrName>
                        </p:attrNameLst>
                      </p:cBhvr>
                      <p:tavLst>
                        <p:tav tm="0">
                          <p:val>
                            <p:strVal val="#ppt_y+.1"/>
                          </p:val>
                        </p:tav>
                        <p:tav tm="100000">
                          <p:val>
                            <p:strVal val="#ppt_y"/>
                          </p:val>
                        </p:tav>
                      </p:tavLst>
                    </p:anim>
                  </p:childTnLst>
                </p:cTn>
              </p:par>
            </p:tnLst>
          </p:tmpl>
        </p:tmplLst>
      </p:bldP>
      <p:bldP spid="87" grpId="0" build="p">
        <p:tmplLst>
          <p:tmpl lvl="1">
            <p:tnLst>
              <p:par>
                <p:cTn presetID="10" presetClass="entr" presetSubtype="0" fill="hold" nodeType="withEffect">
                  <p:stCondLst>
                    <p:cond delay="800"/>
                  </p:stCondLst>
                  <p:childTnLst>
                    <p:set>
                      <p:cBhvr>
                        <p:cTn dur="1" fill="hold">
                          <p:stCondLst>
                            <p:cond delay="0"/>
                          </p:stCondLst>
                        </p:cTn>
                        <p:tgtEl>
                          <p:spTgt spid="87"/>
                        </p:tgtEl>
                        <p:attrNameLst>
                          <p:attrName>style.visibility</p:attrName>
                        </p:attrNameLst>
                      </p:cBhvr>
                      <p:to>
                        <p:strVal val="visible"/>
                      </p:to>
                    </p:set>
                    <p:animEffect transition="in" filter="fade">
                      <p:cBhvr>
                        <p:cTn dur="500"/>
                        <p:tgtEl>
                          <p:spTgt spid="87"/>
                        </p:tgtEl>
                      </p:cBhvr>
                    </p:animEffect>
                  </p:childTnLst>
                </p:cTn>
              </p:par>
            </p:tnLst>
          </p:tmpl>
        </p:tmplLst>
      </p:bldP>
      <p:bldP spid="88" grpId="0" animBg="1"/>
      <p:bldP spid="89" grpId="0" build="p">
        <p:tmplLst>
          <p:tmpl lvl="1">
            <p:tnLst>
              <p:par>
                <p:cTn presetID="53" presetClass="entr" presetSubtype="16" fill="hold" nodeType="afterEffect">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p:cTn dur="300" fill="hold"/>
                        <p:tgtEl>
                          <p:spTgt spid="89"/>
                        </p:tgtEl>
                        <p:attrNameLst>
                          <p:attrName>ppt_w</p:attrName>
                        </p:attrNameLst>
                      </p:cBhvr>
                      <p:tavLst>
                        <p:tav tm="0">
                          <p:val>
                            <p:fltVal val="0"/>
                          </p:val>
                        </p:tav>
                        <p:tav tm="100000">
                          <p:val>
                            <p:strVal val="#ppt_w"/>
                          </p:val>
                        </p:tav>
                      </p:tavLst>
                    </p:anim>
                    <p:anim calcmode="lin" valueType="num">
                      <p:cBhvr>
                        <p:cTn dur="300" fill="hold"/>
                        <p:tgtEl>
                          <p:spTgt spid="89"/>
                        </p:tgtEl>
                        <p:attrNameLst>
                          <p:attrName>ppt_h</p:attrName>
                        </p:attrNameLst>
                      </p:cBhvr>
                      <p:tavLst>
                        <p:tav tm="0">
                          <p:val>
                            <p:fltVal val="0"/>
                          </p:val>
                        </p:tav>
                        <p:tav tm="100000">
                          <p:val>
                            <p:strVal val="#ppt_h"/>
                          </p:val>
                        </p:tav>
                      </p:tavLst>
                    </p:anim>
                    <p:animEffect transition="in" filter="fade">
                      <p:cBhvr>
                        <p:cTn dur="300"/>
                        <p:tgtEl>
                          <p:spTgt spid="89"/>
                        </p:tgtEl>
                      </p:cBhvr>
                    </p:animEffect>
                  </p:childTnLst>
                </p:cTn>
              </p:par>
            </p:tnLst>
          </p:tmpl>
        </p:tmplLst>
      </p:bldP>
      <p:bldP spid="90" grpId="0" build="p">
        <p:tmplLst>
          <p:tmpl lvl="1">
            <p:tnLst>
              <p:par>
                <p:cTn presetID="42" presetClass="entr" presetSubtype="0" fill="hold" nodeType="withEffect">
                  <p:stCondLst>
                    <p:cond delay="200"/>
                  </p:stCondLst>
                  <p:childTnLst>
                    <p:set>
                      <p:cBhvr>
                        <p:cTn dur="1" fill="hold">
                          <p:stCondLst>
                            <p:cond delay="0"/>
                          </p:stCondLst>
                        </p:cTn>
                        <p:tgtEl>
                          <p:spTgt spid="90"/>
                        </p:tgtEl>
                        <p:attrNameLst>
                          <p:attrName>style.visibility</p:attrName>
                        </p:attrNameLst>
                      </p:cBhvr>
                      <p:to>
                        <p:strVal val="visible"/>
                      </p:to>
                    </p:set>
                    <p:animEffect transition="in" filter="fade">
                      <p:cBhvr>
                        <p:cTn dur="500"/>
                        <p:tgtEl>
                          <p:spTgt spid="90"/>
                        </p:tgtEl>
                      </p:cBhvr>
                    </p:animEffect>
                    <p:anim calcmode="lin" valueType="num">
                      <p:cBhvr>
                        <p:cTn dur="500" fill="hold"/>
                        <p:tgtEl>
                          <p:spTgt spid="90"/>
                        </p:tgtEl>
                        <p:attrNameLst>
                          <p:attrName>ppt_x</p:attrName>
                        </p:attrNameLst>
                      </p:cBhvr>
                      <p:tavLst>
                        <p:tav tm="0">
                          <p:val>
                            <p:strVal val="#ppt_x"/>
                          </p:val>
                        </p:tav>
                        <p:tav tm="100000">
                          <p:val>
                            <p:strVal val="#ppt_x"/>
                          </p:val>
                        </p:tav>
                      </p:tavLst>
                    </p:anim>
                    <p:anim calcmode="lin" valueType="num">
                      <p:cBhvr>
                        <p:cTn dur="500" fill="hold"/>
                        <p:tgtEl>
                          <p:spTgt spid="90"/>
                        </p:tgtEl>
                        <p:attrNameLst>
                          <p:attrName>ppt_y</p:attrName>
                        </p:attrNameLst>
                      </p:cBhvr>
                      <p:tavLst>
                        <p:tav tm="0">
                          <p:val>
                            <p:strVal val="#ppt_y+.1"/>
                          </p:val>
                        </p:tav>
                        <p:tav tm="100000">
                          <p:val>
                            <p:strVal val="#ppt_y"/>
                          </p:val>
                        </p:tav>
                      </p:tavLst>
                    </p:anim>
                  </p:childTnLst>
                </p:cTn>
              </p:par>
            </p:tnLst>
          </p:tmpl>
        </p:tmplLst>
      </p:bldP>
      <p:bldP spid="91" grpId="0" build="p">
        <p:tmplLst>
          <p:tmpl lvl="1">
            <p:tnLst>
              <p:par>
                <p:cTn presetID="10" presetClass="entr" presetSubtype="0" fill="hold" nodeType="withEffect">
                  <p:stCondLst>
                    <p:cond delay="800"/>
                  </p:stCondLst>
                  <p:childTnLst>
                    <p:set>
                      <p:cBhvr>
                        <p:cTn dur="1" fill="hold">
                          <p:stCondLst>
                            <p:cond delay="0"/>
                          </p:stCondLst>
                        </p:cTn>
                        <p:tgtEl>
                          <p:spTgt spid="91"/>
                        </p:tgtEl>
                        <p:attrNameLst>
                          <p:attrName>style.visibility</p:attrName>
                        </p:attrNameLst>
                      </p:cBhvr>
                      <p:to>
                        <p:strVal val="visible"/>
                      </p:to>
                    </p:set>
                    <p:animEffect transition="in" filter="fade">
                      <p:cBhvr>
                        <p:cTn dur="500"/>
                        <p:tgtEl>
                          <p:spTgt spid="91"/>
                        </p:tgtEl>
                      </p:cBhvr>
                    </p:animEffect>
                  </p:childTnLst>
                </p:cTn>
              </p:par>
            </p:tnLst>
          </p:tmpl>
        </p:tmplLst>
      </p:bldP>
      <p:bldP spid="28" grpId="0" build="p">
        <p:tmplLst>
          <p:tmpl lvl="1">
            <p:tnLst>
              <p:par>
                <p:cTn presetID="42" presetClass="entr" presetSubtype="0" fill="hold" nodeType="withEffect">
                  <p:stCondLst>
                    <p:cond delay="200"/>
                  </p:stCondLst>
                  <p:childTnLst>
                    <p:set>
                      <p:cBhvr>
                        <p:cTn dur="1" fill="hold">
                          <p:stCondLst>
                            <p:cond delay="0"/>
                          </p:stCondLst>
                        </p:cTn>
                        <p:tgtEl>
                          <p:spTgt spid="28"/>
                        </p:tgtEl>
                        <p:attrNameLst>
                          <p:attrName>style.visibility</p:attrName>
                        </p:attrNameLst>
                      </p:cBhvr>
                      <p:to>
                        <p:strVal val="visible"/>
                      </p:to>
                    </p:set>
                    <p:animEffect transition="in" filter="fade">
                      <p:cBhvr>
                        <p:cTn dur="400"/>
                        <p:tgtEl>
                          <p:spTgt spid="28"/>
                        </p:tgtEl>
                      </p:cBhvr>
                    </p:animEffect>
                    <p:anim calcmode="lin" valueType="num">
                      <p:cBhvr>
                        <p:cTn dur="400" fill="hold"/>
                        <p:tgtEl>
                          <p:spTgt spid="28"/>
                        </p:tgtEl>
                        <p:attrNameLst>
                          <p:attrName>ppt_x</p:attrName>
                        </p:attrNameLst>
                      </p:cBhvr>
                      <p:tavLst>
                        <p:tav tm="0">
                          <p:val>
                            <p:strVal val="#ppt_x"/>
                          </p:val>
                        </p:tav>
                        <p:tav tm="100000">
                          <p:val>
                            <p:strVal val="#ppt_x"/>
                          </p:val>
                        </p:tav>
                      </p:tavLst>
                    </p:anim>
                    <p:anim calcmode="lin" valueType="num">
                      <p:cBhvr>
                        <p:cTn dur="400" fill="hold"/>
                        <p:tgtEl>
                          <p:spTgt spid="28"/>
                        </p:tgtEl>
                        <p:attrNameLst>
                          <p:attrName>ppt_y</p:attrName>
                        </p:attrNameLst>
                      </p:cBhvr>
                      <p:tavLst>
                        <p:tav tm="0">
                          <p:val>
                            <p:strVal val="#ppt_y+.1"/>
                          </p:val>
                        </p:tav>
                        <p:tav tm="100000">
                          <p:val>
                            <p:strVal val="#ppt_y"/>
                          </p:val>
                        </p:tav>
                      </p:tavLst>
                    </p:anim>
                  </p:childTnLst>
                </p:cTn>
              </p:par>
            </p:tnLst>
          </p:tmpl>
        </p:tmplLst>
      </p:bldP>
      <p:bldP spid="29" grpId="0" build="p">
        <p:tmplLst>
          <p:tmpl lvl="1">
            <p:tnLst>
              <p:par>
                <p:cTn presetID="42" presetClass="entr" presetSubtype="0" fill="hold" nodeType="withEffect">
                  <p:stCondLst>
                    <p:cond delay="200"/>
                  </p:stCondLst>
                  <p:childTnLst>
                    <p:set>
                      <p:cBhvr>
                        <p:cTn dur="1" fill="hold">
                          <p:stCondLst>
                            <p:cond delay="0"/>
                          </p:stCondLst>
                        </p:cTn>
                        <p:tgtEl>
                          <p:spTgt spid="29"/>
                        </p:tgtEl>
                        <p:attrNameLst>
                          <p:attrName>style.visibility</p:attrName>
                        </p:attrNameLst>
                      </p:cBhvr>
                      <p:to>
                        <p:strVal val="visible"/>
                      </p:to>
                    </p:set>
                    <p:animEffect transition="in" filter="fade">
                      <p:cBhvr>
                        <p:cTn dur="400"/>
                        <p:tgtEl>
                          <p:spTgt spid="29"/>
                        </p:tgtEl>
                      </p:cBhvr>
                    </p:animEffect>
                    <p:anim calcmode="lin" valueType="num">
                      <p:cBhvr>
                        <p:cTn dur="400" fill="hold"/>
                        <p:tgtEl>
                          <p:spTgt spid="29"/>
                        </p:tgtEl>
                        <p:attrNameLst>
                          <p:attrName>ppt_x</p:attrName>
                        </p:attrNameLst>
                      </p:cBhvr>
                      <p:tavLst>
                        <p:tav tm="0">
                          <p:val>
                            <p:strVal val="#ppt_x"/>
                          </p:val>
                        </p:tav>
                        <p:tav tm="100000">
                          <p:val>
                            <p:strVal val="#ppt_x"/>
                          </p:val>
                        </p:tav>
                      </p:tavLst>
                    </p:anim>
                    <p:anim calcmode="lin" valueType="num">
                      <p:cBhvr>
                        <p:cTn dur="400" fill="hold"/>
                        <p:tgtEl>
                          <p:spTgt spid="29"/>
                        </p:tgtEl>
                        <p:attrNameLst>
                          <p:attrName>ppt_y</p:attrName>
                        </p:attrNameLst>
                      </p:cBhvr>
                      <p:tavLst>
                        <p:tav tm="0">
                          <p:val>
                            <p:strVal val="#ppt_y+.1"/>
                          </p:val>
                        </p:tav>
                        <p:tav tm="100000">
                          <p:val>
                            <p:strVal val="#ppt_y"/>
                          </p:val>
                        </p:tav>
                      </p:tavLst>
                    </p:anim>
                  </p:childTnLst>
                </p:cTn>
              </p:par>
            </p:tnLst>
          </p:tmpl>
        </p:tmplLst>
      </p:bldP>
      <p:bldP spid="30" grpId="0" build="p">
        <p:tmplLst>
          <p:tmpl lvl="1">
            <p:tnLst>
              <p:par>
                <p:cTn presetID="42" presetClass="entr" presetSubtype="0" fill="hold" nodeType="withEffect">
                  <p:stCondLst>
                    <p:cond delay="200"/>
                  </p:stCondLst>
                  <p:childTnLst>
                    <p:set>
                      <p:cBhvr>
                        <p:cTn dur="1" fill="hold">
                          <p:stCondLst>
                            <p:cond delay="0"/>
                          </p:stCondLst>
                        </p:cTn>
                        <p:tgtEl>
                          <p:spTgt spid="30"/>
                        </p:tgtEl>
                        <p:attrNameLst>
                          <p:attrName>style.visibility</p:attrName>
                        </p:attrNameLst>
                      </p:cBhvr>
                      <p:to>
                        <p:strVal val="visible"/>
                      </p:to>
                    </p:set>
                    <p:animEffect transition="in" filter="fade">
                      <p:cBhvr>
                        <p:cTn dur="400"/>
                        <p:tgtEl>
                          <p:spTgt spid="30"/>
                        </p:tgtEl>
                      </p:cBhvr>
                    </p:animEffect>
                    <p:anim calcmode="lin" valueType="num">
                      <p:cBhvr>
                        <p:cTn dur="400" fill="hold"/>
                        <p:tgtEl>
                          <p:spTgt spid="30"/>
                        </p:tgtEl>
                        <p:attrNameLst>
                          <p:attrName>ppt_x</p:attrName>
                        </p:attrNameLst>
                      </p:cBhvr>
                      <p:tavLst>
                        <p:tav tm="0">
                          <p:val>
                            <p:strVal val="#ppt_x"/>
                          </p:val>
                        </p:tav>
                        <p:tav tm="100000">
                          <p:val>
                            <p:strVal val="#ppt_x"/>
                          </p:val>
                        </p:tav>
                      </p:tavLst>
                    </p:anim>
                    <p:anim calcmode="lin" valueType="num">
                      <p:cBhvr>
                        <p:cTn dur="400" fill="hold"/>
                        <p:tgtEl>
                          <p:spTgt spid="30"/>
                        </p:tgtEl>
                        <p:attrNameLst>
                          <p:attrName>ppt_y</p:attrName>
                        </p:attrNameLst>
                      </p:cBhvr>
                      <p:tavLst>
                        <p:tav tm="0">
                          <p:val>
                            <p:strVal val="#ppt_y+.1"/>
                          </p:val>
                        </p:tav>
                        <p:tav tm="100000">
                          <p:val>
                            <p:strVal val="#ppt_y"/>
                          </p:val>
                        </p:tav>
                      </p:tavLst>
                    </p:anim>
                  </p:childTnLst>
                </p:cTn>
              </p:par>
            </p:tnLst>
          </p:tmpl>
        </p:tmplLst>
      </p:bldP>
      <p:bldP spid="31" grpId="0" build="p">
        <p:tmplLst>
          <p:tmpl lvl="1">
            <p:tnLst>
              <p:par>
                <p:cTn presetID="42" presetClass="entr" presetSubtype="0" fill="hold" nodeType="withEffect">
                  <p:stCondLst>
                    <p:cond delay="200"/>
                  </p:stCondLst>
                  <p:childTnLst>
                    <p:set>
                      <p:cBhvr>
                        <p:cTn dur="1" fill="hold">
                          <p:stCondLst>
                            <p:cond delay="0"/>
                          </p:stCondLst>
                        </p:cTn>
                        <p:tgtEl>
                          <p:spTgt spid="31"/>
                        </p:tgtEl>
                        <p:attrNameLst>
                          <p:attrName>style.visibility</p:attrName>
                        </p:attrNameLst>
                      </p:cBhvr>
                      <p:to>
                        <p:strVal val="visible"/>
                      </p:to>
                    </p:set>
                    <p:animEffect transition="in" filter="fade">
                      <p:cBhvr>
                        <p:cTn dur="400"/>
                        <p:tgtEl>
                          <p:spTgt spid="31"/>
                        </p:tgtEl>
                      </p:cBhvr>
                    </p:animEffect>
                    <p:anim calcmode="lin" valueType="num">
                      <p:cBhvr>
                        <p:cTn dur="400" fill="hold"/>
                        <p:tgtEl>
                          <p:spTgt spid="31"/>
                        </p:tgtEl>
                        <p:attrNameLst>
                          <p:attrName>ppt_x</p:attrName>
                        </p:attrNameLst>
                      </p:cBhvr>
                      <p:tavLst>
                        <p:tav tm="0">
                          <p:val>
                            <p:strVal val="#ppt_x"/>
                          </p:val>
                        </p:tav>
                        <p:tav tm="100000">
                          <p:val>
                            <p:strVal val="#ppt_x"/>
                          </p:val>
                        </p:tav>
                      </p:tavLst>
                    </p:anim>
                    <p:anim calcmode="lin" valueType="num">
                      <p:cBhvr>
                        <p:cTn dur="400" fill="hold"/>
                        <p:tgtEl>
                          <p:spTgt spid="31"/>
                        </p:tgtEl>
                        <p:attrNameLst>
                          <p:attrName>ppt_y</p:attrName>
                        </p:attrNameLst>
                      </p:cBhvr>
                      <p:tavLst>
                        <p:tav tm="0">
                          <p:val>
                            <p:strVal val="#ppt_y+.1"/>
                          </p:val>
                        </p:tav>
                        <p:tav tm="100000">
                          <p:val>
                            <p:strVal val="#ppt_y"/>
                          </p:val>
                        </p:tav>
                      </p:tavLst>
                    </p:anim>
                  </p:childTnLst>
                </p:cTn>
              </p:par>
            </p:tnLst>
          </p:tmpl>
        </p:tmplLst>
      </p:bldP>
      <p:bldP spid="32" grpId="0" build="p">
        <p:tmplLst>
          <p:tmpl lvl="1">
            <p:tnLst>
              <p:par>
                <p:cTn presetID="42" presetClass="entr" presetSubtype="0" fill="hold" nodeType="withEffect">
                  <p:stCondLst>
                    <p:cond delay="200"/>
                  </p:stCondLst>
                  <p:childTnLst>
                    <p:set>
                      <p:cBhvr>
                        <p:cTn dur="1" fill="hold">
                          <p:stCondLst>
                            <p:cond delay="0"/>
                          </p:stCondLst>
                        </p:cTn>
                        <p:tgtEl>
                          <p:spTgt spid="32"/>
                        </p:tgtEl>
                        <p:attrNameLst>
                          <p:attrName>style.visibility</p:attrName>
                        </p:attrNameLst>
                      </p:cBhvr>
                      <p:to>
                        <p:strVal val="visible"/>
                      </p:to>
                    </p:set>
                    <p:animEffect transition="in" filter="fade">
                      <p:cBhvr>
                        <p:cTn dur="400"/>
                        <p:tgtEl>
                          <p:spTgt spid="32"/>
                        </p:tgtEl>
                      </p:cBhvr>
                    </p:animEffect>
                    <p:anim calcmode="lin" valueType="num">
                      <p:cBhvr>
                        <p:cTn dur="400" fill="hold"/>
                        <p:tgtEl>
                          <p:spTgt spid="32"/>
                        </p:tgtEl>
                        <p:attrNameLst>
                          <p:attrName>ppt_x</p:attrName>
                        </p:attrNameLst>
                      </p:cBhvr>
                      <p:tavLst>
                        <p:tav tm="0">
                          <p:val>
                            <p:strVal val="#ppt_x"/>
                          </p:val>
                        </p:tav>
                        <p:tav tm="100000">
                          <p:val>
                            <p:strVal val="#ppt_x"/>
                          </p:val>
                        </p:tav>
                      </p:tavLst>
                    </p:anim>
                    <p:anim calcmode="lin" valueType="num">
                      <p:cBhvr>
                        <p:cTn dur="400" fill="hold"/>
                        <p:tgtEl>
                          <p:spTgt spid="32"/>
                        </p:tgtEl>
                        <p:attrNameLst>
                          <p:attrName>ppt_y</p:attrName>
                        </p:attrNameLst>
                      </p:cBhvr>
                      <p:tavLst>
                        <p:tav tm="0">
                          <p:val>
                            <p:strVal val="#ppt_y+.1"/>
                          </p:val>
                        </p:tav>
                        <p:tav tm="100000">
                          <p:val>
                            <p:strVal val="#ppt_y"/>
                          </p:val>
                        </p:tav>
                      </p:tavLst>
                    </p:anim>
                  </p:childTnLst>
                </p:cTn>
              </p:par>
            </p:tnLst>
          </p:tmpl>
        </p:tmplLst>
      </p:bldP>
      <p:bldP spid="33" grpId="0" build="p">
        <p:tmplLst>
          <p:tmpl lvl="1">
            <p:tnLst>
              <p:par>
                <p:cTn presetID="42" presetClass="entr" presetSubtype="0" fill="hold" nodeType="withEffect">
                  <p:stCondLst>
                    <p:cond delay="200"/>
                  </p:stCondLst>
                  <p:childTnLst>
                    <p:set>
                      <p:cBhvr>
                        <p:cTn dur="1" fill="hold">
                          <p:stCondLst>
                            <p:cond delay="0"/>
                          </p:stCondLst>
                        </p:cTn>
                        <p:tgtEl>
                          <p:spTgt spid="33"/>
                        </p:tgtEl>
                        <p:attrNameLst>
                          <p:attrName>style.visibility</p:attrName>
                        </p:attrNameLst>
                      </p:cBhvr>
                      <p:to>
                        <p:strVal val="visible"/>
                      </p:to>
                    </p:set>
                    <p:animEffect transition="in" filter="fade">
                      <p:cBhvr>
                        <p:cTn dur="400"/>
                        <p:tgtEl>
                          <p:spTgt spid="33"/>
                        </p:tgtEl>
                      </p:cBhvr>
                    </p:animEffect>
                    <p:anim calcmode="lin" valueType="num">
                      <p:cBhvr>
                        <p:cTn dur="400" fill="hold"/>
                        <p:tgtEl>
                          <p:spTgt spid="33"/>
                        </p:tgtEl>
                        <p:attrNameLst>
                          <p:attrName>ppt_x</p:attrName>
                        </p:attrNameLst>
                      </p:cBhvr>
                      <p:tavLst>
                        <p:tav tm="0">
                          <p:val>
                            <p:strVal val="#ppt_x"/>
                          </p:val>
                        </p:tav>
                        <p:tav tm="100000">
                          <p:val>
                            <p:strVal val="#ppt_x"/>
                          </p:val>
                        </p:tav>
                      </p:tavLst>
                    </p:anim>
                    <p:anim calcmode="lin" valueType="num">
                      <p:cBhvr>
                        <p:cTn dur="400" fill="hold"/>
                        <p:tgtEl>
                          <p:spTgt spid="33"/>
                        </p:tgtEl>
                        <p:attrNameLst>
                          <p:attrName>ppt_y</p:attrName>
                        </p:attrNameLst>
                      </p:cBhvr>
                      <p:tavLst>
                        <p:tav tm="0">
                          <p:val>
                            <p:strVal val="#ppt_y+.1"/>
                          </p:val>
                        </p:tav>
                        <p:tav tm="100000">
                          <p:val>
                            <p:strVal val="#ppt_y"/>
                          </p:val>
                        </p:tav>
                      </p:tavLst>
                    </p:anim>
                  </p:childTnLst>
                </p:cTn>
              </p:par>
            </p:tnLst>
          </p:tmpl>
        </p:tmplLst>
      </p:bldP>
    </p:bldLst>
  </p:timing>
</p:sldLayout>
</file>

<file path=ppt/slideMasters/_rels/slideMaster1.xml.rels><?xml version="1.0" encoding="UTF-8" standalone="yes"?>
<Relationships xmlns="http://schemas.openxmlformats.org/package/2006/relationships"><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5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ounded Rectangle 1"/>
          <p:cNvSpPr/>
          <p:nvPr userDrawn="1"/>
        </p:nvSpPr>
        <p:spPr>
          <a:xfrm>
            <a:off x="8680453" y="270483"/>
            <a:ext cx="274638" cy="237193"/>
          </a:xfrm>
          <a:prstGeom prst="roundRect">
            <a:avLst>
              <a:gd name="adj" fmla="val 21739"/>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5057" tIns="47529" rIns="95057" bIns="47529" rtlCol="0" anchor="ctr"/>
          <a:lstStyle/>
          <a:p>
            <a:pPr algn="ctr"/>
            <a:endParaRPr lang="en-US" dirty="0">
              <a:solidFill>
                <a:srgbClr val="7F7F7F"/>
              </a:solidFill>
            </a:endParaRPr>
          </a:p>
        </p:txBody>
      </p:sp>
      <p:sp>
        <p:nvSpPr>
          <p:cNvPr id="3" name="TextBox 2"/>
          <p:cNvSpPr txBox="1"/>
          <p:nvPr userDrawn="1"/>
        </p:nvSpPr>
        <p:spPr>
          <a:xfrm flipH="1">
            <a:off x="8744211" y="263429"/>
            <a:ext cx="145790" cy="244248"/>
          </a:xfrm>
          <a:prstGeom prst="rect">
            <a:avLst/>
          </a:prstGeom>
          <a:noFill/>
        </p:spPr>
        <p:txBody>
          <a:bodyPr wrap="none" lIns="0" tIns="0" rIns="0" bIns="0" rtlCol="0" anchor="ctr" anchorCtr="1">
            <a:normAutofit/>
          </a:bodyPr>
          <a:lstStyle/>
          <a:p>
            <a:pPr algn="ctr">
              <a:lnSpc>
                <a:spcPct val="100000"/>
              </a:lnSpc>
            </a:pPr>
            <a:fld id="{FCEE2C88-6C8F-484D-AF69-578F576B1F44}" type="slidenum">
              <a:rPr lang="en-US" sz="900" smtClean="0">
                <a:solidFill>
                  <a:schemeClr val="bg1"/>
                </a:solidFill>
                <a:latin typeface="Arial"/>
                <a:cs typeface="Arial"/>
              </a:rPr>
              <a:pPr algn="ctr">
                <a:lnSpc>
                  <a:spcPct val="100000"/>
                </a:lnSpc>
              </a:pPr>
              <a:t>‹#›</a:t>
            </a:fld>
            <a:endParaRPr lang="en-US" sz="900" dirty="0">
              <a:solidFill>
                <a:schemeClr val="bg1"/>
              </a:solidFill>
              <a:latin typeface="Arial"/>
              <a:cs typeface="Arial"/>
            </a:endParaRPr>
          </a:p>
        </p:txBody>
      </p:sp>
    </p:spTree>
    <p:extLst>
      <p:ext uri="{BB962C8B-B14F-4D97-AF65-F5344CB8AC3E}">
        <p14:creationId xmlns:p14="http://schemas.microsoft.com/office/powerpoint/2010/main" val="36314996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5" r:id="rId4"/>
    <p:sldLayoutId id="2147483690" r:id="rId5"/>
    <p:sldLayoutId id="2147483696" r:id="rId6"/>
    <p:sldLayoutId id="2147483697" r:id="rId7"/>
    <p:sldLayoutId id="2147483698" r:id="rId8"/>
    <p:sldLayoutId id="2147483699" r:id="rId9"/>
    <p:sldLayoutId id="2147483700" r:id="rId10"/>
    <p:sldLayoutId id="2147483708" r:id="rId11"/>
    <p:sldLayoutId id="2147483709" r:id="rId12"/>
    <p:sldLayoutId id="2147483717" r:id="rId13"/>
    <p:sldLayoutId id="2147483683" r:id="rId14"/>
    <p:sldLayoutId id="2147483691" r:id="rId15"/>
    <p:sldLayoutId id="2147483692" r:id="rId16"/>
    <p:sldLayoutId id="2147483693" r:id="rId17"/>
    <p:sldLayoutId id="2147483694" r:id="rId18"/>
    <p:sldLayoutId id="2147483671" r:id="rId19"/>
    <p:sldLayoutId id="2147483701" r:id="rId20"/>
    <p:sldLayoutId id="2147483714" r:id="rId21"/>
    <p:sldLayoutId id="2147483715" r:id="rId22"/>
    <p:sldLayoutId id="2147483722" r:id="rId23"/>
    <p:sldLayoutId id="2147483725" r:id="rId24"/>
    <p:sldLayoutId id="2147483726" r:id="rId25"/>
    <p:sldLayoutId id="2147483727" r:id="rId26"/>
    <p:sldLayoutId id="2147483728" r:id="rId27"/>
    <p:sldLayoutId id="2147483729" r:id="rId28"/>
    <p:sldLayoutId id="2147483730" r:id="rId29"/>
    <p:sldLayoutId id="2147483707" r:id="rId30"/>
    <p:sldLayoutId id="2147483702" r:id="rId31"/>
    <p:sldLayoutId id="2147483718" r:id="rId32"/>
    <p:sldLayoutId id="2147483703" r:id="rId33"/>
    <p:sldLayoutId id="2147483704" r:id="rId34"/>
    <p:sldLayoutId id="2147483705" r:id="rId35"/>
    <p:sldLayoutId id="2147483716" r:id="rId36"/>
    <p:sldLayoutId id="2147483719" r:id="rId37"/>
    <p:sldLayoutId id="2147483713" r:id="rId38"/>
    <p:sldLayoutId id="2147483712" r:id="rId39"/>
    <p:sldLayoutId id="2147483706" r:id="rId40"/>
    <p:sldLayoutId id="2147483710" r:id="rId41"/>
    <p:sldLayoutId id="2147483711" r:id="rId42"/>
    <p:sldLayoutId id="2147483720" r:id="rId43"/>
    <p:sldLayoutId id="2147483721" r:id="rId44"/>
    <p:sldLayoutId id="2147483723" r:id="rId45"/>
    <p:sldLayoutId id="2147483724" r:id="rId46"/>
    <p:sldLayoutId id="2147483686" r:id="rId47"/>
    <p:sldLayoutId id="2147483684" r:id="rId48"/>
    <p:sldLayoutId id="2147483685" r:id="rId49"/>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2"/>
                                        </p:tgtEl>
                                        <p:attrNameLst>
                                          <p:attrName>style.visibility</p:attrName>
                                        </p:attrNameLst>
                                      </p:cBhvr>
                                      <p:to>
                                        <p:strVal val="visible"/>
                                      </p:to>
                                    </p:set>
                                    <p:anim calcmode="lin" valueType="num">
                                      <p:cBhvr>
                                        <p:cTn id="7" dur="300" fill="hold"/>
                                        <p:tgtEl>
                                          <p:spTgt spid="2"/>
                                        </p:tgtEl>
                                        <p:attrNameLst>
                                          <p:attrName>ppt_w</p:attrName>
                                        </p:attrNameLst>
                                      </p:cBhvr>
                                      <p:tavLst>
                                        <p:tav tm="0">
                                          <p:val>
                                            <p:fltVal val="0"/>
                                          </p:val>
                                        </p:tav>
                                        <p:tav tm="100000">
                                          <p:val>
                                            <p:strVal val="#ppt_w"/>
                                          </p:val>
                                        </p:tav>
                                      </p:tavLst>
                                    </p:anim>
                                    <p:anim calcmode="lin" valueType="num">
                                      <p:cBhvr>
                                        <p:cTn id="8" dur="300" fill="hold"/>
                                        <p:tgtEl>
                                          <p:spTgt spid="2"/>
                                        </p:tgtEl>
                                        <p:attrNameLst>
                                          <p:attrName>ppt_h</p:attrName>
                                        </p:attrNameLst>
                                      </p:cBhvr>
                                      <p:tavLst>
                                        <p:tav tm="0">
                                          <p:val>
                                            <p:fltVal val="0"/>
                                          </p:val>
                                        </p:tav>
                                        <p:tav tm="100000">
                                          <p:val>
                                            <p:strVal val="#ppt_h"/>
                                          </p:val>
                                        </p:tav>
                                      </p:tavLst>
                                    </p:anim>
                                    <p:animEffect transition="in" filter="fade">
                                      <p:cBhvr>
                                        <p:cTn id="9" dur="3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hf hdr="0" ftr="0" dt="0"/>
  <p:txStyles>
    <p:titleStyle>
      <a:lvl1pPr algn="ctr" defTabSz="405037" rtl="0" eaLnBrk="1" latinLnBrk="0" hangingPunct="1">
        <a:spcBef>
          <a:spcPct val="0"/>
        </a:spcBef>
        <a:buNone/>
        <a:defRPr sz="3900" kern="1200">
          <a:solidFill>
            <a:schemeClr val="tx1"/>
          </a:solidFill>
          <a:latin typeface="+mj-lt"/>
          <a:ea typeface="+mj-ea"/>
          <a:cs typeface="+mj-cs"/>
        </a:defRPr>
      </a:lvl1pPr>
    </p:titleStyle>
    <p:bodyStyle>
      <a:lvl1pPr marL="303777" indent="-303777" algn="l" defTabSz="405037" rtl="0" eaLnBrk="1" latinLnBrk="0" hangingPunct="1">
        <a:spcBef>
          <a:spcPct val="20000"/>
        </a:spcBef>
        <a:buFont typeface="Arial"/>
        <a:buChar char="•"/>
        <a:defRPr sz="2800" kern="1200">
          <a:solidFill>
            <a:schemeClr val="tx1"/>
          </a:solidFill>
          <a:latin typeface="+mn-lt"/>
          <a:ea typeface="+mn-ea"/>
          <a:cs typeface="+mn-cs"/>
        </a:defRPr>
      </a:lvl1pPr>
      <a:lvl2pPr marL="658184" indent="-253147" algn="l" defTabSz="405037" rtl="0" eaLnBrk="1" latinLnBrk="0" hangingPunct="1">
        <a:spcBef>
          <a:spcPct val="20000"/>
        </a:spcBef>
        <a:buFont typeface="Arial"/>
        <a:buChar char="–"/>
        <a:defRPr sz="2500" kern="1200">
          <a:solidFill>
            <a:schemeClr val="tx1"/>
          </a:solidFill>
          <a:latin typeface="+mn-lt"/>
          <a:ea typeface="+mn-ea"/>
          <a:cs typeface="+mn-cs"/>
        </a:defRPr>
      </a:lvl2pPr>
      <a:lvl3pPr marL="1012591" indent="-202518" algn="l" defTabSz="405037" rtl="0" eaLnBrk="1" latinLnBrk="0" hangingPunct="1">
        <a:spcBef>
          <a:spcPct val="20000"/>
        </a:spcBef>
        <a:buFont typeface="Arial"/>
        <a:buChar char="•"/>
        <a:defRPr sz="2100" kern="1200">
          <a:solidFill>
            <a:schemeClr val="tx1"/>
          </a:solidFill>
          <a:latin typeface="+mn-lt"/>
          <a:ea typeface="+mn-ea"/>
          <a:cs typeface="+mn-cs"/>
        </a:defRPr>
      </a:lvl3pPr>
      <a:lvl4pPr marL="1417626" indent="-202518" algn="l" defTabSz="405037" rtl="0" eaLnBrk="1" latinLnBrk="0" hangingPunct="1">
        <a:spcBef>
          <a:spcPct val="20000"/>
        </a:spcBef>
        <a:buFont typeface="Arial"/>
        <a:buChar char="–"/>
        <a:defRPr sz="1800" kern="1200">
          <a:solidFill>
            <a:schemeClr val="tx1"/>
          </a:solidFill>
          <a:latin typeface="+mn-lt"/>
          <a:ea typeface="+mn-ea"/>
          <a:cs typeface="+mn-cs"/>
        </a:defRPr>
      </a:lvl4pPr>
      <a:lvl5pPr marL="1822662" indent="-202518" algn="l" defTabSz="405037" rtl="0" eaLnBrk="1" latinLnBrk="0" hangingPunct="1">
        <a:spcBef>
          <a:spcPct val="20000"/>
        </a:spcBef>
        <a:buFont typeface="Arial"/>
        <a:buChar char="»"/>
        <a:defRPr sz="1800" kern="1200">
          <a:solidFill>
            <a:schemeClr val="tx1"/>
          </a:solidFill>
          <a:latin typeface="+mn-lt"/>
          <a:ea typeface="+mn-ea"/>
          <a:cs typeface="+mn-cs"/>
        </a:defRPr>
      </a:lvl5pPr>
      <a:lvl6pPr marL="2227698" indent="-202518" algn="l" defTabSz="405037" rtl="0" eaLnBrk="1" latinLnBrk="0" hangingPunct="1">
        <a:spcBef>
          <a:spcPct val="20000"/>
        </a:spcBef>
        <a:buFont typeface="Arial"/>
        <a:buChar char="•"/>
        <a:defRPr sz="1800" kern="1200">
          <a:solidFill>
            <a:schemeClr val="tx1"/>
          </a:solidFill>
          <a:latin typeface="+mn-lt"/>
          <a:ea typeface="+mn-ea"/>
          <a:cs typeface="+mn-cs"/>
        </a:defRPr>
      </a:lvl6pPr>
      <a:lvl7pPr marL="2632735" indent="-202518" algn="l" defTabSz="405037" rtl="0" eaLnBrk="1" latinLnBrk="0" hangingPunct="1">
        <a:spcBef>
          <a:spcPct val="20000"/>
        </a:spcBef>
        <a:buFont typeface="Arial"/>
        <a:buChar char="•"/>
        <a:defRPr sz="1800" kern="1200">
          <a:solidFill>
            <a:schemeClr val="tx1"/>
          </a:solidFill>
          <a:latin typeface="+mn-lt"/>
          <a:ea typeface="+mn-ea"/>
          <a:cs typeface="+mn-cs"/>
        </a:defRPr>
      </a:lvl7pPr>
      <a:lvl8pPr marL="3037771" indent="-202518" algn="l" defTabSz="405037" rtl="0" eaLnBrk="1" latinLnBrk="0" hangingPunct="1">
        <a:spcBef>
          <a:spcPct val="20000"/>
        </a:spcBef>
        <a:buFont typeface="Arial"/>
        <a:buChar char="•"/>
        <a:defRPr sz="1800" kern="1200">
          <a:solidFill>
            <a:schemeClr val="tx1"/>
          </a:solidFill>
          <a:latin typeface="+mn-lt"/>
          <a:ea typeface="+mn-ea"/>
          <a:cs typeface="+mn-cs"/>
        </a:defRPr>
      </a:lvl8pPr>
      <a:lvl9pPr marL="3442807" indent="-202518" algn="l" defTabSz="405037" rtl="0" eaLnBrk="1" latinLnBrk="0" hangingPunct="1">
        <a:spcBef>
          <a:spcPct val="20000"/>
        </a:spcBef>
        <a:buFont typeface="Arial"/>
        <a:buChar char="•"/>
        <a:defRPr sz="1800" kern="1200">
          <a:solidFill>
            <a:schemeClr val="tx1"/>
          </a:solidFill>
          <a:latin typeface="+mn-lt"/>
          <a:ea typeface="+mn-ea"/>
          <a:cs typeface="+mn-cs"/>
        </a:defRPr>
      </a:lvl9pPr>
    </p:bodyStyle>
    <p:otherStyle>
      <a:defPPr>
        <a:defRPr lang="en-US"/>
      </a:defPPr>
      <a:lvl1pPr marL="0" algn="l" defTabSz="405037" rtl="0" eaLnBrk="1" latinLnBrk="0" hangingPunct="1">
        <a:defRPr sz="1600" kern="1200">
          <a:solidFill>
            <a:schemeClr val="tx1"/>
          </a:solidFill>
          <a:latin typeface="+mn-lt"/>
          <a:ea typeface="+mn-ea"/>
          <a:cs typeface="+mn-cs"/>
        </a:defRPr>
      </a:lvl1pPr>
      <a:lvl2pPr marL="405037" algn="l" defTabSz="405037" rtl="0" eaLnBrk="1" latinLnBrk="0" hangingPunct="1">
        <a:defRPr sz="1600" kern="1200">
          <a:solidFill>
            <a:schemeClr val="tx1"/>
          </a:solidFill>
          <a:latin typeface="+mn-lt"/>
          <a:ea typeface="+mn-ea"/>
          <a:cs typeface="+mn-cs"/>
        </a:defRPr>
      </a:lvl2pPr>
      <a:lvl3pPr marL="810073" algn="l" defTabSz="405037" rtl="0" eaLnBrk="1" latinLnBrk="0" hangingPunct="1">
        <a:defRPr sz="1600" kern="1200">
          <a:solidFill>
            <a:schemeClr val="tx1"/>
          </a:solidFill>
          <a:latin typeface="+mn-lt"/>
          <a:ea typeface="+mn-ea"/>
          <a:cs typeface="+mn-cs"/>
        </a:defRPr>
      </a:lvl3pPr>
      <a:lvl4pPr marL="1215109" algn="l" defTabSz="405037" rtl="0" eaLnBrk="1" latinLnBrk="0" hangingPunct="1">
        <a:defRPr sz="1600" kern="1200">
          <a:solidFill>
            <a:schemeClr val="tx1"/>
          </a:solidFill>
          <a:latin typeface="+mn-lt"/>
          <a:ea typeface="+mn-ea"/>
          <a:cs typeface="+mn-cs"/>
        </a:defRPr>
      </a:lvl4pPr>
      <a:lvl5pPr marL="1620144" algn="l" defTabSz="405037" rtl="0" eaLnBrk="1" latinLnBrk="0" hangingPunct="1">
        <a:defRPr sz="1600" kern="1200">
          <a:solidFill>
            <a:schemeClr val="tx1"/>
          </a:solidFill>
          <a:latin typeface="+mn-lt"/>
          <a:ea typeface="+mn-ea"/>
          <a:cs typeface="+mn-cs"/>
        </a:defRPr>
      </a:lvl5pPr>
      <a:lvl6pPr marL="2025180" algn="l" defTabSz="405037" rtl="0" eaLnBrk="1" latinLnBrk="0" hangingPunct="1">
        <a:defRPr sz="1600" kern="1200">
          <a:solidFill>
            <a:schemeClr val="tx1"/>
          </a:solidFill>
          <a:latin typeface="+mn-lt"/>
          <a:ea typeface="+mn-ea"/>
          <a:cs typeface="+mn-cs"/>
        </a:defRPr>
      </a:lvl6pPr>
      <a:lvl7pPr marL="2430216" algn="l" defTabSz="405037" rtl="0" eaLnBrk="1" latinLnBrk="0" hangingPunct="1">
        <a:defRPr sz="1600" kern="1200">
          <a:solidFill>
            <a:schemeClr val="tx1"/>
          </a:solidFill>
          <a:latin typeface="+mn-lt"/>
          <a:ea typeface="+mn-ea"/>
          <a:cs typeface="+mn-cs"/>
        </a:defRPr>
      </a:lvl7pPr>
      <a:lvl8pPr marL="2835253" algn="l" defTabSz="405037" rtl="0" eaLnBrk="1" latinLnBrk="0" hangingPunct="1">
        <a:defRPr sz="1600" kern="1200">
          <a:solidFill>
            <a:schemeClr val="tx1"/>
          </a:solidFill>
          <a:latin typeface="+mn-lt"/>
          <a:ea typeface="+mn-ea"/>
          <a:cs typeface="+mn-cs"/>
        </a:defRPr>
      </a:lvl8pPr>
      <a:lvl9pPr marL="3240289" algn="l" defTabSz="405037"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esp8266.co.uk/" TargetMode="External"/><Relationship Id="rId3" Type="http://schemas.openxmlformats.org/officeDocument/2006/relationships/hyperlink" Target="http://nodemcu.co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png"/><Relationship Id="rId3" Type="http://schemas.openxmlformats.org/officeDocument/2006/relationships/slide" Target="slid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slide" Target="slide6.xml"/><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slide" Target="slide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 Id="rId3" Type="http://schemas.openxmlformats.org/officeDocument/2006/relationships/slide" Target="slide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7.xml"/><Relationship Id="rId3" Type="http://schemas.openxmlformats.org/officeDocument/2006/relationships/slide" Target="slide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tiff"/><Relationship Id="rId3" Type="http://schemas.openxmlformats.org/officeDocument/2006/relationships/slide" Target="slide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tiff"/><Relationship Id="rId3" Type="http://schemas.openxmlformats.org/officeDocument/2006/relationships/slide" Target="slide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11.jpg"/><Relationship Id="rId3" Type="http://schemas.openxmlformats.org/officeDocument/2006/relationships/slide" Target="slide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12.png"/><Relationship Id="rId3" Type="http://schemas.openxmlformats.org/officeDocument/2006/relationships/slide" Target="slide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13.jpg"/><Relationship Id="rId3" Type="http://schemas.openxmlformats.org/officeDocument/2006/relationships/slide" Target="slide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4.tiff"/><Relationship Id="rId3" Type="http://schemas.openxmlformats.org/officeDocument/2006/relationships/slide" Target="slide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slide" Target="slide6.xml"/><Relationship Id="rId1" Type="http://schemas.openxmlformats.org/officeDocument/2006/relationships/slideLayout" Target="../slideLayouts/slideLayout39.xml"/><Relationship Id="rId2"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tiff"/><Relationship Id="rId3" Type="http://schemas.openxmlformats.org/officeDocument/2006/relationships/slide" Target="slide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 Target="slide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slide" Target="slide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 Target="slide6.xml"/></Relationships>
</file>

<file path=ppt/slides/_rels/slide35.xml.rels><?xml version="1.0" encoding="UTF-8" standalone="yes"?>
<Relationships xmlns="http://schemas.openxmlformats.org/package/2006/relationships"><Relationship Id="rId3" Type="http://schemas.openxmlformats.org/officeDocument/2006/relationships/image" Target="../media/image19.tiff"/><Relationship Id="rId4" Type="http://schemas.openxmlformats.org/officeDocument/2006/relationships/slide" Target="slide6.xml"/><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 Target="slide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20.png"/><Relationship Id="rId3" Type="http://schemas.openxmlformats.org/officeDocument/2006/relationships/slide" Target="slide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slide" Target="slide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png"/><Relationship Id="rId3" Type="http://schemas.openxmlformats.org/officeDocument/2006/relationships/slide" Target="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29818" y="1451569"/>
            <a:ext cx="6302733" cy="458853"/>
          </a:xfrm>
        </p:spPr>
        <p:txBody>
          <a:bodyPr/>
          <a:lstStyle/>
          <a:p>
            <a:r>
              <a:rPr lang="en-US" sz="2400" dirty="0" smtClean="0"/>
              <a:t>Garbage Disposal System for </a:t>
            </a:r>
            <a:r>
              <a:rPr lang="en-US" sz="2400" i="1" dirty="0" smtClean="0"/>
              <a:t>Smart</a:t>
            </a:r>
            <a:r>
              <a:rPr lang="en-US" sz="2400" dirty="0" smtClean="0"/>
              <a:t> Cities</a:t>
            </a:r>
            <a:endParaRPr lang="en-US" sz="2400" dirty="0"/>
          </a:p>
        </p:txBody>
      </p:sp>
      <p:sp>
        <p:nvSpPr>
          <p:cNvPr id="4" name="Text Placeholder 3"/>
          <p:cNvSpPr>
            <a:spLocks noGrp="1"/>
          </p:cNvSpPr>
          <p:nvPr>
            <p:ph type="body" sz="quarter" idx="16"/>
          </p:nvPr>
        </p:nvSpPr>
        <p:spPr>
          <a:xfrm>
            <a:off x="326321" y="4795224"/>
            <a:ext cx="4811164" cy="1280723"/>
          </a:xfrm>
        </p:spPr>
        <p:txBody>
          <a:bodyPr/>
          <a:lstStyle/>
          <a:p>
            <a:pPr algn="l"/>
            <a:r>
              <a:rPr lang="en-US" dirty="0">
                <a:solidFill>
                  <a:schemeClr val="tx1"/>
                </a:solidFill>
              </a:rPr>
              <a:t>Under the </a:t>
            </a:r>
            <a:r>
              <a:rPr lang="en-US" dirty="0" smtClean="0">
                <a:solidFill>
                  <a:schemeClr val="tx1"/>
                </a:solidFill>
              </a:rPr>
              <a:t>mentorship</a:t>
            </a:r>
            <a:r>
              <a:rPr lang="en-US" dirty="0">
                <a:solidFill>
                  <a:schemeClr val="tx1"/>
                </a:solidFill>
              </a:rPr>
              <a:t> </a:t>
            </a:r>
            <a:r>
              <a:rPr lang="en-US" dirty="0" smtClean="0">
                <a:solidFill>
                  <a:schemeClr val="tx1"/>
                </a:solidFill>
              </a:rPr>
              <a:t>of: </a:t>
            </a:r>
            <a:r>
              <a:rPr lang="en-US" b="1" i="1" dirty="0" smtClean="0">
                <a:solidFill>
                  <a:srgbClr val="4CAEB2"/>
                </a:solidFill>
              </a:rPr>
              <a:t>Dr</a:t>
            </a:r>
            <a:r>
              <a:rPr lang="en-US" b="1" i="1" dirty="0">
                <a:solidFill>
                  <a:srgbClr val="4CAEB2"/>
                </a:solidFill>
              </a:rPr>
              <a:t>. </a:t>
            </a:r>
            <a:r>
              <a:rPr lang="en-US" b="1" i="1" dirty="0" err="1">
                <a:solidFill>
                  <a:srgbClr val="4CAEB2"/>
                </a:solidFill>
              </a:rPr>
              <a:t>Bibhudatta</a:t>
            </a:r>
            <a:r>
              <a:rPr lang="en-US" b="1" i="1" dirty="0">
                <a:solidFill>
                  <a:srgbClr val="4CAEB2"/>
                </a:solidFill>
              </a:rPr>
              <a:t> </a:t>
            </a:r>
            <a:r>
              <a:rPr lang="en-US" b="1" i="1" dirty="0" err="1">
                <a:solidFill>
                  <a:srgbClr val="4CAEB2"/>
                </a:solidFill>
              </a:rPr>
              <a:t>Sahoo</a:t>
            </a:r>
            <a:r>
              <a:rPr lang="en-US" b="1" i="1" dirty="0">
                <a:solidFill>
                  <a:srgbClr val="4CAEB2"/>
                </a:solidFill>
              </a:rPr>
              <a:t> </a:t>
            </a:r>
            <a:endParaRPr lang="en-US" b="1" i="1" dirty="0" smtClean="0">
              <a:solidFill>
                <a:srgbClr val="4CAEB2"/>
              </a:solidFill>
            </a:endParaRPr>
          </a:p>
          <a:p>
            <a:pPr algn="l"/>
            <a:endParaRPr lang="en-US" b="1" i="1" dirty="0">
              <a:solidFill>
                <a:srgbClr val="4CAEB2"/>
              </a:solidFill>
            </a:endParaRPr>
          </a:p>
        </p:txBody>
      </p:sp>
      <p:sp>
        <p:nvSpPr>
          <p:cNvPr id="3" name="TextBox 2"/>
          <p:cNvSpPr txBox="1"/>
          <p:nvPr/>
        </p:nvSpPr>
        <p:spPr>
          <a:xfrm>
            <a:off x="223501" y="5112419"/>
            <a:ext cx="4312847" cy="461665"/>
          </a:xfrm>
          <a:prstGeom prst="rect">
            <a:avLst/>
          </a:prstGeom>
          <a:noFill/>
        </p:spPr>
        <p:txBody>
          <a:bodyPr wrap="none" rtlCol="0">
            <a:spAutoFit/>
          </a:bodyPr>
          <a:lstStyle/>
          <a:p>
            <a:r>
              <a:rPr lang="en-US" sz="1200" dirty="0"/>
              <a:t>By:</a:t>
            </a:r>
            <a:r>
              <a:rPr lang="en-US" sz="1200" b="1" i="1" dirty="0">
                <a:solidFill>
                  <a:srgbClr val="3EBFE0"/>
                </a:solidFill>
              </a:rPr>
              <a:t> Ashish Kumar (</a:t>
            </a:r>
            <a:r>
              <a:rPr lang="en-US" sz="1200" b="1" i="1" dirty="0">
                <a:solidFill>
                  <a:srgbClr val="C00000"/>
                </a:solidFill>
              </a:rPr>
              <a:t>112CS0155</a:t>
            </a:r>
            <a:r>
              <a:rPr lang="en-US" sz="1200" b="1" i="1" dirty="0">
                <a:solidFill>
                  <a:srgbClr val="3EBFE0"/>
                </a:solidFill>
              </a:rPr>
              <a:t>)  </a:t>
            </a:r>
            <a:r>
              <a:rPr lang="en-US" sz="1200" b="1" i="1" dirty="0" smtClean="0">
                <a:solidFill>
                  <a:srgbClr val="3EBFE0"/>
                </a:solidFill>
              </a:rPr>
              <a:t>&amp; </a:t>
            </a:r>
            <a:r>
              <a:rPr lang="en-US" sz="1200" b="1" i="1" dirty="0" err="1" smtClean="0">
                <a:solidFill>
                  <a:srgbClr val="3EBFE0"/>
                </a:solidFill>
              </a:rPr>
              <a:t>Chinmaya</a:t>
            </a:r>
            <a:r>
              <a:rPr lang="en-US" sz="1200" b="1" i="1" dirty="0" smtClean="0">
                <a:solidFill>
                  <a:srgbClr val="3EBFE0"/>
                </a:solidFill>
              </a:rPr>
              <a:t> </a:t>
            </a:r>
            <a:r>
              <a:rPr lang="en-US" sz="1200" b="1" i="1" dirty="0" err="1">
                <a:solidFill>
                  <a:srgbClr val="3EBFE0"/>
                </a:solidFill>
              </a:rPr>
              <a:t>Dehury</a:t>
            </a:r>
            <a:r>
              <a:rPr lang="en-US" sz="1200" b="1" i="1" dirty="0">
                <a:solidFill>
                  <a:srgbClr val="3EBFE0"/>
                </a:solidFill>
              </a:rPr>
              <a:t> (</a:t>
            </a:r>
            <a:r>
              <a:rPr lang="en-US" sz="1200" b="1" i="1" dirty="0">
                <a:solidFill>
                  <a:srgbClr val="C00000"/>
                </a:solidFill>
              </a:rPr>
              <a:t>112CS0560</a:t>
            </a:r>
            <a:r>
              <a:rPr lang="en-US" sz="1200" b="1" i="1" dirty="0">
                <a:solidFill>
                  <a:srgbClr val="3EBFE0"/>
                </a:solidFill>
              </a:rPr>
              <a:t>)</a:t>
            </a:r>
          </a:p>
          <a:p>
            <a:endParaRPr lang="en-US" sz="1200" dirty="0"/>
          </a:p>
        </p:txBody>
      </p:sp>
    </p:spTree>
    <p:extLst>
      <p:ext uri="{BB962C8B-B14F-4D97-AF65-F5344CB8AC3E}">
        <p14:creationId xmlns:p14="http://schemas.microsoft.com/office/powerpoint/2010/main" val="113117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Finding and Visualizing the Shortest Path</a:t>
            </a:r>
            <a:endParaRPr lang="en-US" dirty="0"/>
          </a:p>
        </p:txBody>
      </p:sp>
      <p:sp>
        <p:nvSpPr>
          <p:cNvPr id="3" name="Text Placeholder 2"/>
          <p:cNvSpPr>
            <a:spLocks noGrp="1"/>
          </p:cNvSpPr>
          <p:nvPr>
            <p:ph type="body" sz="quarter" idx="11"/>
          </p:nvPr>
        </p:nvSpPr>
        <p:spPr/>
        <p:txBody>
          <a:bodyPr/>
          <a:lstStyle/>
          <a:p>
            <a:endParaRPr lang="en-US"/>
          </a:p>
        </p:txBody>
      </p:sp>
      <p:pic>
        <p:nvPicPr>
          <p:cNvPr id="9" name="Picture Placeholder 8"/>
          <p:cNvPicPr>
            <a:picLocks noGrp="1" noChangeAspect="1"/>
          </p:cNvPicPr>
          <p:nvPr>
            <p:ph type="pic" sz="quarter" idx="17"/>
          </p:nvPr>
        </p:nvPicPr>
        <p:blipFill>
          <a:blip r:embed="rId2">
            <a:extLst>
              <a:ext uri="{28A0092B-C50C-407E-A947-70E740481C1C}">
                <a14:useLocalDpi xmlns:a14="http://schemas.microsoft.com/office/drawing/2010/main" val="0"/>
              </a:ext>
            </a:extLst>
          </a:blip>
          <a:srcRect t="15574" b="15574"/>
          <a:stretch>
            <a:fillRect/>
          </a:stretch>
        </p:blipFill>
        <p:spPr/>
      </p:pic>
      <p:sp>
        <p:nvSpPr>
          <p:cNvPr id="5" name="Text Placeholder 4"/>
          <p:cNvSpPr>
            <a:spLocks noGrp="1"/>
          </p:cNvSpPr>
          <p:nvPr>
            <p:ph type="body" sz="quarter" idx="16"/>
          </p:nvPr>
        </p:nvSpPr>
        <p:spPr/>
        <p:txBody>
          <a:bodyPr/>
          <a:lstStyle/>
          <a:p>
            <a:r>
              <a:rPr lang="en-US" sz="1000" dirty="0" smtClean="0"/>
              <a:t>Here in the above picture, we have selected five locations inside the institute to illustrate the first  step of flagging the bins.</a:t>
            </a:r>
            <a:endParaRPr lang="en-US" sz="1000" dirty="0"/>
          </a:p>
        </p:txBody>
      </p:sp>
      <p:sp>
        <p:nvSpPr>
          <p:cNvPr id="6" name="Text Placeholder 5"/>
          <p:cNvSpPr>
            <a:spLocks noGrp="1"/>
          </p:cNvSpPr>
          <p:nvPr>
            <p:ph type="body" sz="quarter" idx="18"/>
          </p:nvPr>
        </p:nvSpPr>
        <p:spPr/>
        <p:txBody>
          <a:bodyPr/>
          <a:lstStyle/>
          <a:p>
            <a:r>
              <a:rPr lang="en-US" dirty="0" smtClean="0"/>
              <a:t>Flag the bins</a:t>
            </a:r>
            <a:endParaRPr lang="en-US" dirty="0"/>
          </a:p>
        </p:txBody>
      </p:sp>
      <p:sp>
        <p:nvSpPr>
          <p:cNvPr id="7" name="Text Placeholder 6"/>
          <p:cNvSpPr>
            <a:spLocks noGrp="1"/>
          </p:cNvSpPr>
          <p:nvPr>
            <p:ph type="body" sz="quarter" idx="19"/>
          </p:nvPr>
        </p:nvSpPr>
        <p:spPr/>
        <p:txBody>
          <a:bodyPr/>
          <a:lstStyle/>
          <a:p>
            <a:r>
              <a:rPr lang="en-US" dirty="0" smtClean="0"/>
              <a:t>Step 1</a:t>
            </a:r>
            <a:endParaRPr lang="en-US" dirty="0"/>
          </a:p>
        </p:txBody>
      </p:sp>
      <p:sp>
        <p:nvSpPr>
          <p:cNvPr id="8" name="Text Placeholder 7"/>
          <p:cNvSpPr>
            <a:spLocks noGrp="1"/>
          </p:cNvSpPr>
          <p:nvPr>
            <p:ph type="body" sz="quarter" idx="20"/>
          </p:nvPr>
        </p:nvSpPr>
        <p:spPr/>
        <p:txBody>
          <a:bodyPr/>
          <a:lstStyle/>
          <a:p>
            <a:r>
              <a:rPr lang="en-US" sz="1300" dirty="0" smtClean="0"/>
              <a:t>The bins whose filled value crosses the threshold are flagged. Since we already know the locations of these bins, they are marked on the map as shown.</a:t>
            </a:r>
            <a:endParaRPr lang="en-US" sz="1300" dirty="0"/>
          </a:p>
        </p:txBody>
      </p:sp>
    </p:spTree>
    <p:extLst>
      <p:ext uri="{BB962C8B-B14F-4D97-AF65-F5344CB8AC3E}">
        <p14:creationId xmlns:p14="http://schemas.microsoft.com/office/powerpoint/2010/main" val="17806957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Finding and Visualizing the Shortest Path</a:t>
            </a:r>
          </a:p>
        </p:txBody>
      </p:sp>
      <p:sp>
        <p:nvSpPr>
          <p:cNvPr id="3" name="Text Placeholder 2"/>
          <p:cNvSpPr>
            <a:spLocks noGrp="1"/>
          </p:cNvSpPr>
          <p:nvPr>
            <p:ph type="body" sz="quarter" idx="11"/>
          </p:nvPr>
        </p:nvSpPr>
        <p:spPr/>
        <p:txBody>
          <a:bodyPr/>
          <a:lstStyle/>
          <a:p>
            <a:r>
              <a:rPr lang="en-US" dirty="0" smtClean="0"/>
              <a:t>Step 2</a:t>
            </a:r>
            <a:endParaRPr lang="en-US" dirty="0"/>
          </a:p>
        </p:txBody>
      </p:sp>
      <p:sp>
        <p:nvSpPr>
          <p:cNvPr id="4" name="Text Placeholder 3"/>
          <p:cNvSpPr>
            <a:spLocks noGrp="1"/>
          </p:cNvSpPr>
          <p:nvPr>
            <p:ph type="body" sz="quarter" idx="64"/>
          </p:nvPr>
        </p:nvSpPr>
        <p:spPr>
          <a:xfrm>
            <a:off x="443971" y="4636475"/>
            <a:ext cx="8230129" cy="741641"/>
          </a:xfrm>
        </p:spPr>
        <p:txBody>
          <a:bodyPr/>
          <a:lstStyle/>
          <a:p>
            <a:r>
              <a:rPr lang="en-US" sz="1300" b="1" dirty="0" smtClean="0"/>
              <a:t>Co-ordinates are given as input to the Maps API, and for optimization we pass this input as a parameter to a routing function and it’s result is displayed by the APIs direction service.</a:t>
            </a:r>
            <a:endParaRPr lang="en-US" sz="1300" b="1" dirty="0"/>
          </a:p>
        </p:txBody>
      </p:sp>
      <p:sp>
        <p:nvSpPr>
          <p:cNvPr id="5" name="Text Placeholder 4"/>
          <p:cNvSpPr>
            <a:spLocks noGrp="1"/>
          </p:cNvSpPr>
          <p:nvPr>
            <p:ph type="body" sz="quarter" idx="18"/>
          </p:nvPr>
        </p:nvSpPr>
        <p:spPr/>
        <p:txBody>
          <a:bodyPr/>
          <a:lstStyle/>
          <a:p>
            <a:r>
              <a:rPr lang="en-US" dirty="0" smtClean="0"/>
              <a:t>Plot the route [</a:t>
            </a:r>
            <a:r>
              <a:rPr lang="en-US" i="1" dirty="0" smtClean="0"/>
              <a:t>Non optimized trip distance (NOTD)= 7.393 km</a:t>
            </a:r>
            <a:r>
              <a:rPr lang="en-US" dirty="0" smtClean="0"/>
              <a:t>]</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6768" y="895326"/>
            <a:ext cx="5000327" cy="3125205"/>
          </a:xfrm>
          <a:prstGeom prst="rect">
            <a:avLst/>
          </a:prstGeom>
        </p:spPr>
      </p:pic>
    </p:spTree>
    <p:extLst>
      <p:ext uri="{BB962C8B-B14F-4D97-AF65-F5344CB8AC3E}">
        <p14:creationId xmlns:p14="http://schemas.microsoft.com/office/powerpoint/2010/main" val="70939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Finding and Visualizing the Shortest </a:t>
            </a:r>
            <a:r>
              <a:rPr lang="en-US" dirty="0" smtClean="0"/>
              <a:t>Path</a:t>
            </a:r>
          </a:p>
        </p:txBody>
      </p:sp>
      <p:sp>
        <p:nvSpPr>
          <p:cNvPr id="3" name="Text Placeholder 2"/>
          <p:cNvSpPr>
            <a:spLocks noGrp="1"/>
          </p:cNvSpPr>
          <p:nvPr>
            <p:ph type="body" sz="quarter" idx="11"/>
          </p:nvPr>
        </p:nvSpPr>
        <p:spPr/>
        <p:txBody>
          <a:bodyPr/>
          <a:lstStyle/>
          <a:p>
            <a:r>
              <a:rPr lang="en-US" dirty="0" smtClean="0"/>
              <a:t>Step 3</a:t>
            </a:r>
            <a:endParaRPr lang="en-US" dirty="0"/>
          </a:p>
        </p:txBody>
      </p:sp>
      <p:sp>
        <p:nvSpPr>
          <p:cNvPr id="4" name="Text Placeholder 3"/>
          <p:cNvSpPr>
            <a:spLocks noGrp="1"/>
          </p:cNvSpPr>
          <p:nvPr>
            <p:ph type="body" sz="quarter" idx="64"/>
          </p:nvPr>
        </p:nvSpPr>
        <p:spPr/>
        <p:txBody>
          <a:bodyPr/>
          <a:lstStyle/>
          <a:p>
            <a:r>
              <a:rPr lang="en-US" sz="1300" b="1" dirty="0"/>
              <a:t>Co-ordinates are given as input to the Maps API, and for optimization we pass this input as a </a:t>
            </a:r>
            <a:r>
              <a:rPr lang="en-US" sz="1300" b="1" dirty="0" smtClean="0"/>
              <a:t>parameter </a:t>
            </a:r>
            <a:r>
              <a:rPr lang="en-US" sz="1300" b="1" dirty="0"/>
              <a:t>to a routing function </a:t>
            </a:r>
            <a:r>
              <a:rPr lang="en-US" sz="1300" b="1" dirty="0" smtClean="0"/>
              <a:t>with the </a:t>
            </a:r>
            <a:r>
              <a:rPr lang="en-US" sz="1300" b="1" dirty="0" err="1" smtClean="0"/>
              <a:t>waypointOptimize</a:t>
            </a:r>
            <a:r>
              <a:rPr lang="en-US" sz="1300" b="1" dirty="0" smtClean="0"/>
              <a:t> value set as true and </a:t>
            </a:r>
            <a:r>
              <a:rPr lang="en-US" sz="1300" b="1" dirty="0"/>
              <a:t>it’s result is displayed by the APIs direction service.</a:t>
            </a:r>
          </a:p>
          <a:p>
            <a:endParaRPr lang="en-US" sz="1300" dirty="0"/>
          </a:p>
        </p:txBody>
      </p:sp>
      <p:sp>
        <p:nvSpPr>
          <p:cNvPr id="5" name="Text Placeholder 4"/>
          <p:cNvSpPr>
            <a:spLocks noGrp="1"/>
          </p:cNvSpPr>
          <p:nvPr>
            <p:ph type="body" sz="quarter" idx="18"/>
          </p:nvPr>
        </p:nvSpPr>
        <p:spPr/>
        <p:txBody>
          <a:bodyPr/>
          <a:lstStyle/>
          <a:p>
            <a:r>
              <a:rPr lang="en-US" dirty="0" smtClean="0"/>
              <a:t>Optimized Route [</a:t>
            </a:r>
            <a:r>
              <a:rPr lang="en-US" i="1" dirty="0" smtClean="0"/>
              <a:t>Optimized Trip Distance (OTD) = 6.006 km</a:t>
            </a:r>
            <a:r>
              <a:rPr lang="en-US" dirty="0" smtClean="0"/>
              <a:t>]</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0136" y="879628"/>
            <a:ext cx="5127547" cy="3204717"/>
          </a:xfrm>
          <a:prstGeom prst="rect">
            <a:avLst/>
          </a:prstGeom>
        </p:spPr>
      </p:pic>
    </p:spTree>
    <p:extLst>
      <p:ext uri="{BB962C8B-B14F-4D97-AF65-F5344CB8AC3E}">
        <p14:creationId xmlns:p14="http://schemas.microsoft.com/office/powerpoint/2010/main" val="491705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Fuel Cost Optimization</a:t>
            </a:r>
            <a:endParaRPr lang="en-US" dirty="0"/>
          </a:p>
        </p:txBody>
      </p:sp>
      <p:sp>
        <p:nvSpPr>
          <p:cNvPr id="4" name="Text Placeholder 3"/>
          <p:cNvSpPr>
            <a:spLocks noGrp="1"/>
          </p:cNvSpPr>
          <p:nvPr>
            <p:ph type="body" sz="quarter" idx="64"/>
          </p:nvPr>
        </p:nvSpPr>
        <p:spPr/>
        <p:txBody>
          <a:bodyPr/>
          <a:lstStyle/>
          <a:p>
            <a:endParaRPr lang="en-US"/>
          </a:p>
        </p:txBody>
      </p:sp>
      <p:sp>
        <p:nvSpPr>
          <p:cNvPr id="5" name="Text Placeholder 4"/>
          <p:cNvSpPr>
            <a:spLocks noGrp="1"/>
          </p:cNvSpPr>
          <p:nvPr>
            <p:ph type="body" sz="quarter" idx="18"/>
          </p:nvPr>
        </p:nvSpPr>
        <p:spPr/>
        <p:txBody>
          <a:bodyPr/>
          <a:lstStyle/>
          <a:p>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427" y="746626"/>
            <a:ext cx="7696200" cy="2019300"/>
          </a:xfrm>
          <a:prstGeom prst="rect">
            <a:avLst/>
          </a:prstGeom>
        </p:spPr>
      </p:pic>
      <p:sp>
        <p:nvSpPr>
          <p:cNvPr id="8" name="TextBox 7"/>
          <p:cNvSpPr txBox="1"/>
          <p:nvPr/>
        </p:nvSpPr>
        <p:spPr>
          <a:xfrm>
            <a:off x="842211" y="2784758"/>
            <a:ext cx="3470822" cy="1323439"/>
          </a:xfrm>
          <a:prstGeom prst="rect">
            <a:avLst/>
          </a:prstGeom>
          <a:noFill/>
        </p:spPr>
        <p:txBody>
          <a:bodyPr wrap="none" rtlCol="0">
            <a:spAutoFit/>
          </a:bodyPr>
          <a:lstStyle/>
          <a:p>
            <a:r>
              <a:rPr lang="en-US" dirty="0" smtClean="0"/>
              <a:t>S =&gt; </a:t>
            </a:r>
            <a:r>
              <a:rPr lang="en-US" i="1" dirty="0" smtClean="0">
                <a:solidFill>
                  <a:srgbClr val="00B050"/>
                </a:solidFill>
              </a:rPr>
              <a:t>Savings</a:t>
            </a:r>
          </a:p>
          <a:p>
            <a:r>
              <a:rPr lang="en-US" dirty="0"/>
              <a:t>SP=&gt; </a:t>
            </a:r>
            <a:r>
              <a:rPr lang="en-US" i="1" dirty="0">
                <a:solidFill>
                  <a:srgbClr val="00B050"/>
                </a:solidFill>
              </a:rPr>
              <a:t>Saved Percentage</a:t>
            </a:r>
          </a:p>
          <a:p>
            <a:endParaRPr lang="en-US" i="1" dirty="0" smtClean="0"/>
          </a:p>
          <a:p>
            <a:r>
              <a:rPr lang="en-US" dirty="0" smtClean="0"/>
              <a:t>S   = ((7.393 – 6.006)/10.63)*55 = 7.176</a:t>
            </a:r>
          </a:p>
          <a:p>
            <a:r>
              <a:rPr lang="en-US" dirty="0" smtClean="0"/>
              <a:t>SP = </a:t>
            </a:r>
            <a:r>
              <a:rPr lang="en-US" dirty="0" smtClean="0">
                <a:solidFill>
                  <a:srgbClr val="00B050"/>
                </a:solidFill>
              </a:rPr>
              <a:t>19%</a:t>
            </a:r>
          </a:p>
        </p:txBody>
      </p:sp>
    </p:spTree>
    <p:extLst>
      <p:ext uri="{BB962C8B-B14F-4D97-AF65-F5344CB8AC3E}">
        <p14:creationId xmlns:p14="http://schemas.microsoft.com/office/powerpoint/2010/main" val="1550101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37" presetClass="entr" presetSubtype="0" fill="hold" nodeType="after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1000"/>
                                        <p:tgtEl>
                                          <p:spTgt spid="8">
                                            <p:txEl>
                                              <p:pRg st="0" end="0"/>
                                            </p:txEl>
                                          </p:spTgt>
                                        </p:tgtEl>
                                      </p:cBhvr>
                                    </p:animEffect>
                                    <p:anim calcmode="lin" valueType="num">
                                      <p:cBhvr>
                                        <p:cTn id="1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3" dur="900" decel="100000" fill="hold"/>
                                        <p:tgtEl>
                                          <p:spTgt spid="8">
                                            <p:txEl>
                                              <p:pRg st="0" end="0"/>
                                            </p:txEl>
                                          </p:spTgt>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8">
                                            <p:txEl>
                                              <p:pRg st="0" end="0"/>
                                            </p:txEl>
                                          </p:spTgt>
                                        </p:tgtEl>
                                        <p:attrNameLst>
                                          <p:attrName>ppt_y</p:attrName>
                                        </p:attrNameLst>
                                      </p:cBhvr>
                                      <p:tavLst>
                                        <p:tav tm="0">
                                          <p:val>
                                            <p:strVal val="#ppt_y-.03"/>
                                          </p:val>
                                        </p:tav>
                                        <p:tav tm="100000">
                                          <p:val>
                                            <p:strVal val="#ppt_y"/>
                                          </p:val>
                                        </p:tav>
                                      </p:tavLst>
                                    </p:anim>
                                  </p:childTnLst>
                                </p:cTn>
                              </p:par>
                            </p:childTnLst>
                          </p:cTn>
                        </p:par>
                        <p:par>
                          <p:cTn id="15" fill="hold">
                            <p:stCondLst>
                              <p:cond delay="1500"/>
                            </p:stCondLst>
                            <p:childTnLst>
                              <p:par>
                                <p:cTn id="16" presetID="37" presetClass="entr" presetSubtype="0" fill="hold" nodeType="afterEffect">
                                  <p:stCondLst>
                                    <p:cond delay="0"/>
                                  </p:stCondLst>
                                  <p:childTnLst>
                                    <p:set>
                                      <p:cBhvr>
                                        <p:cTn id="17" dur="1" fill="hold">
                                          <p:stCondLst>
                                            <p:cond delay="0"/>
                                          </p:stCondLst>
                                        </p:cTn>
                                        <p:tgtEl>
                                          <p:spTgt spid="8">
                                            <p:txEl>
                                              <p:pRg st="1" end="1"/>
                                            </p:txEl>
                                          </p:spTgt>
                                        </p:tgtEl>
                                        <p:attrNameLst>
                                          <p:attrName>style.visibility</p:attrName>
                                        </p:attrNameLst>
                                      </p:cBhvr>
                                      <p:to>
                                        <p:strVal val="visible"/>
                                      </p:to>
                                    </p:set>
                                    <p:animEffect transition="in" filter="fade">
                                      <p:cBhvr>
                                        <p:cTn id="18" dur="1000"/>
                                        <p:tgtEl>
                                          <p:spTgt spid="8">
                                            <p:txEl>
                                              <p:pRg st="1" end="1"/>
                                            </p:txEl>
                                          </p:spTgt>
                                        </p:tgtEl>
                                      </p:cBhvr>
                                    </p:animEffect>
                                    <p:anim calcmode="lin" valueType="num">
                                      <p:cBhvr>
                                        <p:cTn id="19"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0" dur="900" decel="100000" fill="hold"/>
                                        <p:tgtEl>
                                          <p:spTgt spid="8">
                                            <p:txEl>
                                              <p:pRg st="1" end="1"/>
                                            </p:txEl>
                                          </p:spTgt>
                                        </p:tgtEl>
                                        <p:attrNameLst>
                                          <p:attrName>ppt_y</p:attrName>
                                        </p:attrNameLst>
                                      </p:cBhvr>
                                      <p:tavLst>
                                        <p:tav tm="0">
                                          <p:val>
                                            <p:strVal val="#ppt_y+1"/>
                                          </p:val>
                                        </p:tav>
                                        <p:tav tm="100000">
                                          <p:val>
                                            <p:strVal val="#ppt_y-.03"/>
                                          </p:val>
                                        </p:tav>
                                      </p:tavLst>
                                    </p:anim>
                                    <p:anim calcmode="lin" valueType="num">
                                      <p:cBhvr>
                                        <p:cTn id="21" dur="100" accel="100000" fill="hold">
                                          <p:stCondLst>
                                            <p:cond delay="900"/>
                                          </p:stCondLst>
                                        </p:cTn>
                                        <p:tgtEl>
                                          <p:spTgt spid="8">
                                            <p:txEl>
                                              <p:pRg st="1" end="1"/>
                                            </p:txEl>
                                          </p:spTgt>
                                        </p:tgtEl>
                                        <p:attrNameLst>
                                          <p:attrName>ppt_y</p:attrName>
                                        </p:attrNameLst>
                                      </p:cBhvr>
                                      <p:tavLst>
                                        <p:tav tm="0">
                                          <p:val>
                                            <p:strVal val="#ppt_y-.03"/>
                                          </p:val>
                                        </p:tav>
                                        <p:tav tm="100000">
                                          <p:val>
                                            <p:strVal val="#ppt_y"/>
                                          </p:val>
                                        </p:tav>
                                      </p:tavLst>
                                    </p:anim>
                                  </p:childTnLst>
                                </p:cTn>
                              </p:par>
                            </p:childTnLst>
                          </p:cTn>
                        </p:par>
                        <p:par>
                          <p:cTn id="22" fill="hold">
                            <p:stCondLst>
                              <p:cond delay="2500"/>
                            </p:stCondLst>
                            <p:childTnLst>
                              <p:par>
                                <p:cTn id="23" presetID="37" presetClass="entr" presetSubtype="0" fill="hold" nodeType="after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Effect transition="in" filter="fade">
                                      <p:cBhvr>
                                        <p:cTn id="25" dur="1000"/>
                                        <p:tgtEl>
                                          <p:spTgt spid="8">
                                            <p:txEl>
                                              <p:pRg st="3" end="3"/>
                                            </p:txEl>
                                          </p:spTgt>
                                        </p:tgtEl>
                                      </p:cBhvr>
                                    </p:animEffect>
                                    <p:anim calcmode="lin" valueType="num">
                                      <p:cBhvr>
                                        <p:cTn id="26"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27" dur="900" decel="100000" fill="hold"/>
                                        <p:tgtEl>
                                          <p:spTgt spid="8">
                                            <p:txEl>
                                              <p:pRg st="3" end="3"/>
                                            </p:txEl>
                                          </p:spTgt>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8">
                                            <p:txEl>
                                              <p:pRg st="3" end="3"/>
                                            </p:txEl>
                                          </p:spTgt>
                                        </p:tgtEl>
                                        <p:attrNameLst>
                                          <p:attrName>ppt_y</p:attrName>
                                        </p:attrNameLst>
                                      </p:cBhvr>
                                      <p:tavLst>
                                        <p:tav tm="0">
                                          <p:val>
                                            <p:strVal val="#ppt_y-.03"/>
                                          </p:val>
                                        </p:tav>
                                        <p:tav tm="100000">
                                          <p:val>
                                            <p:strVal val="#ppt_y"/>
                                          </p:val>
                                        </p:tav>
                                      </p:tavLst>
                                    </p:anim>
                                  </p:childTnLst>
                                </p:cTn>
                              </p:par>
                            </p:childTnLst>
                          </p:cTn>
                        </p:par>
                        <p:par>
                          <p:cTn id="29" fill="hold">
                            <p:stCondLst>
                              <p:cond delay="3500"/>
                            </p:stCondLst>
                            <p:childTnLst>
                              <p:par>
                                <p:cTn id="30" presetID="37" presetClass="entr" presetSubtype="0" fill="hold" nodeType="afterEffect">
                                  <p:stCondLst>
                                    <p:cond delay="0"/>
                                  </p:stCondLst>
                                  <p:childTnLst>
                                    <p:set>
                                      <p:cBhvr>
                                        <p:cTn id="31" dur="1" fill="hold">
                                          <p:stCondLst>
                                            <p:cond delay="0"/>
                                          </p:stCondLst>
                                        </p:cTn>
                                        <p:tgtEl>
                                          <p:spTgt spid="8">
                                            <p:txEl>
                                              <p:pRg st="4" end="4"/>
                                            </p:txEl>
                                          </p:spTgt>
                                        </p:tgtEl>
                                        <p:attrNameLst>
                                          <p:attrName>style.visibility</p:attrName>
                                        </p:attrNameLst>
                                      </p:cBhvr>
                                      <p:to>
                                        <p:strVal val="visible"/>
                                      </p:to>
                                    </p:set>
                                    <p:animEffect transition="in" filter="fade">
                                      <p:cBhvr>
                                        <p:cTn id="32" dur="1000"/>
                                        <p:tgtEl>
                                          <p:spTgt spid="8">
                                            <p:txEl>
                                              <p:pRg st="4" end="4"/>
                                            </p:txEl>
                                          </p:spTgt>
                                        </p:tgtEl>
                                      </p:cBhvr>
                                    </p:animEffect>
                                    <p:anim calcmode="lin" valueType="num">
                                      <p:cBhvr>
                                        <p:cTn id="33"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34" dur="900" decel="100000" fill="hold"/>
                                        <p:tgtEl>
                                          <p:spTgt spid="8">
                                            <p:txEl>
                                              <p:pRg st="4" end="4"/>
                                            </p:txEl>
                                          </p:spTgt>
                                        </p:tgtEl>
                                        <p:attrNameLst>
                                          <p:attrName>ppt_y</p:attrName>
                                        </p:attrNameLst>
                                      </p:cBhvr>
                                      <p:tavLst>
                                        <p:tav tm="0">
                                          <p:val>
                                            <p:strVal val="#ppt_y+1"/>
                                          </p:val>
                                        </p:tav>
                                        <p:tav tm="100000">
                                          <p:val>
                                            <p:strVal val="#ppt_y-.03"/>
                                          </p:val>
                                        </p:tav>
                                      </p:tavLst>
                                    </p:anim>
                                    <p:anim calcmode="lin" valueType="num">
                                      <p:cBhvr>
                                        <p:cTn id="35" dur="100" accel="100000" fill="hold">
                                          <p:stCondLst>
                                            <p:cond delay="900"/>
                                          </p:stCondLst>
                                        </p:cTn>
                                        <p:tgtEl>
                                          <p:spTgt spid="8">
                                            <p:txEl>
                                              <p:pRg st="4" end="4"/>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Battery Health Monitor</a:t>
            </a:r>
            <a:endParaRPr lang="en-US" dirty="0"/>
          </a:p>
        </p:txBody>
      </p:sp>
      <p:sp>
        <p:nvSpPr>
          <p:cNvPr id="5" name="Text Placeholder 4"/>
          <p:cNvSpPr>
            <a:spLocks noGrp="1"/>
          </p:cNvSpPr>
          <p:nvPr>
            <p:ph type="body" sz="quarter" idx="18"/>
          </p:nvPr>
        </p:nvSpPr>
        <p:spPr/>
        <p:txBody>
          <a:bodyPr/>
          <a:lstStyle/>
          <a:p>
            <a:pPr algn="ctr"/>
            <a:r>
              <a:rPr lang="en-US" dirty="0" smtClean="0">
                <a:latin typeface="Lato Light"/>
                <a:cs typeface="Lato Light"/>
              </a:rPr>
              <a:t>Healthy</a:t>
            </a:r>
            <a:endParaRPr lang="en-US" dirty="0">
              <a:latin typeface="Lato Light"/>
              <a:cs typeface="Lato Light"/>
            </a:endParaRPr>
          </a:p>
        </p:txBody>
      </p:sp>
      <p:sp>
        <p:nvSpPr>
          <p:cNvPr id="6" name="Text Placeholder 5"/>
          <p:cNvSpPr>
            <a:spLocks noGrp="1"/>
          </p:cNvSpPr>
          <p:nvPr>
            <p:ph type="body" sz="quarter" idx="65"/>
          </p:nvPr>
        </p:nvSpPr>
        <p:spPr/>
        <p:txBody>
          <a:bodyPr/>
          <a:lstStyle/>
          <a:p>
            <a:r>
              <a:rPr lang="en-US" dirty="0" smtClean="0"/>
              <a:t>Condition Specification</a:t>
            </a:r>
            <a:endParaRPr lang="en-US" dirty="0"/>
          </a:p>
        </p:txBody>
      </p:sp>
      <p:sp>
        <p:nvSpPr>
          <p:cNvPr id="7" name="Text Placeholder 6"/>
          <p:cNvSpPr>
            <a:spLocks noGrp="1"/>
          </p:cNvSpPr>
          <p:nvPr>
            <p:ph type="body" sz="quarter" idx="66"/>
          </p:nvPr>
        </p:nvSpPr>
        <p:spPr>
          <a:xfrm>
            <a:off x="6628341" y="3555365"/>
            <a:ext cx="1770592" cy="701161"/>
          </a:xfrm>
        </p:spPr>
        <p:txBody>
          <a:bodyPr/>
          <a:lstStyle/>
          <a:p>
            <a:pPr algn="l"/>
            <a:r>
              <a:rPr lang="en-US" sz="1300" dirty="0"/>
              <a:t>When voltage at the terminal is </a:t>
            </a:r>
            <a:r>
              <a:rPr lang="en-US" sz="1300" dirty="0" smtClean="0"/>
              <a:t>less than </a:t>
            </a:r>
            <a:r>
              <a:rPr lang="en-US" sz="1300" dirty="0"/>
              <a:t>2.8V</a:t>
            </a:r>
          </a:p>
        </p:txBody>
      </p:sp>
      <p:sp>
        <p:nvSpPr>
          <p:cNvPr id="8" name="Text Placeholder 7"/>
          <p:cNvSpPr>
            <a:spLocks noGrp="1"/>
          </p:cNvSpPr>
          <p:nvPr>
            <p:ph type="body" sz="quarter" idx="67"/>
          </p:nvPr>
        </p:nvSpPr>
        <p:spPr>
          <a:xfrm>
            <a:off x="6628341" y="2988060"/>
            <a:ext cx="1770592" cy="287817"/>
          </a:xfrm>
        </p:spPr>
        <p:txBody>
          <a:bodyPr/>
          <a:lstStyle/>
          <a:p>
            <a:pPr algn="ctr"/>
            <a:r>
              <a:rPr lang="en-US" dirty="0" smtClean="0">
                <a:latin typeface="Lato Light"/>
                <a:cs typeface="Lato Light"/>
              </a:rPr>
              <a:t>Low!</a:t>
            </a:r>
            <a:endParaRPr lang="en-US" dirty="0">
              <a:latin typeface="Lato Light"/>
              <a:cs typeface="Lato Light"/>
            </a:endParaRPr>
          </a:p>
        </p:txBody>
      </p:sp>
      <p:sp>
        <p:nvSpPr>
          <p:cNvPr id="9" name="Text Placeholder 8"/>
          <p:cNvSpPr>
            <a:spLocks noGrp="1"/>
          </p:cNvSpPr>
          <p:nvPr>
            <p:ph type="body" sz="quarter" idx="68"/>
          </p:nvPr>
        </p:nvSpPr>
        <p:spPr>
          <a:xfrm>
            <a:off x="6628341" y="3314119"/>
            <a:ext cx="1770592" cy="190376"/>
          </a:xfrm>
        </p:spPr>
        <p:txBody>
          <a:bodyPr/>
          <a:lstStyle/>
          <a:p>
            <a:r>
              <a:rPr lang="en-US" dirty="0" smtClean="0"/>
              <a:t>Condition Specification</a:t>
            </a:r>
            <a:endParaRPr lang="en-US" dirty="0"/>
          </a:p>
        </p:txBody>
      </p:sp>
      <p:sp>
        <p:nvSpPr>
          <p:cNvPr id="16" name="Text Placeholder 15"/>
          <p:cNvSpPr>
            <a:spLocks noGrp="1"/>
          </p:cNvSpPr>
          <p:nvPr>
            <p:ph type="body" sz="quarter" idx="75"/>
          </p:nvPr>
        </p:nvSpPr>
        <p:spPr>
          <a:xfrm>
            <a:off x="413811" y="5079518"/>
            <a:ext cx="8230129" cy="649977"/>
          </a:xfrm>
        </p:spPr>
        <p:txBody>
          <a:bodyPr/>
          <a:lstStyle/>
          <a:p>
            <a:pPr lvl="0"/>
            <a:r>
              <a:rPr lang="en-US" sz="1300" dirty="0" smtClean="0"/>
              <a:t>The </a:t>
            </a:r>
            <a:r>
              <a:rPr lang="en-US" sz="1300" dirty="0" err="1" smtClean="0"/>
              <a:t>NodeMCU</a:t>
            </a:r>
            <a:r>
              <a:rPr lang="en-US" sz="1300" dirty="0" smtClean="0"/>
              <a:t> provides a service to monitor the voltage at the terminal using the function node.readvdd33(). </a:t>
            </a:r>
            <a:endParaRPr lang="en-US" sz="1300" dirty="0"/>
          </a:p>
        </p:txBody>
      </p:sp>
      <p:sp>
        <p:nvSpPr>
          <p:cNvPr id="17" name="Text Placeholder 16"/>
          <p:cNvSpPr>
            <a:spLocks noGrp="1"/>
          </p:cNvSpPr>
          <p:nvPr>
            <p:ph type="body" sz="quarter" idx="76"/>
          </p:nvPr>
        </p:nvSpPr>
        <p:spPr>
          <a:xfrm>
            <a:off x="413811" y="4814174"/>
            <a:ext cx="8247062" cy="359817"/>
          </a:xfrm>
        </p:spPr>
        <p:txBody>
          <a:bodyPr/>
          <a:lstStyle/>
          <a:p>
            <a:r>
              <a:rPr lang="en-US" dirty="0" smtClean="0"/>
              <a:t>Round chart description:</a:t>
            </a:r>
            <a:endParaRPr lang="en-US" dirty="0"/>
          </a:p>
        </p:txBody>
      </p:sp>
      <p:grpSp>
        <p:nvGrpSpPr>
          <p:cNvPr id="18" name="Group 17"/>
          <p:cNvGrpSpPr/>
          <p:nvPr/>
        </p:nvGrpSpPr>
        <p:grpSpPr>
          <a:xfrm>
            <a:off x="548219" y="1147942"/>
            <a:ext cx="1591392" cy="1592070"/>
            <a:chOff x="6815965" y="4544568"/>
            <a:chExt cx="761098" cy="761720"/>
          </a:xfrm>
          <a:solidFill>
            <a:schemeClr val="accent1"/>
          </a:solidFill>
        </p:grpSpPr>
        <p:sp>
          <p:nvSpPr>
            <p:cNvPr id="19" name="Donut 18"/>
            <p:cNvSpPr/>
            <p:nvPr/>
          </p:nvSpPr>
          <p:spPr>
            <a:xfrm>
              <a:off x="6815965" y="4545190"/>
              <a:ext cx="761098" cy="761098"/>
            </a:xfrm>
            <a:prstGeom prst="donu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dirty="0">
                <a:solidFill>
                  <a:schemeClr val="tx1"/>
                </a:solidFill>
                <a:latin typeface="Lato Light"/>
                <a:cs typeface="Lato Light"/>
              </a:endParaRPr>
            </a:p>
          </p:txBody>
        </p:sp>
        <p:sp>
          <p:nvSpPr>
            <p:cNvPr id="20" name="Block Arc 19"/>
            <p:cNvSpPr/>
            <p:nvPr/>
          </p:nvSpPr>
          <p:spPr>
            <a:xfrm>
              <a:off x="6815965" y="4544568"/>
              <a:ext cx="761098" cy="761098"/>
            </a:xfrm>
            <a:prstGeom prst="blockArc">
              <a:avLst>
                <a:gd name="adj1" fmla="val 16263629"/>
                <a:gd name="adj2" fmla="val 13779061"/>
                <a:gd name="adj3" fmla="val 25015"/>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chemeClr val="tx1"/>
                </a:solidFill>
                <a:latin typeface="Lato Light"/>
                <a:cs typeface="Lato Light"/>
              </a:endParaRPr>
            </a:p>
          </p:txBody>
        </p:sp>
      </p:grpSp>
      <p:grpSp>
        <p:nvGrpSpPr>
          <p:cNvPr id="21" name="Group 20"/>
          <p:cNvGrpSpPr/>
          <p:nvPr/>
        </p:nvGrpSpPr>
        <p:grpSpPr>
          <a:xfrm>
            <a:off x="6815952" y="1152495"/>
            <a:ext cx="1591392" cy="1592071"/>
            <a:chOff x="6815965" y="4544568"/>
            <a:chExt cx="761098" cy="761720"/>
          </a:xfrm>
          <a:solidFill>
            <a:schemeClr val="accent1"/>
          </a:solidFill>
        </p:grpSpPr>
        <p:sp>
          <p:nvSpPr>
            <p:cNvPr id="22" name="Donut 21"/>
            <p:cNvSpPr/>
            <p:nvPr/>
          </p:nvSpPr>
          <p:spPr>
            <a:xfrm>
              <a:off x="6815965" y="4545190"/>
              <a:ext cx="761098" cy="761098"/>
            </a:xfrm>
            <a:prstGeom prst="donu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dirty="0">
                <a:solidFill>
                  <a:schemeClr val="tx1"/>
                </a:solidFill>
                <a:latin typeface="Lato Light"/>
                <a:cs typeface="Lato Light"/>
              </a:endParaRPr>
            </a:p>
          </p:txBody>
        </p:sp>
        <p:sp>
          <p:nvSpPr>
            <p:cNvPr id="23" name="Block Arc 22"/>
            <p:cNvSpPr/>
            <p:nvPr/>
          </p:nvSpPr>
          <p:spPr>
            <a:xfrm>
              <a:off x="6815965" y="4544568"/>
              <a:ext cx="761098" cy="761098"/>
            </a:xfrm>
            <a:prstGeom prst="blockArc">
              <a:avLst>
                <a:gd name="adj1" fmla="val 16263629"/>
                <a:gd name="adj2" fmla="val 2179561"/>
                <a:gd name="adj3" fmla="val 24087"/>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a:solidFill>
                  <a:schemeClr val="tx1"/>
                </a:solidFill>
                <a:latin typeface="Lato Light"/>
                <a:cs typeface="Lato Light"/>
              </a:endParaRPr>
            </a:p>
          </p:txBody>
        </p:sp>
      </p:grpSp>
      <p:sp>
        <p:nvSpPr>
          <p:cNvPr id="30" name="Text Placeholder 4"/>
          <p:cNvSpPr txBox="1">
            <a:spLocks/>
          </p:cNvSpPr>
          <p:nvPr/>
        </p:nvSpPr>
        <p:spPr>
          <a:xfrm>
            <a:off x="982766" y="1714535"/>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dirty="0" smtClean="0">
                <a:solidFill>
                  <a:schemeClr val="tx1">
                    <a:lumMod val="75000"/>
                    <a:lumOff val="25000"/>
                  </a:schemeClr>
                </a:solidFill>
                <a:latin typeface="Lato Light"/>
                <a:cs typeface="Lato Light"/>
              </a:rPr>
              <a:t>9</a:t>
            </a:r>
            <a:r>
              <a:rPr lang="en-US" sz="2000" b="1" dirty="0">
                <a:solidFill>
                  <a:schemeClr val="tx1">
                    <a:lumMod val="75000"/>
                    <a:lumOff val="25000"/>
                  </a:schemeClr>
                </a:solidFill>
                <a:latin typeface="Lato Light"/>
                <a:cs typeface="Lato Light"/>
              </a:rPr>
              <a:t>0</a:t>
            </a:r>
            <a:r>
              <a:rPr lang="en-US" sz="2000" b="1" dirty="0" smtClean="0">
                <a:solidFill>
                  <a:schemeClr val="tx1">
                    <a:lumMod val="75000"/>
                    <a:lumOff val="25000"/>
                  </a:schemeClr>
                </a:solidFill>
                <a:latin typeface="Lato Light"/>
                <a:cs typeface="Lato Light"/>
              </a:rPr>
              <a:t>%</a:t>
            </a:r>
            <a:endParaRPr lang="en-US" sz="2000" b="1" dirty="0">
              <a:solidFill>
                <a:schemeClr val="tx1">
                  <a:lumMod val="75000"/>
                  <a:lumOff val="25000"/>
                </a:schemeClr>
              </a:solidFill>
              <a:latin typeface="Lato Light"/>
              <a:cs typeface="Lato Light"/>
            </a:endParaRPr>
          </a:p>
        </p:txBody>
      </p:sp>
      <p:sp>
        <p:nvSpPr>
          <p:cNvPr id="31" name="Text Placeholder 4"/>
          <p:cNvSpPr txBox="1">
            <a:spLocks/>
          </p:cNvSpPr>
          <p:nvPr/>
        </p:nvSpPr>
        <p:spPr>
          <a:xfrm>
            <a:off x="7250500" y="1719089"/>
            <a:ext cx="726926" cy="464912"/>
          </a:xfrm>
          <a:prstGeom prst="rect">
            <a:avLst/>
          </a:prstGeom>
        </p:spPr>
        <p:txBody>
          <a:bodyPr lIns="91440" tIns="45720" rIns="91440" bIns="45720"/>
          <a:lstStyle>
            <a:lvl1pPr marL="779114" indent="-779114" algn="l" defTabSz="1038821" rtl="0" eaLnBrk="1" latinLnBrk="0" hangingPunct="1">
              <a:spcBef>
                <a:spcPct val="20000"/>
              </a:spcBef>
              <a:buFont typeface="Arial"/>
              <a:buChar char="•"/>
              <a:defRPr sz="7200" kern="1200">
                <a:solidFill>
                  <a:schemeClr val="tx1"/>
                </a:solidFill>
                <a:latin typeface="+mn-lt"/>
                <a:ea typeface="+mn-ea"/>
                <a:cs typeface="+mn-cs"/>
              </a:defRPr>
            </a:lvl1pPr>
            <a:lvl2pPr marL="1688083" indent="-649262" algn="l" defTabSz="1038821" rtl="0" eaLnBrk="1" latinLnBrk="0" hangingPunct="1">
              <a:spcBef>
                <a:spcPct val="20000"/>
              </a:spcBef>
              <a:buFont typeface="Arial"/>
              <a:buChar char="–"/>
              <a:defRPr sz="6400" kern="1200">
                <a:solidFill>
                  <a:schemeClr val="tx1"/>
                </a:solidFill>
                <a:latin typeface="+mn-lt"/>
                <a:ea typeface="+mn-ea"/>
                <a:cs typeface="+mn-cs"/>
              </a:defRPr>
            </a:lvl2pPr>
            <a:lvl3pPr marL="2597052" indent="-519410" algn="l" defTabSz="1038821" rtl="0" eaLnBrk="1" latinLnBrk="0" hangingPunct="1">
              <a:spcBef>
                <a:spcPct val="20000"/>
              </a:spcBef>
              <a:buFont typeface="Arial"/>
              <a:buChar char="•"/>
              <a:defRPr sz="5300" kern="1200">
                <a:solidFill>
                  <a:schemeClr val="tx1"/>
                </a:solidFill>
                <a:latin typeface="+mn-lt"/>
                <a:ea typeface="+mn-ea"/>
                <a:cs typeface="+mn-cs"/>
              </a:defRPr>
            </a:lvl3pPr>
            <a:lvl4pPr marL="3635870" indent="-519410" algn="l" defTabSz="1038821" rtl="0" eaLnBrk="1" latinLnBrk="0" hangingPunct="1">
              <a:spcBef>
                <a:spcPct val="20000"/>
              </a:spcBef>
              <a:buFont typeface="Arial"/>
              <a:buChar char="–"/>
              <a:defRPr sz="4500" kern="1200">
                <a:solidFill>
                  <a:schemeClr val="tx1"/>
                </a:solidFill>
                <a:latin typeface="+mn-lt"/>
                <a:ea typeface="+mn-ea"/>
                <a:cs typeface="+mn-cs"/>
              </a:defRPr>
            </a:lvl4pPr>
            <a:lvl5pPr marL="4674691" indent="-519410" algn="l" defTabSz="1038821" rtl="0" eaLnBrk="1" latinLnBrk="0" hangingPunct="1">
              <a:spcBef>
                <a:spcPct val="20000"/>
              </a:spcBef>
              <a:buFont typeface="Arial"/>
              <a:buChar char="»"/>
              <a:defRPr sz="4500" kern="1200">
                <a:solidFill>
                  <a:schemeClr val="tx1"/>
                </a:solidFill>
                <a:latin typeface="+mn-lt"/>
                <a:ea typeface="+mn-ea"/>
                <a:cs typeface="+mn-cs"/>
              </a:defRPr>
            </a:lvl5pPr>
            <a:lvl6pPr marL="5713512" indent="-519410" algn="l" defTabSz="1038821" rtl="0" eaLnBrk="1" latinLnBrk="0" hangingPunct="1">
              <a:spcBef>
                <a:spcPct val="20000"/>
              </a:spcBef>
              <a:buFont typeface="Arial"/>
              <a:buChar char="•"/>
              <a:defRPr sz="4500" kern="1200">
                <a:solidFill>
                  <a:schemeClr val="tx1"/>
                </a:solidFill>
                <a:latin typeface="+mn-lt"/>
                <a:ea typeface="+mn-ea"/>
                <a:cs typeface="+mn-cs"/>
              </a:defRPr>
            </a:lvl6pPr>
            <a:lvl7pPr marL="6752333" indent="-519410" algn="l" defTabSz="1038821" rtl="0" eaLnBrk="1" latinLnBrk="0" hangingPunct="1">
              <a:spcBef>
                <a:spcPct val="20000"/>
              </a:spcBef>
              <a:buFont typeface="Arial"/>
              <a:buChar char="•"/>
              <a:defRPr sz="4500" kern="1200">
                <a:solidFill>
                  <a:schemeClr val="tx1"/>
                </a:solidFill>
                <a:latin typeface="+mn-lt"/>
                <a:ea typeface="+mn-ea"/>
                <a:cs typeface="+mn-cs"/>
              </a:defRPr>
            </a:lvl7pPr>
            <a:lvl8pPr marL="7791154" indent="-519410" algn="l" defTabSz="1038821" rtl="0" eaLnBrk="1" latinLnBrk="0" hangingPunct="1">
              <a:spcBef>
                <a:spcPct val="20000"/>
              </a:spcBef>
              <a:buFont typeface="Arial"/>
              <a:buChar char="•"/>
              <a:defRPr sz="4500" kern="1200">
                <a:solidFill>
                  <a:schemeClr val="tx1"/>
                </a:solidFill>
                <a:latin typeface="+mn-lt"/>
                <a:ea typeface="+mn-ea"/>
                <a:cs typeface="+mn-cs"/>
              </a:defRPr>
            </a:lvl8pPr>
            <a:lvl9pPr marL="8829974" indent="-519410" algn="l" defTabSz="1038821" rtl="0" eaLnBrk="1" latinLnBrk="0" hangingPunct="1">
              <a:spcBef>
                <a:spcPct val="20000"/>
              </a:spcBef>
              <a:buFont typeface="Arial"/>
              <a:buChar char="•"/>
              <a:defRPr sz="4500" kern="1200">
                <a:solidFill>
                  <a:schemeClr val="tx1"/>
                </a:solidFill>
                <a:latin typeface="+mn-lt"/>
                <a:ea typeface="+mn-ea"/>
                <a:cs typeface="+mn-cs"/>
              </a:defRPr>
            </a:lvl9pPr>
          </a:lstStyle>
          <a:p>
            <a:pPr marL="0" indent="0" algn="ctr">
              <a:buNone/>
            </a:pPr>
            <a:r>
              <a:rPr lang="en-US" sz="2000" b="1" dirty="0" smtClean="0">
                <a:solidFill>
                  <a:schemeClr val="tx1">
                    <a:lumMod val="75000"/>
                    <a:lumOff val="25000"/>
                  </a:schemeClr>
                </a:solidFill>
                <a:latin typeface="Lato Light"/>
                <a:cs typeface="Lato Light"/>
              </a:rPr>
              <a:t>35%</a:t>
            </a:r>
            <a:endParaRPr lang="en-US" sz="2000" b="1" dirty="0">
              <a:solidFill>
                <a:schemeClr val="tx1">
                  <a:lumMod val="75000"/>
                  <a:lumOff val="25000"/>
                </a:schemeClr>
              </a:solidFill>
              <a:latin typeface="Lato Light"/>
              <a:cs typeface="Lato Light"/>
            </a:endParaRPr>
          </a:p>
        </p:txBody>
      </p:sp>
      <p:sp>
        <p:nvSpPr>
          <p:cNvPr id="43" name="Text Placeholder 42"/>
          <p:cNvSpPr>
            <a:spLocks noGrp="1"/>
          </p:cNvSpPr>
          <p:nvPr>
            <p:ph type="body" sz="quarter" idx="64"/>
          </p:nvPr>
        </p:nvSpPr>
        <p:spPr>
          <a:xfrm>
            <a:off x="413811" y="3515246"/>
            <a:ext cx="1725800" cy="701161"/>
          </a:xfrm>
        </p:spPr>
        <p:txBody>
          <a:bodyPr/>
          <a:lstStyle/>
          <a:p>
            <a:pPr algn="l"/>
            <a:r>
              <a:rPr lang="en-US" sz="1300" dirty="0" smtClean="0"/>
              <a:t>When voltage at the terminal is greater than or equal to 2.8V</a:t>
            </a:r>
            <a:endParaRPr lang="en-US" sz="1300" dirty="0"/>
          </a:p>
        </p:txBody>
      </p:sp>
      <p:pic>
        <p:nvPicPr>
          <p:cNvPr id="44" name="Picture 4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9683" y="1013260"/>
            <a:ext cx="3452579" cy="2993256"/>
          </a:xfrm>
          <a:prstGeom prst="rect">
            <a:avLst/>
          </a:prstGeom>
        </p:spPr>
      </p:pic>
    </p:spTree>
    <p:extLst>
      <p:ext uri="{BB962C8B-B14F-4D97-AF65-F5344CB8AC3E}">
        <p14:creationId xmlns:p14="http://schemas.microsoft.com/office/powerpoint/2010/main" val="1918502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300" fill="hold"/>
                                        <p:tgtEl>
                                          <p:spTgt spid="18"/>
                                        </p:tgtEl>
                                        <p:attrNameLst>
                                          <p:attrName>ppt_w</p:attrName>
                                        </p:attrNameLst>
                                      </p:cBhvr>
                                      <p:tavLst>
                                        <p:tav tm="0">
                                          <p:val>
                                            <p:fltVal val="0"/>
                                          </p:val>
                                        </p:tav>
                                        <p:tav tm="100000">
                                          <p:val>
                                            <p:strVal val="#ppt_w"/>
                                          </p:val>
                                        </p:tav>
                                      </p:tavLst>
                                    </p:anim>
                                    <p:anim calcmode="lin" valueType="num">
                                      <p:cBhvr>
                                        <p:cTn id="8" dur="300" fill="hold"/>
                                        <p:tgtEl>
                                          <p:spTgt spid="18"/>
                                        </p:tgtEl>
                                        <p:attrNameLst>
                                          <p:attrName>ppt_h</p:attrName>
                                        </p:attrNameLst>
                                      </p:cBhvr>
                                      <p:tavLst>
                                        <p:tav tm="0">
                                          <p:val>
                                            <p:fltVal val="0"/>
                                          </p:val>
                                        </p:tav>
                                        <p:tav tm="100000">
                                          <p:val>
                                            <p:strVal val="#ppt_h"/>
                                          </p:val>
                                        </p:tav>
                                      </p:tavLst>
                                    </p:anim>
                                    <p:animEffect transition="in" filter="fade">
                                      <p:cBhvr>
                                        <p:cTn id="9" dur="300"/>
                                        <p:tgtEl>
                                          <p:spTgt spid="18"/>
                                        </p:tgtEl>
                                      </p:cBhvr>
                                    </p:animEffect>
                                  </p:childTnLst>
                                </p:cTn>
                              </p:par>
                            </p:childTnLst>
                          </p:cTn>
                        </p:par>
                        <p:par>
                          <p:cTn id="10" fill="hold">
                            <p:stCondLst>
                              <p:cond delay="300"/>
                            </p:stCondLst>
                            <p:childTnLst>
                              <p:par>
                                <p:cTn id="11" presetID="53" presetClass="entr" presetSubtype="16"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p:cTn id="13" dur="300" fill="hold"/>
                                        <p:tgtEl>
                                          <p:spTgt spid="21"/>
                                        </p:tgtEl>
                                        <p:attrNameLst>
                                          <p:attrName>ppt_w</p:attrName>
                                        </p:attrNameLst>
                                      </p:cBhvr>
                                      <p:tavLst>
                                        <p:tav tm="0">
                                          <p:val>
                                            <p:fltVal val="0"/>
                                          </p:val>
                                        </p:tav>
                                        <p:tav tm="100000">
                                          <p:val>
                                            <p:strVal val="#ppt_w"/>
                                          </p:val>
                                        </p:tav>
                                      </p:tavLst>
                                    </p:anim>
                                    <p:anim calcmode="lin" valueType="num">
                                      <p:cBhvr>
                                        <p:cTn id="14" dur="300" fill="hold"/>
                                        <p:tgtEl>
                                          <p:spTgt spid="21"/>
                                        </p:tgtEl>
                                        <p:attrNameLst>
                                          <p:attrName>ppt_h</p:attrName>
                                        </p:attrNameLst>
                                      </p:cBhvr>
                                      <p:tavLst>
                                        <p:tav tm="0">
                                          <p:val>
                                            <p:fltVal val="0"/>
                                          </p:val>
                                        </p:tav>
                                        <p:tav tm="100000">
                                          <p:val>
                                            <p:strVal val="#ppt_h"/>
                                          </p:val>
                                        </p:tav>
                                      </p:tavLst>
                                    </p:anim>
                                    <p:animEffect transition="in" filter="fade">
                                      <p:cBhvr>
                                        <p:cTn id="15" dur="300"/>
                                        <p:tgtEl>
                                          <p:spTgt spid="21"/>
                                        </p:tgtEl>
                                      </p:cBhvr>
                                    </p:animEffect>
                                  </p:childTnLst>
                                </p:cTn>
                              </p:par>
                            </p:childTnLst>
                          </p:cTn>
                        </p:par>
                        <p:par>
                          <p:cTn id="16" fill="hold">
                            <p:stCondLst>
                              <p:cond delay="600"/>
                            </p:stCondLst>
                            <p:childTnLst>
                              <p:par>
                                <p:cTn id="17" presetID="53" presetClass="entr" presetSubtype="16"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p:cTn id="19" dur="300" fill="hold"/>
                                        <p:tgtEl>
                                          <p:spTgt spid="30"/>
                                        </p:tgtEl>
                                        <p:attrNameLst>
                                          <p:attrName>ppt_w</p:attrName>
                                        </p:attrNameLst>
                                      </p:cBhvr>
                                      <p:tavLst>
                                        <p:tav tm="0">
                                          <p:val>
                                            <p:fltVal val="0"/>
                                          </p:val>
                                        </p:tav>
                                        <p:tav tm="100000">
                                          <p:val>
                                            <p:strVal val="#ppt_w"/>
                                          </p:val>
                                        </p:tav>
                                      </p:tavLst>
                                    </p:anim>
                                    <p:anim calcmode="lin" valueType="num">
                                      <p:cBhvr>
                                        <p:cTn id="20" dur="300" fill="hold"/>
                                        <p:tgtEl>
                                          <p:spTgt spid="30"/>
                                        </p:tgtEl>
                                        <p:attrNameLst>
                                          <p:attrName>ppt_h</p:attrName>
                                        </p:attrNameLst>
                                      </p:cBhvr>
                                      <p:tavLst>
                                        <p:tav tm="0">
                                          <p:val>
                                            <p:fltVal val="0"/>
                                          </p:val>
                                        </p:tav>
                                        <p:tav tm="100000">
                                          <p:val>
                                            <p:strVal val="#ppt_h"/>
                                          </p:val>
                                        </p:tav>
                                      </p:tavLst>
                                    </p:anim>
                                    <p:animEffect transition="in" filter="fade">
                                      <p:cBhvr>
                                        <p:cTn id="21" dur="300"/>
                                        <p:tgtEl>
                                          <p:spTgt spid="30"/>
                                        </p:tgtEl>
                                      </p:cBhvr>
                                    </p:animEffect>
                                  </p:childTnLst>
                                </p:cTn>
                              </p:par>
                            </p:childTnLst>
                          </p:cTn>
                        </p:par>
                        <p:par>
                          <p:cTn id="22" fill="hold">
                            <p:stCondLst>
                              <p:cond delay="900"/>
                            </p:stCondLst>
                            <p:childTnLst>
                              <p:par>
                                <p:cTn id="23" presetID="53" presetClass="entr" presetSubtype="16"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p:cTn id="25" dur="300" fill="hold"/>
                                        <p:tgtEl>
                                          <p:spTgt spid="31"/>
                                        </p:tgtEl>
                                        <p:attrNameLst>
                                          <p:attrName>ppt_w</p:attrName>
                                        </p:attrNameLst>
                                      </p:cBhvr>
                                      <p:tavLst>
                                        <p:tav tm="0">
                                          <p:val>
                                            <p:fltVal val="0"/>
                                          </p:val>
                                        </p:tav>
                                        <p:tav tm="100000">
                                          <p:val>
                                            <p:strVal val="#ppt_w"/>
                                          </p:val>
                                        </p:tav>
                                      </p:tavLst>
                                    </p:anim>
                                    <p:anim calcmode="lin" valueType="num">
                                      <p:cBhvr>
                                        <p:cTn id="26" dur="300" fill="hold"/>
                                        <p:tgtEl>
                                          <p:spTgt spid="31"/>
                                        </p:tgtEl>
                                        <p:attrNameLst>
                                          <p:attrName>ppt_h</p:attrName>
                                        </p:attrNameLst>
                                      </p:cBhvr>
                                      <p:tavLst>
                                        <p:tav tm="0">
                                          <p:val>
                                            <p:fltVal val="0"/>
                                          </p:val>
                                        </p:tav>
                                        <p:tav tm="100000">
                                          <p:val>
                                            <p:strVal val="#ppt_h"/>
                                          </p:val>
                                        </p:tav>
                                      </p:tavLst>
                                    </p:anim>
                                    <p:animEffect transition="in" filter="fade">
                                      <p:cBhvr>
                                        <p:cTn id="27" dur="300"/>
                                        <p:tgtEl>
                                          <p:spTgt spid="31"/>
                                        </p:tgtEl>
                                      </p:cBhvr>
                                    </p:animEffect>
                                  </p:childTnLst>
                                </p:cTn>
                              </p:par>
                            </p:childTnLst>
                          </p:cTn>
                        </p:par>
                        <p:par>
                          <p:cTn id="28" fill="hold">
                            <p:stCondLst>
                              <p:cond delay="1200"/>
                            </p:stCondLst>
                            <p:childTnLst>
                              <p:par>
                                <p:cTn id="29" presetID="10" presetClass="entr" presetSubtype="0" fill="hold" nodeType="after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fade">
                                      <p:cBhvr>
                                        <p:cTn id="3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414338" y="1202752"/>
            <a:ext cx="8128166" cy="2717786"/>
            <a:chOff x="414338" y="1202752"/>
            <a:chExt cx="8128166" cy="2717786"/>
          </a:xfrm>
        </p:grpSpPr>
        <p:cxnSp>
          <p:nvCxnSpPr>
            <p:cNvPr id="6" name="Straight Connector 5"/>
            <p:cNvCxnSpPr/>
            <p:nvPr/>
          </p:nvCxnSpPr>
          <p:spPr>
            <a:xfrm>
              <a:off x="1220959" y="1838144"/>
              <a:ext cx="7321545"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1220959" y="1303188"/>
              <a:ext cx="7321545"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220959" y="2415093"/>
              <a:ext cx="7321545"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220959" y="2979343"/>
              <a:ext cx="7321545"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1220959" y="3543592"/>
              <a:ext cx="7321545"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7922612" y="3646921"/>
              <a:ext cx="372716" cy="273617"/>
            </a:xfrm>
            <a:prstGeom prst="rect">
              <a:avLst/>
            </a:prstGeom>
          </p:spPr>
          <p:txBody>
            <a:bodyPr wrap="none">
              <a:noAutofit/>
            </a:bodyPr>
            <a:lstStyle/>
            <a:p>
              <a:pPr algn="ctr">
                <a:lnSpc>
                  <a:spcPct val="95000"/>
                </a:lnSpc>
              </a:pPr>
              <a:r>
                <a:rPr lang="en-US" sz="1467" dirty="0" smtClean="0">
                  <a:solidFill>
                    <a:schemeClr val="bg1">
                      <a:lumMod val="75000"/>
                    </a:schemeClr>
                  </a:solidFill>
                </a:rPr>
                <a:t>2024</a:t>
              </a:r>
              <a:endParaRPr lang="en-US" sz="1467" dirty="0">
                <a:solidFill>
                  <a:schemeClr val="bg1">
                    <a:lumMod val="75000"/>
                  </a:schemeClr>
                </a:solidFill>
              </a:endParaRPr>
            </a:p>
          </p:txBody>
        </p:sp>
        <p:sp>
          <p:nvSpPr>
            <p:cNvPr id="28" name="Rectangle 27"/>
            <p:cNvSpPr/>
            <p:nvPr/>
          </p:nvSpPr>
          <p:spPr>
            <a:xfrm>
              <a:off x="7124745" y="3646921"/>
              <a:ext cx="372716" cy="273617"/>
            </a:xfrm>
            <a:prstGeom prst="rect">
              <a:avLst/>
            </a:prstGeom>
          </p:spPr>
          <p:txBody>
            <a:bodyPr wrap="none">
              <a:noAutofit/>
            </a:bodyPr>
            <a:lstStyle/>
            <a:p>
              <a:pPr algn="ctr">
                <a:lnSpc>
                  <a:spcPct val="95000"/>
                </a:lnSpc>
              </a:pPr>
              <a:r>
                <a:rPr lang="en-US" sz="1467" dirty="0" smtClean="0">
                  <a:solidFill>
                    <a:schemeClr val="bg1">
                      <a:lumMod val="75000"/>
                    </a:schemeClr>
                  </a:solidFill>
                </a:rPr>
                <a:t>2023</a:t>
              </a:r>
              <a:endParaRPr lang="en-US" sz="1467" dirty="0">
                <a:solidFill>
                  <a:schemeClr val="bg1">
                    <a:lumMod val="75000"/>
                  </a:schemeClr>
                </a:solidFill>
              </a:endParaRPr>
            </a:p>
          </p:txBody>
        </p:sp>
        <p:sp>
          <p:nvSpPr>
            <p:cNvPr id="29" name="Rectangle 28"/>
            <p:cNvSpPr/>
            <p:nvPr/>
          </p:nvSpPr>
          <p:spPr>
            <a:xfrm>
              <a:off x="6330970" y="3646921"/>
              <a:ext cx="372716" cy="273617"/>
            </a:xfrm>
            <a:prstGeom prst="rect">
              <a:avLst/>
            </a:prstGeom>
          </p:spPr>
          <p:txBody>
            <a:bodyPr wrap="none">
              <a:noAutofit/>
            </a:bodyPr>
            <a:lstStyle/>
            <a:p>
              <a:pPr algn="ctr">
                <a:lnSpc>
                  <a:spcPct val="95000"/>
                </a:lnSpc>
              </a:pPr>
              <a:r>
                <a:rPr lang="en-US" sz="1467" dirty="0" smtClean="0">
                  <a:solidFill>
                    <a:schemeClr val="bg1">
                      <a:lumMod val="75000"/>
                    </a:schemeClr>
                  </a:solidFill>
                </a:rPr>
                <a:t>2022</a:t>
              </a:r>
              <a:endParaRPr lang="en-US" sz="1467" dirty="0">
                <a:solidFill>
                  <a:schemeClr val="bg1">
                    <a:lumMod val="75000"/>
                  </a:schemeClr>
                </a:solidFill>
              </a:endParaRPr>
            </a:p>
          </p:txBody>
        </p:sp>
        <p:sp>
          <p:nvSpPr>
            <p:cNvPr id="30" name="Rectangle 29"/>
            <p:cNvSpPr/>
            <p:nvPr/>
          </p:nvSpPr>
          <p:spPr>
            <a:xfrm>
              <a:off x="5529017" y="3646921"/>
              <a:ext cx="372716" cy="273617"/>
            </a:xfrm>
            <a:prstGeom prst="rect">
              <a:avLst/>
            </a:prstGeom>
          </p:spPr>
          <p:txBody>
            <a:bodyPr wrap="none">
              <a:noAutofit/>
            </a:bodyPr>
            <a:lstStyle/>
            <a:p>
              <a:pPr algn="ctr">
                <a:lnSpc>
                  <a:spcPct val="95000"/>
                </a:lnSpc>
              </a:pPr>
              <a:r>
                <a:rPr lang="en-US" sz="1467" dirty="0" smtClean="0">
                  <a:solidFill>
                    <a:schemeClr val="bg1">
                      <a:lumMod val="75000"/>
                    </a:schemeClr>
                  </a:solidFill>
                </a:rPr>
                <a:t>2021</a:t>
              </a:r>
              <a:endParaRPr lang="en-US" sz="1467" dirty="0">
                <a:solidFill>
                  <a:schemeClr val="bg1">
                    <a:lumMod val="75000"/>
                  </a:schemeClr>
                </a:solidFill>
              </a:endParaRPr>
            </a:p>
          </p:txBody>
        </p:sp>
        <p:sp>
          <p:nvSpPr>
            <p:cNvPr id="31" name="Rectangle 30"/>
            <p:cNvSpPr/>
            <p:nvPr/>
          </p:nvSpPr>
          <p:spPr>
            <a:xfrm>
              <a:off x="4727065" y="3646921"/>
              <a:ext cx="372716" cy="273617"/>
            </a:xfrm>
            <a:prstGeom prst="rect">
              <a:avLst/>
            </a:prstGeom>
          </p:spPr>
          <p:txBody>
            <a:bodyPr wrap="none">
              <a:noAutofit/>
            </a:bodyPr>
            <a:lstStyle/>
            <a:p>
              <a:pPr algn="ctr">
                <a:lnSpc>
                  <a:spcPct val="95000"/>
                </a:lnSpc>
              </a:pPr>
              <a:r>
                <a:rPr lang="en-US" sz="1467" dirty="0" smtClean="0">
                  <a:solidFill>
                    <a:schemeClr val="bg1">
                      <a:lumMod val="75000"/>
                    </a:schemeClr>
                  </a:solidFill>
                </a:rPr>
                <a:t>2020</a:t>
              </a:r>
              <a:endParaRPr lang="en-US" sz="1467" dirty="0">
                <a:solidFill>
                  <a:schemeClr val="bg1">
                    <a:lumMod val="75000"/>
                  </a:schemeClr>
                </a:solidFill>
              </a:endParaRPr>
            </a:p>
          </p:txBody>
        </p:sp>
        <p:sp>
          <p:nvSpPr>
            <p:cNvPr id="32" name="Rectangle 31"/>
            <p:cNvSpPr/>
            <p:nvPr/>
          </p:nvSpPr>
          <p:spPr>
            <a:xfrm>
              <a:off x="3925112" y="3646921"/>
              <a:ext cx="372716" cy="273617"/>
            </a:xfrm>
            <a:prstGeom prst="rect">
              <a:avLst/>
            </a:prstGeom>
          </p:spPr>
          <p:txBody>
            <a:bodyPr wrap="none">
              <a:noAutofit/>
            </a:bodyPr>
            <a:lstStyle/>
            <a:p>
              <a:pPr algn="ctr">
                <a:lnSpc>
                  <a:spcPct val="95000"/>
                </a:lnSpc>
              </a:pPr>
              <a:r>
                <a:rPr lang="en-US" sz="1467" dirty="0" smtClean="0">
                  <a:solidFill>
                    <a:schemeClr val="bg1">
                      <a:lumMod val="75000"/>
                    </a:schemeClr>
                  </a:solidFill>
                </a:rPr>
                <a:t>2019</a:t>
              </a:r>
              <a:endParaRPr lang="en-US" sz="1467" dirty="0">
                <a:solidFill>
                  <a:schemeClr val="bg1">
                    <a:lumMod val="75000"/>
                  </a:schemeClr>
                </a:solidFill>
              </a:endParaRPr>
            </a:p>
          </p:txBody>
        </p:sp>
        <p:sp>
          <p:nvSpPr>
            <p:cNvPr id="33" name="Rectangle 32"/>
            <p:cNvSpPr/>
            <p:nvPr/>
          </p:nvSpPr>
          <p:spPr>
            <a:xfrm>
              <a:off x="3110459" y="3646921"/>
              <a:ext cx="372716" cy="273617"/>
            </a:xfrm>
            <a:prstGeom prst="rect">
              <a:avLst/>
            </a:prstGeom>
          </p:spPr>
          <p:txBody>
            <a:bodyPr wrap="none">
              <a:noAutofit/>
            </a:bodyPr>
            <a:lstStyle/>
            <a:p>
              <a:pPr algn="ctr">
                <a:lnSpc>
                  <a:spcPct val="95000"/>
                </a:lnSpc>
              </a:pPr>
              <a:r>
                <a:rPr lang="en-US" sz="1467" dirty="0" smtClean="0">
                  <a:solidFill>
                    <a:schemeClr val="bg1">
                      <a:lumMod val="75000"/>
                    </a:schemeClr>
                  </a:solidFill>
                </a:rPr>
                <a:t>2018</a:t>
              </a:r>
              <a:endParaRPr lang="en-US" sz="1467" dirty="0">
                <a:solidFill>
                  <a:schemeClr val="bg1">
                    <a:lumMod val="75000"/>
                  </a:schemeClr>
                </a:solidFill>
              </a:endParaRPr>
            </a:p>
          </p:txBody>
        </p:sp>
        <p:sp>
          <p:nvSpPr>
            <p:cNvPr id="34" name="Rectangle 33"/>
            <p:cNvSpPr/>
            <p:nvPr/>
          </p:nvSpPr>
          <p:spPr>
            <a:xfrm>
              <a:off x="2336767" y="3646921"/>
              <a:ext cx="372716" cy="273617"/>
            </a:xfrm>
            <a:prstGeom prst="rect">
              <a:avLst/>
            </a:prstGeom>
          </p:spPr>
          <p:txBody>
            <a:bodyPr wrap="none">
              <a:noAutofit/>
            </a:bodyPr>
            <a:lstStyle/>
            <a:p>
              <a:pPr algn="ctr">
                <a:lnSpc>
                  <a:spcPct val="95000"/>
                </a:lnSpc>
              </a:pPr>
              <a:r>
                <a:rPr lang="en-US" sz="1467" dirty="0" smtClean="0">
                  <a:solidFill>
                    <a:schemeClr val="bg1">
                      <a:lumMod val="75000"/>
                    </a:schemeClr>
                  </a:solidFill>
                </a:rPr>
                <a:t>2017</a:t>
              </a:r>
              <a:endParaRPr lang="en-US" sz="1467" dirty="0">
                <a:solidFill>
                  <a:schemeClr val="bg1">
                    <a:lumMod val="75000"/>
                  </a:schemeClr>
                </a:solidFill>
              </a:endParaRPr>
            </a:p>
          </p:txBody>
        </p:sp>
        <p:sp>
          <p:nvSpPr>
            <p:cNvPr id="35" name="Rectangle 34"/>
            <p:cNvSpPr/>
            <p:nvPr/>
          </p:nvSpPr>
          <p:spPr>
            <a:xfrm>
              <a:off x="414338" y="1202752"/>
              <a:ext cx="691818" cy="308681"/>
            </a:xfrm>
            <a:prstGeom prst="rect">
              <a:avLst/>
            </a:prstGeom>
          </p:spPr>
          <p:txBody>
            <a:bodyPr wrap="square">
              <a:spAutoFit/>
            </a:bodyPr>
            <a:lstStyle/>
            <a:p>
              <a:pPr>
                <a:lnSpc>
                  <a:spcPct val="95000"/>
                </a:lnSpc>
              </a:pPr>
              <a:r>
                <a:rPr lang="en-US" sz="1467" dirty="0">
                  <a:solidFill>
                    <a:schemeClr val="bg1">
                      <a:lumMod val="75000"/>
                    </a:schemeClr>
                  </a:solidFill>
                </a:rPr>
                <a:t>100%</a:t>
              </a:r>
            </a:p>
          </p:txBody>
        </p:sp>
        <p:sp>
          <p:nvSpPr>
            <p:cNvPr id="36" name="Rectangle 35"/>
            <p:cNvSpPr/>
            <p:nvPr/>
          </p:nvSpPr>
          <p:spPr>
            <a:xfrm>
              <a:off x="414338" y="1689562"/>
              <a:ext cx="691818" cy="308681"/>
            </a:xfrm>
            <a:prstGeom prst="rect">
              <a:avLst/>
            </a:prstGeom>
          </p:spPr>
          <p:txBody>
            <a:bodyPr wrap="square">
              <a:spAutoFit/>
            </a:bodyPr>
            <a:lstStyle/>
            <a:p>
              <a:pPr>
                <a:lnSpc>
                  <a:spcPct val="95000"/>
                </a:lnSpc>
              </a:pPr>
              <a:r>
                <a:rPr lang="en-US" sz="1467" dirty="0" smtClean="0">
                  <a:solidFill>
                    <a:schemeClr val="bg1">
                      <a:lumMod val="75000"/>
                    </a:schemeClr>
                  </a:solidFill>
                </a:rPr>
                <a:t>80%</a:t>
              </a:r>
              <a:endParaRPr lang="en-US" sz="1467" dirty="0">
                <a:solidFill>
                  <a:schemeClr val="bg1">
                    <a:lumMod val="75000"/>
                  </a:schemeClr>
                </a:solidFill>
              </a:endParaRPr>
            </a:p>
          </p:txBody>
        </p:sp>
        <p:sp>
          <p:nvSpPr>
            <p:cNvPr id="37" name="Rectangle 36"/>
            <p:cNvSpPr/>
            <p:nvPr/>
          </p:nvSpPr>
          <p:spPr>
            <a:xfrm>
              <a:off x="414338" y="2239873"/>
              <a:ext cx="691818" cy="308681"/>
            </a:xfrm>
            <a:prstGeom prst="rect">
              <a:avLst/>
            </a:prstGeom>
          </p:spPr>
          <p:txBody>
            <a:bodyPr wrap="square">
              <a:spAutoFit/>
            </a:bodyPr>
            <a:lstStyle/>
            <a:p>
              <a:pPr>
                <a:lnSpc>
                  <a:spcPct val="95000"/>
                </a:lnSpc>
              </a:pPr>
              <a:r>
                <a:rPr lang="en-US" sz="1467" dirty="0">
                  <a:solidFill>
                    <a:schemeClr val="bg1">
                      <a:lumMod val="75000"/>
                    </a:schemeClr>
                  </a:solidFill>
                </a:rPr>
                <a:t>50%</a:t>
              </a:r>
            </a:p>
          </p:txBody>
        </p:sp>
        <p:sp>
          <p:nvSpPr>
            <p:cNvPr id="38" name="Rectangle 37"/>
            <p:cNvSpPr/>
            <p:nvPr/>
          </p:nvSpPr>
          <p:spPr>
            <a:xfrm>
              <a:off x="414338" y="3315095"/>
              <a:ext cx="691818" cy="308681"/>
            </a:xfrm>
            <a:prstGeom prst="rect">
              <a:avLst/>
            </a:prstGeom>
          </p:spPr>
          <p:txBody>
            <a:bodyPr wrap="square">
              <a:spAutoFit/>
            </a:bodyPr>
            <a:lstStyle/>
            <a:p>
              <a:pPr>
                <a:lnSpc>
                  <a:spcPct val="95000"/>
                </a:lnSpc>
              </a:pPr>
              <a:r>
                <a:rPr lang="en-US" sz="1467" dirty="0">
                  <a:solidFill>
                    <a:schemeClr val="bg1">
                      <a:lumMod val="75000"/>
                    </a:schemeClr>
                  </a:solidFill>
                </a:rPr>
                <a:t>0%</a:t>
              </a:r>
            </a:p>
          </p:txBody>
        </p:sp>
        <p:sp>
          <p:nvSpPr>
            <p:cNvPr id="39" name="Rectangle 38"/>
            <p:cNvSpPr/>
            <p:nvPr/>
          </p:nvSpPr>
          <p:spPr>
            <a:xfrm>
              <a:off x="414338" y="2777484"/>
              <a:ext cx="691818" cy="308681"/>
            </a:xfrm>
            <a:prstGeom prst="rect">
              <a:avLst/>
            </a:prstGeom>
          </p:spPr>
          <p:txBody>
            <a:bodyPr wrap="square">
              <a:spAutoFit/>
            </a:bodyPr>
            <a:lstStyle/>
            <a:p>
              <a:pPr>
                <a:lnSpc>
                  <a:spcPct val="95000"/>
                </a:lnSpc>
              </a:pPr>
              <a:r>
                <a:rPr lang="en-US" sz="1467" dirty="0" smtClean="0">
                  <a:solidFill>
                    <a:schemeClr val="bg1">
                      <a:lumMod val="75000"/>
                    </a:schemeClr>
                  </a:solidFill>
                </a:rPr>
                <a:t>30%</a:t>
              </a:r>
              <a:endParaRPr lang="en-US" sz="1467" dirty="0">
                <a:solidFill>
                  <a:schemeClr val="bg1">
                    <a:lumMod val="75000"/>
                  </a:schemeClr>
                </a:solidFill>
              </a:endParaRPr>
            </a:p>
          </p:txBody>
        </p:sp>
        <p:sp>
          <p:nvSpPr>
            <p:cNvPr id="42" name="Rectangle 41"/>
            <p:cNvSpPr/>
            <p:nvPr/>
          </p:nvSpPr>
          <p:spPr>
            <a:xfrm>
              <a:off x="1533853" y="3646921"/>
              <a:ext cx="372716" cy="273617"/>
            </a:xfrm>
            <a:prstGeom prst="rect">
              <a:avLst/>
            </a:prstGeom>
          </p:spPr>
          <p:txBody>
            <a:bodyPr wrap="none">
              <a:noAutofit/>
            </a:bodyPr>
            <a:lstStyle/>
            <a:p>
              <a:pPr algn="ctr">
                <a:lnSpc>
                  <a:spcPct val="95000"/>
                </a:lnSpc>
              </a:pPr>
              <a:r>
                <a:rPr lang="en-US" sz="1467" dirty="0" smtClean="0">
                  <a:solidFill>
                    <a:schemeClr val="bg1">
                      <a:lumMod val="75000"/>
                    </a:schemeClr>
                  </a:solidFill>
                </a:rPr>
                <a:t>2016</a:t>
              </a:r>
              <a:endParaRPr lang="en-US" sz="1467" dirty="0">
                <a:solidFill>
                  <a:schemeClr val="bg1">
                    <a:lumMod val="75000"/>
                  </a:schemeClr>
                </a:solidFill>
              </a:endParaRPr>
            </a:p>
          </p:txBody>
        </p:sp>
      </p:grpSp>
      <p:sp>
        <p:nvSpPr>
          <p:cNvPr id="2" name="Text Placeholder 1"/>
          <p:cNvSpPr>
            <a:spLocks noGrp="1"/>
          </p:cNvSpPr>
          <p:nvPr>
            <p:ph type="body" sz="quarter" idx="10"/>
          </p:nvPr>
        </p:nvSpPr>
        <p:spPr/>
        <p:txBody>
          <a:bodyPr/>
          <a:lstStyle/>
          <a:p>
            <a:r>
              <a:rPr lang="en-US" dirty="0" smtClean="0"/>
              <a:t>Data Interpretation </a:t>
            </a:r>
            <a:endParaRPr lang="en-US" dirty="0"/>
          </a:p>
        </p:txBody>
      </p:sp>
      <p:sp>
        <p:nvSpPr>
          <p:cNvPr id="3" name="Text Placeholder 2"/>
          <p:cNvSpPr>
            <a:spLocks noGrp="1"/>
          </p:cNvSpPr>
          <p:nvPr>
            <p:ph type="body" sz="quarter" idx="11"/>
          </p:nvPr>
        </p:nvSpPr>
        <p:spPr/>
        <p:txBody>
          <a:bodyPr/>
          <a:lstStyle/>
          <a:p>
            <a:r>
              <a:rPr lang="en-US" dirty="0" smtClean="0"/>
              <a:t>Ways to use the obtained data</a:t>
            </a:r>
            <a:endParaRPr lang="en-US" dirty="0"/>
          </a:p>
        </p:txBody>
      </p:sp>
      <p:sp>
        <p:nvSpPr>
          <p:cNvPr id="5" name="Text Placeholder 4"/>
          <p:cNvSpPr>
            <a:spLocks noGrp="1"/>
          </p:cNvSpPr>
          <p:nvPr>
            <p:ph type="body" sz="quarter" idx="64"/>
          </p:nvPr>
        </p:nvSpPr>
        <p:spPr>
          <a:xfrm>
            <a:off x="443971" y="4636475"/>
            <a:ext cx="8531587" cy="908804"/>
          </a:xfrm>
          <a:prstGeom prst="rect">
            <a:avLst/>
          </a:prstGeom>
        </p:spPr>
        <p:txBody>
          <a:bodyPr/>
          <a:lstStyle/>
          <a:p>
            <a:pPr lvl="0"/>
            <a:r>
              <a:rPr lang="en-US" sz="1400" dirty="0" smtClean="0"/>
              <a:t>Such a system will tell us based on the data if we have to add more truck to the system or to add more bins, just by analyzing the data. It will also help in scaling the GDS to much wider cities. </a:t>
            </a:r>
            <a:endParaRPr lang="en-US" sz="1400" dirty="0"/>
          </a:p>
        </p:txBody>
      </p:sp>
      <p:sp>
        <p:nvSpPr>
          <p:cNvPr id="4" name="Text Placeholder 3"/>
          <p:cNvSpPr>
            <a:spLocks noGrp="1"/>
          </p:cNvSpPr>
          <p:nvPr>
            <p:ph type="body" sz="quarter" idx="18"/>
          </p:nvPr>
        </p:nvSpPr>
        <p:spPr>
          <a:prstGeom prst="rect">
            <a:avLst/>
          </a:prstGeom>
        </p:spPr>
        <p:txBody>
          <a:bodyPr/>
          <a:lstStyle/>
          <a:p>
            <a:pPr lvl="0"/>
            <a:r>
              <a:rPr lang="en-US" dirty="0" smtClean="0"/>
              <a:t>Data can be used to establish a “Decision Support System”</a:t>
            </a:r>
            <a:endParaRPr lang="en-US" dirty="0"/>
          </a:p>
        </p:txBody>
      </p:sp>
      <p:sp>
        <p:nvSpPr>
          <p:cNvPr id="11" name="Rounded Rectangle 10"/>
          <p:cNvSpPr/>
          <p:nvPr/>
        </p:nvSpPr>
        <p:spPr>
          <a:xfrm>
            <a:off x="1575250" y="1299294"/>
            <a:ext cx="287999" cy="2220345"/>
          </a:xfrm>
          <a:prstGeom prst="roundRect">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12" name="Rounded Rectangle 11"/>
          <p:cNvSpPr/>
          <p:nvPr/>
        </p:nvSpPr>
        <p:spPr>
          <a:xfrm>
            <a:off x="1435550" y="2142943"/>
            <a:ext cx="539999" cy="540000"/>
          </a:xfrm>
          <a:prstGeom prst="roundRect">
            <a:avLst>
              <a:gd name="adj" fmla="val 50000"/>
            </a:avLst>
          </a:prstGeom>
          <a:solidFill>
            <a:schemeClr val="accent1"/>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smtClean="0">
                <a:solidFill>
                  <a:srgbClr val="FFFFFF"/>
                </a:solidFill>
              </a:rPr>
              <a:t>50%</a:t>
            </a:r>
            <a:endParaRPr lang="en-US" sz="1333" dirty="0">
              <a:solidFill>
                <a:srgbClr val="FFFFFF"/>
              </a:solidFill>
            </a:endParaRPr>
          </a:p>
        </p:txBody>
      </p:sp>
      <p:sp>
        <p:nvSpPr>
          <p:cNvPr id="13" name="Rounded Rectangle 12"/>
          <p:cNvSpPr/>
          <p:nvPr/>
        </p:nvSpPr>
        <p:spPr>
          <a:xfrm>
            <a:off x="2373114" y="1299294"/>
            <a:ext cx="287999" cy="2220345"/>
          </a:xfrm>
          <a:prstGeom prst="roundRect">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14" name="Rounded Rectangle 13"/>
          <p:cNvSpPr/>
          <p:nvPr/>
        </p:nvSpPr>
        <p:spPr>
          <a:xfrm>
            <a:off x="2233413" y="2097524"/>
            <a:ext cx="539999" cy="540000"/>
          </a:xfrm>
          <a:prstGeom prst="roundRect">
            <a:avLst>
              <a:gd name="adj" fmla="val 50000"/>
            </a:avLst>
          </a:prstGeom>
          <a:solidFill>
            <a:schemeClr val="accent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smtClean="0">
                <a:solidFill>
                  <a:srgbClr val="FFFFFF"/>
                </a:solidFill>
              </a:rPr>
              <a:t>52%</a:t>
            </a:r>
            <a:endParaRPr lang="en-US" sz="1333" dirty="0">
              <a:solidFill>
                <a:srgbClr val="FFFFFF"/>
              </a:solidFill>
            </a:endParaRPr>
          </a:p>
        </p:txBody>
      </p:sp>
      <p:sp>
        <p:nvSpPr>
          <p:cNvPr id="15" name="Rounded Rectangle 14"/>
          <p:cNvSpPr/>
          <p:nvPr/>
        </p:nvSpPr>
        <p:spPr>
          <a:xfrm>
            <a:off x="3170978" y="1299294"/>
            <a:ext cx="287999" cy="2220345"/>
          </a:xfrm>
          <a:prstGeom prst="roundRect">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16" name="Rounded Rectangle 15"/>
          <p:cNvSpPr/>
          <p:nvPr/>
        </p:nvSpPr>
        <p:spPr>
          <a:xfrm>
            <a:off x="3013276" y="1926646"/>
            <a:ext cx="539999" cy="540000"/>
          </a:xfrm>
          <a:prstGeom prst="roundRect">
            <a:avLst>
              <a:gd name="adj" fmla="val 50000"/>
            </a:avLst>
          </a:prstGeom>
          <a:solidFill>
            <a:schemeClr val="accent3"/>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smtClean="0">
                <a:solidFill>
                  <a:srgbClr val="FFFFFF"/>
                </a:solidFill>
              </a:rPr>
              <a:t>55%</a:t>
            </a:r>
            <a:endParaRPr lang="en-US" sz="1333" dirty="0">
              <a:solidFill>
                <a:srgbClr val="FFFFFF"/>
              </a:solidFill>
            </a:endParaRPr>
          </a:p>
        </p:txBody>
      </p:sp>
      <p:sp>
        <p:nvSpPr>
          <p:cNvPr id="17" name="Rounded Rectangle 16"/>
          <p:cNvSpPr/>
          <p:nvPr/>
        </p:nvSpPr>
        <p:spPr>
          <a:xfrm>
            <a:off x="3968841" y="1299294"/>
            <a:ext cx="287999" cy="2220345"/>
          </a:xfrm>
          <a:prstGeom prst="roundRect">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18" name="Rounded Rectangle 17"/>
          <p:cNvSpPr/>
          <p:nvPr/>
        </p:nvSpPr>
        <p:spPr>
          <a:xfrm>
            <a:off x="3829141" y="1801961"/>
            <a:ext cx="539999" cy="540000"/>
          </a:xfrm>
          <a:prstGeom prst="roundRect">
            <a:avLst>
              <a:gd name="adj" fmla="val 50000"/>
            </a:avLst>
          </a:prstGeom>
          <a:solidFill>
            <a:schemeClr val="accent4"/>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a:solidFill>
                  <a:srgbClr val="FFFFFF"/>
                </a:solidFill>
              </a:rPr>
              <a:t>6</a:t>
            </a:r>
            <a:r>
              <a:rPr lang="en-US" sz="1333" dirty="0" smtClean="0">
                <a:solidFill>
                  <a:srgbClr val="FFFFFF"/>
                </a:solidFill>
              </a:rPr>
              <a:t>0%</a:t>
            </a:r>
            <a:endParaRPr lang="en-US" sz="1333" dirty="0">
              <a:solidFill>
                <a:srgbClr val="FFFFFF"/>
              </a:solidFill>
            </a:endParaRPr>
          </a:p>
        </p:txBody>
      </p:sp>
      <p:sp>
        <p:nvSpPr>
          <p:cNvPr id="19" name="Rounded Rectangle 18"/>
          <p:cNvSpPr/>
          <p:nvPr/>
        </p:nvSpPr>
        <p:spPr>
          <a:xfrm>
            <a:off x="4766705" y="1299294"/>
            <a:ext cx="287999" cy="2220345"/>
          </a:xfrm>
          <a:prstGeom prst="roundRect">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20" name="Rounded Rectangle 19"/>
          <p:cNvSpPr/>
          <p:nvPr/>
        </p:nvSpPr>
        <p:spPr>
          <a:xfrm>
            <a:off x="4627004" y="1671610"/>
            <a:ext cx="539999" cy="540000"/>
          </a:xfrm>
          <a:prstGeom prst="roundRect">
            <a:avLst>
              <a:gd name="adj" fmla="val 50000"/>
            </a:avLst>
          </a:prstGeom>
          <a:solidFill>
            <a:schemeClr val="accent5"/>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smtClean="0">
                <a:solidFill>
                  <a:srgbClr val="FFFFFF"/>
                </a:solidFill>
              </a:rPr>
              <a:t>68%</a:t>
            </a:r>
            <a:endParaRPr lang="en-US" sz="1333" dirty="0">
              <a:solidFill>
                <a:srgbClr val="FFFFFF"/>
              </a:solidFill>
            </a:endParaRPr>
          </a:p>
        </p:txBody>
      </p:sp>
      <p:sp>
        <p:nvSpPr>
          <p:cNvPr id="21" name="Rounded Rectangle 20"/>
          <p:cNvSpPr/>
          <p:nvPr/>
        </p:nvSpPr>
        <p:spPr>
          <a:xfrm>
            <a:off x="5564569" y="1299294"/>
            <a:ext cx="287999" cy="2220345"/>
          </a:xfrm>
          <a:prstGeom prst="roundRect">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22" name="Rounded Rectangle 21"/>
          <p:cNvSpPr/>
          <p:nvPr/>
        </p:nvSpPr>
        <p:spPr>
          <a:xfrm>
            <a:off x="5424867" y="1627081"/>
            <a:ext cx="539999" cy="540000"/>
          </a:xfrm>
          <a:prstGeom prst="roundRect">
            <a:avLst>
              <a:gd name="adj" fmla="val 50000"/>
            </a:avLst>
          </a:prstGeom>
          <a:solidFill>
            <a:schemeClr val="tx2">
              <a:lumMod val="75000"/>
              <a:lumOff val="2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smtClean="0">
                <a:solidFill>
                  <a:srgbClr val="FFFFFF"/>
                </a:solidFill>
              </a:rPr>
              <a:t>70</a:t>
            </a:r>
            <a:r>
              <a:rPr lang="en-US" sz="1333" dirty="0">
                <a:solidFill>
                  <a:srgbClr val="FFFFFF"/>
                </a:solidFill>
              </a:rPr>
              <a:t>%</a:t>
            </a:r>
          </a:p>
        </p:txBody>
      </p:sp>
      <p:sp>
        <p:nvSpPr>
          <p:cNvPr id="23" name="Rounded Rectangle 22"/>
          <p:cNvSpPr/>
          <p:nvPr/>
        </p:nvSpPr>
        <p:spPr>
          <a:xfrm>
            <a:off x="6362432" y="1299294"/>
            <a:ext cx="287999" cy="2220345"/>
          </a:xfrm>
          <a:prstGeom prst="roundRect">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24" name="Rounded Rectangle 23"/>
          <p:cNvSpPr/>
          <p:nvPr/>
        </p:nvSpPr>
        <p:spPr>
          <a:xfrm>
            <a:off x="6222730" y="1577402"/>
            <a:ext cx="539999" cy="540000"/>
          </a:xfrm>
          <a:prstGeom prst="roundRect">
            <a:avLst>
              <a:gd name="adj" fmla="val 50000"/>
            </a:avLst>
          </a:prstGeom>
          <a:solidFill>
            <a:schemeClr val="accent1"/>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smtClean="0">
                <a:solidFill>
                  <a:srgbClr val="FFFFFF"/>
                </a:solidFill>
              </a:rPr>
              <a:t>80%</a:t>
            </a:r>
            <a:endParaRPr lang="en-US" sz="1333" dirty="0">
              <a:solidFill>
                <a:srgbClr val="FFFFFF"/>
              </a:solidFill>
            </a:endParaRPr>
          </a:p>
        </p:txBody>
      </p:sp>
      <p:sp>
        <p:nvSpPr>
          <p:cNvPr id="25" name="Rounded Rectangle 24"/>
          <p:cNvSpPr/>
          <p:nvPr/>
        </p:nvSpPr>
        <p:spPr>
          <a:xfrm>
            <a:off x="7160299" y="1299294"/>
            <a:ext cx="287999" cy="2220345"/>
          </a:xfrm>
          <a:prstGeom prst="roundRect">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26" name="Rounded Rectangle 25"/>
          <p:cNvSpPr/>
          <p:nvPr/>
        </p:nvSpPr>
        <p:spPr>
          <a:xfrm>
            <a:off x="7002593" y="1555807"/>
            <a:ext cx="539999" cy="540000"/>
          </a:xfrm>
          <a:prstGeom prst="roundRect">
            <a:avLst>
              <a:gd name="adj" fmla="val 50000"/>
            </a:avLst>
          </a:prstGeom>
          <a:solidFill>
            <a:schemeClr val="accent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smtClean="0">
                <a:solidFill>
                  <a:srgbClr val="FFFFFF"/>
                </a:solidFill>
              </a:rPr>
              <a:t>83%</a:t>
            </a:r>
            <a:endParaRPr lang="en-US" sz="1333" dirty="0">
              <a:solidFill>
                <a:srgbClr val="FFFFFF"/>
              </a:solidFill>
            </a:endParaRPr>
          </a:p>
        </p:txBody>
      </p:sp>
      <p:sp>
        <p:nvSpPr>
          <p:cNvPr id="40" name="Rounded Rectangle 39"/>
          <p:cNvSpPr/>
          <p:nvPr/>
        </p:nvSpPr>
        <p:spPr>
          <a:xfrm>
            <a:off x="7958166" y="1299294"/>
            <a:ext cx="287999" cy="2220345"/>
          </a:xfrm>
          <a:prstGeom prst="roundRect">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41" name="Rounded Rectangle 40"/>
          <p:cNvSpPr/>
          <p:nvPr/>
        </p:nvSpPr>
        <p:spPr>
          <a:xfrm>
            <a:off x="7832165" y="1477422"/>
            <a:ext cx="539999" cy="540000"/>
          </a:xfrm>
          <a:prstGeom prst="roundRect">
            <a:avLst>
              <a:gd name="adj" fmla="val 50000"/>
            </a:avLst>
          </a:prstGeom>
          <a:solidFill>
            <a:srgbClr val="FF0000"/>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smtClean="0">
                <a:solidFill>
                  <a:srgbClr val="FFFFFF"/>
                </a:solidFill>
              </a:rPr>
              <a:t>90%</a:t>
            </a:r>
            <a:endParaRPr lang="en-US" sz="1333" dirty="0">
              <a:solidFill>
                <a:srgbClr val="FFFFFF"/>
              </a:solidFill>
            </a:endParaRPr>
          </a:p>
        </p:txBody>
      </p:sp>
    </p:spTree>
    <p:extLst>
      <p:ext uri="{BB962C8B-B14F-4D97-AF65-F5344CB8AC3E}">
        <p14:creationId xmlns:p14="http://schemas.microsoft.com/office/powerpoint/2010/main" val="116087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down)">
                                      <p:cBhvr>
                                        <p:cTn id="7" dur="500"/>
                                        <p:tgtEl>
                                          <p:spTgt spid="4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down)">
                                      <p:cBhvr>
                                        <p:cTn id="11" dur="200"/>
                                        <p:tgtEl>
                                          <p:spTgt spid="11"/>
                                        </p:tgtEl>
                                      </p:cBhvr>
                                    </p:animEffect>
                                  </p:childTnLst>
                                </p:cTn>
                              </p:par>
                            </p:childTnLst>
                          </p:cTn>
                        </p:par>
                        <p:par>
                          <p:cTn id="12" fill="hold">
                            <p:stCondLst>
                              <p:cond delay="700"/>
                            </p:stCondLst>
                            <p:childTnLst>
                              <p:par>
                                <p:cTn id="13" presetID="22" presetClass="entr" presetSubtype="4"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200"/>
                                        <p:tgtEl>
                                          <p:spTgt spid="13"/>
                                        </p:tgtEl>
                                      </p:cBhvr>
                                    </p:animEffect>
                                  </p:childTnLst>
                                </p:cTn>
                              </p:par>
                            </p:childTnLst>
                          </p:cTn>
                        </p:par>
                        <p:par>
                          <p:cTn id="16" fill="hold">
                            <p:stCondLst>
                              <p:cond delay="900"/>
                            </p:stCondLst>
                            <p:childTnLst>
                              <p:par>
                                <p:cTn id="17" presetID="22" presetClass="entr" presetSubtype="4"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200"/>
                                        <p:tgtEl>
                                          <p:spTgt spid="15"/>
                                        </p:tgtEl>
                                      </p:cBhvr>
                                    </p:animEffect>
                                  </p:childTnLst>
                                </p:cTn>
                              </p:par>
                            </p:childTnLst>
                          </p:cTn>
                        </p:par>
                        <p:par>
                          <p:cTn id="20" fill="hold">
                            <p:stCondLst>
                              <p:cond delay="1100"/>
                            </p:stCondLst>
                            <p:childTnLst>
                              <p:par>
                                <p:cTn id="21" presetID="22" presetClass="entr" presetSubtype="4"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down)">
                                      <p:cBhvr>
                                        <p:cTn id="23" dur="200"/>
                                        <p:tgtEl>
                                          <p:spTgt spid="17"/>
                                        </p:tgtEl>
                                      </p:cBhvr>
                                    </p:animEffect>
                                  </p:childTnLst>
                                </p:cTn>
                              </p:par>
                            </p:childTnLst>
                          </p:cTn>
                        </p:par>
                        <p:par>
                          <p:cTn id="24" fill="hold">
                            <p:stCondLst>
                              <p:cond delay="1300"/>
                            </p:stCondLst>
                            <p:childTnLst>
                              <p:par>
                                <p:cTn id="25" presetID="22" presetClass="entr" presetSubtype="4"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down)">
                                      <p:cBhvr>
                                        <p:cTn id="27" dur="200"/>
                                        <p:tgtEl>
                                          <p:spTgt spid="19"/>
                                        </p:tgtEl>
                                      </p:cBhvr>
                                    </p:animEffect>
                                  </p:childTnLst>
                                </p:cTn>
                              </p:par>
                            </p:childTnLst>
                          </p:cTn>
                        </p:par>
                        <p:par>
                          <p:cTn id="28" fill="hold">
                            <p:stCondLst>
                              <p:cond delay="1500"/>
                            </p:stCondLst>
                            <p:childTnLst>
                              <p:par>
                                <p:cTn id="29" presetID="22" presetClass="entr" presetSubtype="4" fill="hold" grpId="0" nodeType="after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wipe(down)">
                                      <p:cBhvr>
                                        <p:cTn id="31" dur="200"/>
                                        <p:tgtEl>
                                          <p:spTgt spid="21"/>
                                        </p:tgtEl>
                                      </p:cBhvr>
                                    </p:animEffect>
                                  </p:childTnLst>
                                </p:cTn>
                              </p:par>
                            </p:childTnLst>
                          </p:cTn>
                        </p:par>
                        <p:par>
                          <p:cTn id="32" fill="hold">
                            <p:stCondLst>
                              <p:cond delay="1700"/>
                            </p:stCondLst>
                            <p:childTnLst>
                              <p:par>
                                <p:cTn id="33" presetID="22" presetClass="entr" presetSubtype="4" fill="hold" grpId="0"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wipe(down)">
                                      <p:cBhvr>
                                        <p:cTn id="35" dur="200"/>
                                        <p:tgtEl>
                                          <p:spTgt spid="23"/>
                                        </p:tgtEl>
                                      </p:cBhvr>
                                    </p:animEffect>
                                  </p:childTnLst>
                                </p:cTn>
                              </p:par>
                            </p:childTnLst>
                          </p:cTn>
                        </p:par>
                        <p:par>
                          <p:cTn id="36" fill="hold">
                            <p:stCondLst>
                              <p:cond delay="1900"/>
                            </p:stCondLst>
                            <p:childTnLst>
                              <p:par>
                                <p:cTn id="37" presetID="22" presetClass="entr" presetSubtype="4"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wipe(down)">
                                      <p:cBhvr>
                                        <p:cTn id="39" dur="200"/>
                                        <p:tgtEl>
                                          <p:spTgt spid="25"/>
                                        </p:tgtEl>
                                      </p:cBhvr>
                                    </p:animEffect>
                                  </p:childTnLst>
                                </p:cTn>
                              </p:par>
                            </p:childTnLst>
                          </p:cTn>
                        </p:par>
                        <p:par>
                          <p:cTn id="40" fill="hold">
                            <p:stCondLst>
                              <p:cond delay="2100"/>
                            </p:stCondLst>
                            <p:childTnLst>
                              <p:par>
                                <p:cTn id="41" presetID="22" presetClass="entr" presetSubtype="4"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down)">
                                      <p:cBhvr>
                                        <p:cTn id="43" dur="200"/>
                                        <p:tgtEl>
                                          <p:spTgt spid="40"/>
                                        </p:tgtEl>
                                      </p:cBhvr>
                                    </p:animEffect>
                                  </p:childTnLst>
                                </p:cTn>
                              </p:par>
                            </p:childTnLst>
                          </p:cTn>
                        </p:par>
                        <p:par>
                          <p:cTn id="44" fill="hold">
                            <p:stCondLst>
                              <p:cond delay="2300"/>
                            </p:stCondLst>
                            <p:childTnLst>
                              <p:par>
                                <p:cTn id="45" presetID="53" presetClass="entr" presetSubtype="16"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p:cTn id="47" dur="300" fill="hold"/>
                                        <p:tgtEl>
                                          <p:spTgt spid="12"/>
                                        </p:tgtEl>
                                        <p:attrNameLst>
                                          <p:attrName>ppt_w</p:attrName>
                                        </p:attrNameLst>
                                      </p:cBhvr>
                                      <p:tavLst>
                                        <p:tav tm="0">
                                          <p:val>
                                            <p:fltVal val="0"/>
                                          </p:val>
                                        </p:tav>
                                        <p:tav tm="100000">
                                          <p:val>
                                            <p:strVal val="#ppt_w"/>
                                          </p:val>
                                        </p:tav>
                                      </p:tavLst>
                                    </p:anim>
                                    <p:anim calcmode="lin" valueType="num">
                                      <p:cBhvr>
                                        <p:cTn id="48" dur="300" fill="hold"/>
                                        <p:tgtEl>
                                          <p:spTgt spid="12"/>
                                        </p:tgtEl>
                                        <p:attrNameLst>
                                          <p:attrName>ppt_h</p:attrName>
                                        </p:attrNameLst>
                                      </p:cBhvr>
                                      <p:tavLst>
                                        <p:tav tm="0">
                                          <p:val>
                                            <p:fltVal val="0"/>
                                          </p:val>
                                        </p:tav>
                                        <p:tav tm="100000">
                                          <p:val>
                                            <p:strVal val="#ppt_h"/>
                                          </p:val>
                                        </p:tav>
                                      </p:tavLst>
                                    </p:anim>
                                    <p:animEffect transition="in" filter="fade">
                                      <p:cBhvr>
                                        <p:cTn id="49" dur="300"/>
                                        <p:tgtEl>
                                          <p:spTgt spid="12"/>
                                        </p:tgtEl>
                                      </p:cBhvr>
                                    </p:animEffect>
                                  </p:childTnLst>
                                </p:cTn>
                              </p:par>
                            </p:childTnLst>
                          </p:cTn>
                        </p:par>
                        <p:par>
                          <p:cTn id="50" fill="hold">
                            <p:stCondLst>
                              <p:cond delay="2600"/>
                            </p:stCondLst>
                            <p:childTnLst>
                              <p:par>
                                <p:cTn id="51" presetID="53" presetClass="entr" presetSubtype="16" fill="hold" grpId="0" nodeType="after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p:cTn id="53" dur="300" fill="hold"/>
                                        <p:tgtEl>
                                          <p:spTgt spid="14"/>
                                        </p:tgtEl>
                                        <p:attrNameLst>
                                          <p:attrName>ppt_w</p:attrName>
                                        </p:attrNameLst>
                                      </p:cBhvr>
                                      <p:tavLst>
                                        <p:tav tm="0">
                                          <p:val>
                                            <p:fltVal val="0"/>
                                          </p:val>
                                        </p:tav>
                                        <p:tav tm="100000">
                                          <p:val>
                                            <p:strVal val="#ppt_w"/>
                                          </p:val>
                                        </p:tav>
                                      </p:tavLst>
                                    </p:anim>
                                    <p:anim calcmode="lin" valueType="num">
                                      <p:cBhvr>
                                        <p:cTn id="54" dur="300" fill="hold"/>
                                        <p:tgtEl>
                                          <p:spTgt spid="14"/>
                                        </p:tgtEl>
                                        <p:attrNameLst>
                                          <p:attrName>ppt_h</p:attrName>
                                        </p:attrNameLst>
                                      </p:cBhvr>
                                      <p:tavLst>
                                        <p:tav tm="0">
                                          <p:val>
                                            <p:fltVal val="0"/>
                                          </p:val>
                                        </p:tav>
                                        <p:tav tm="100000">
                                          <p:val>
                                            <p:strVal val="#ppt_h"/>
                                          </p:val>
                                        </p:tav>
                                      </p:tavLst>
                                    </p:anim>
                                    <p:animEffect transition="in" filter="fade">
                                      <p:cBhvr>
                                        <p:cTn id="55" dur="300"/>
                                        <p:tgtEl>
                                          <p:spTgt spid="14"/>
                                        </p:tgtEl>
                                      </p:cBhvr>
                                    </p:animEffect>
                                  </p:childTnLst>
                                </p:cTn>
                              </p:par>
                            </p:childTnLst>
                          </p:cTn>
                        </p:par>
                        <p:par>
                          <p:cTn id="56" fill="hold">
                            <p:stCondLst>
                              <p:cond delay="2900"/>
                            </p:stCondLst>
                            <p:childTnLst>
                              <p:par>
                                <p:cTn id="57" presetID="53" presetClass="entr" presetSubtype="16" fill="hold" grpId="0" nodeType="afterEffect">
                                  <p:stCondLst>
                                    <p:cond delay="0"/>
                                  </p:stCondLst>
                                  <p:childTnLst>
                                    <p:set>
                                      <p:cBhvr>
                                        <p:cTn id="58" dur="1" fill="hold">
                                          <p:stCondLst>
                                            <p:cond delay="0"/>
                                          </p:stCondLst>
                                        </p:cTn>
                                        <p:tgtEl>
                                          <p:spTgt spid="16"/>
                                        </p:tgtEl>
                                        <p:attrNameLst>
                                          <p:attrName>style.visibility</p:attrName>
                                        </p:attrNameLst>
                                      </p:cBhvr>
                                      <p:to>
                                        <p:strVal val="visible"/>
                                      </p:to>
                                    </p:set>
                                    <p:anim calcmode="lin" valueType="num">
                                      <p:cBhvr>
                                        <p:cTn id="59" dur="300" fill="hold"/>
                                        <p:tgtEl>
                                          <p:spTgt spid="16"/>
                                        </p:tgtEl>
                                        <p:attrNameLst>
                                          <p:attrName>ppt_w</p:attrName>
                                        </p:attrNameLst>
                                      </p:cBhvr>
                                      <p:tavLst>
                                        <p:tav tm="0">
                                          <p:val>
                                            <p:fltVal val="0"/>
                                          </p:val>
                                        </p:tav>
                                        <p:tav tm="100000">
                                          <p:val>
                                            <p:strVal val="#ppt_w"/>
                                          </p:val>
                                        </p:tav>
                                      </p:tavLst>
                                    </p:anim>
                                    <p:anim calcmode="lin" valueType="num">
                                      <p:cBhvr>
                                        <p:cTn id="60" dur="300" fill="hold"/>
                                        <p:tgtEl>
                                          <p:spTgt spid="16"/>
                                        </p:tgtEl>
                                        <p:attrNameLst>
                                          <p:attrName>ppt_h</p:attrName>
                                        </p:attrNameLst>
                                      </p:cBhvr>
                                      <p:tavLst>
                                        <p:tav tm="0">
                                          <p:val>
                                            <p:fltVal val="0"/>
                                          </p:val>
                                        </p:tav>
                                        <p:tav tm="100000">
                                          <p:val>
                                            <p:strVal val="#ppt_h"/>
                                          </p:val>
                                        </p:tav>
                                      </p:tavLst>
                                    </p:anim>
                                    <p:animEffect transition="in" filter="fade">
                                      <p:cBhvr>
                                        <p:cTn id="61" dur="300"/>
                                        <p:tgtEl>
                                          <p:spTgt spid="16"/>
                                        </p:tgtEl>
                                      </p:cBhvr>
                                    </p:animEffect>
                                  </p:childTnLst>
                                </p:cTn>
                              </p:par>
                            </p:childTnLst>
                          </p:cTn>
                        </p:par>
                        <p:par>
                          <p:cTn id="62" fill="hold">
                            <p:stCondLst>
                              <p:cond delay="3200"/>
                            </p:stCondLst>
                            <p:childTnLst>
                              <p:par>
                                <p:cTn id="63" presetID="53" presetClass="entr" presetSubtype="16" fill="hold" grpId="0" nodeType="afterEffect">
                                  <p:stCondLst>
                                    <p:cond delay="0"/>
                                  </p:stCondLst>
                                  <p:childTnLst>
                                    <p:set>
                                      <p:cBhvr>
                                        <p:cTn id="64" dur="1" fill="hold">
                                          <p:stCondLst>
                                            <p:cond delay="0"/>
                                          </p:stCondLst>
                                        </p:cTn>
                                        <p:tgtEl>
                                          <p:spTgt spid="18"/>
                                        </p:tgtEl>
                                        <p:attrNameLst>
                                          <p:attrName>style.visibility</p:attrName>
                                        </p:attrNameLst>
                                      </p:cBhvr>
                                      <p:to>
                                        <p:strVal val="visible"/>
                                      </p:to>
                                    </p:set>
                                    <p:anim calcmode="lin" valueType="num">
                                      <p:cBhvr>
                                        <p:cTn id="65" dur="300" fill="hold"/>
                                        <p:tgtEl>
                                          <p:spTgt spid="18"/>
                                        </p:tgtEl>
                                        <p:attrNameLst>
                                          <p:attrName>ppt_w</p:attrName>
                                        </p:attrNameLst>
                                      </p:cBhvr>
                                      <p:tavLst>
                                        <p:tav tm="0">
                                          <p:val>
                                            <p:fltVal val="0"/>
                                          </p:val>
                                        </p:tav>
                                        <p:tav tm="100000">
                                          <p:val>
                                            <p:strVal val="#ppt_w"/>
                                          </p:val>
                                        </p:tav>
                                      </p:tavLst>
                                    </p:anim>
                                    <p:anim calcmode="lin" valueType="num">
                                      <p:cBhvr>
                                        <p:cTn id="66" dur="300" fill="hold"/>
                                        <p:tgtEl>
                                          <p:spTgt spid="18"/>
                                        </p:tgtEl>
                                        <p:attrNameLst>
                                          <p:attrName>ppt_h</p:attrName>
                                        </p:attrNameLst>
                                      </p:cBhvr>
                                      <p:tavLst>
                                        <p:tav tm="0">
                                          <p:val>
                                            <p:fltVal val="0"/>
                                          </p:val>
                                        </p:tav>
                                        <p:tav tm="100000">
                                          <p:val>
                                            <p:strVal val="#ppt_h"/>
                                          </p:val>
                                        </p:tav>
                                      </p:tavLst>
                                    </p:anim>
                                    <p:animEffect transition="in" filter="fade">
                                      <p:cBhvr>
                                        <p:cTn id="67" dur="300"/>
                                        <p:tgtEl>
                                          <p:spTgt spid="18"/>
                                        </p:tgtEl>
                                      </p:cBhvr>
                                    </p:animEffect>
                                  </p:childTnLst>
                                </p:cTn>
                              </p:par>
                            </p:childTnLst>
                          </p:cTn>
                        </p:par>
                        <p:par>
                          <p:cTn id="68" fill="hold">
                            <p:stCondLst>
                              <p:cond delay="3500"/>
                            </p:stCondLst>
                            <p:childTnLst>
                              <p:par>
                                <p:cTn id="69" presetID="53" presetClass="entr" presetSubtype="16" fill="hold" grpId="0" nodeType="afterEffect">
                                  <p:stCondLst>
                                    <p:cond delay="0"/>
                                  </p:stCondLst>
                                  <p:childTnLst>
                                    <p:set>
                                      <p:cBhvr>
                                        <p:cTn id="70" dur="1" fill="hold">
                                          <p:stCondLst>
                                            <p:cond delay="0"/>
                                          </p:stCondLst>
                                        </p:cTn>
                                        <p:tgtEl>
                                          <p:spTgt spid="20"/>
                                        </p:tgtEl>
                                        <p:attrNameLst>
                                          <p:attrName>style.visibility</p:attrName>
                                        </p:attrNameLst>
                                      </p:cBhvr>
                                      <p:to>
                                        <p:strVal val="visible"/>
                                      </p:to>
                                    </p:set>
                                    <p:anim calcmode="lin" valueType="num">
                                      <p:cBhvr>
                                        <p:cTn id="71" dur="300" fill="hold"/>
                                        <p:tgtEl>
                                          <p:spTgt spid="20"/>
                                        </p:tgtEl>
                                        <p:attrNameLst>
                                          <p:attrName>ppt_w</p:attrName>
                                        </p:attrNameLst>
                                      </p:cBhvr>
                                      <p:tavLst>
                                        <p:tav tm="0">
                                          <p:val>
                                            <p:fltVal val="0"/>
                                          </p:val>
                                        </p:tav>
                                        <p:tav tm="100000">
                                          <p:val>
                                            <p:strVal val="#ppt_w"/>
                                          </p:val>
                                        </p:tav>
                                      </p:tavLst>
                                    </p:anim>
                                    <p:anim calcmode="lin" valueType="num">
                                      <p:cBhvr>
                                        <p:cTn id="72" dur="300" fill="hold"/>
                                        <p:tgtEl>
                                          <p:spTgt spid="20"/>
                                        </p:tgtEl>
                                        <p:attrNameLst>
                                          <p:attrName>ppt_h</p:attrName>
                                        </p:attrNameLst>
                                      </p:cBhvr>
                                      <p:tavLst>
                                        <p:tav tm="0">
                                          <p:val>
                                            <p:fltVal val="0"/>
                                          </p:val>
                                        </p:tav>
                                        <p:tav tm="100000">
                                          <p:val>
                                            <p:strVal val="#ppt_h"/>
                                          </p:val>
                                        </p:tav>
                                      </p:tavLst>
                                    </p:anim>
                                    <p:animEffect transition="in" filter="fade">
                                      <p:cBhvr>
                                        <p:cTn id="73" dur="300"/>
                                        <p:tgtEl>
                                          <p:spTgt spid="20"/>
                                        </p:tgtEl>
                                      </p:cBhvr>
                                    </p:animEffect>
                                  </p:childTnLst>
                                </p:cTn>
                              </p:par>
                            </p:childTnLst>
                          </p:cTn>
                        </p:par>
                        <p:par>
                          <p:cTn id="74" fill="hold">
                            <p:stCondLst>
                              <p:cond delay="3800"/>
                            </p:stCondLst>
                            <p:childTnLst>
                              <p:par>
                                <p:cTn id="75" presetID="53" presetClass="entr" presetSubtype="16" fill="hold" grpId="0" nodeType="afterEffect">
                                  <p:stCondLst>
                                    <p:cond delay="0"/>
                                  </p:stCondLst>
                                  <p:childTnLst>
                                    <p:set>
                                      <p:cBhvr>
                                        <p:cTn id="76" dur="1" fill="hold">
                                          <p:stCondLst>
                                            <p:cond delay="0"/>
                                          </p:stCondLst>
                                        </p:cTn>
                                        <p:tgtEl>
                                          <p:spTgt spid="22"/>
                                        </p:tgtEl>
                                        <p:attrNameLst>
                                          <p:attrName>style.visibility</p:attrName>
                                        </p:attrNameLst>
                                      </p:cBhvr>
                                      <p:to>
                                        <p:strVal val="visible"/>
                                      </p:to>
                                    </p:set>
                                    <p:anim calcmode="lin" valueType="num">
                                      <p:cBhvr>
                                        <p:cTn id="77" dur="300" fill="hold"/>
                                        <p:tgtEl>
                                          <p:spTgt spid="22"/>
                                        </p:tgtEl>
                                        <p:attrNameLst>
                                          <p:attrName>ppt_w</p:attrName>
                                        </p:attrNameLst>
                                      </p:cBhvr>
                                      <p:tavLst>
                                        <p:tav tm="0">
                                          <p:val>
                                            <p:fltVal val="0"/>
                                          </p:val>
                                        </p:tav>
                                        <p:tav tm="100000">
                                          <p:val>
                                            <p:strVal val="#ppt_w"/>
                                          </p:val>
                                        </p:tav>
                                      </p:tavLst>
                                    </p:anim>
                                    <p:anim calcmode="lin" valueType="num">
                                      <p:cBhvr>
                                        <p:cTn id="78" dur="300" fill="hold"/>
                                        <p:tgtEl>
                                          <p:spTgt spid="22"/>
                                        </p:tgtEl>
                                        <p:attrNameLst>
                                          <p:attrName>ppt_h</p:attrName>
                                        </p:attrNameLst>
                                      </p:cBhvr>
                                      <p:tavLst>
                                        <p:tav tm="0">
                                          <p:val>
                                            <p:fltVal val="0"/>
                                          </p:val>
                                        </p:tav>
                                        <p:tav tm="100000">
                                          <p:val>
                                            <p:strVal val="#ppt_h"/>
                                          </p:val>
                                        </p:tav>
                                      </p:tavLst>
                                    </p:anim>
                                    <p:animEffect transition="in" filter="fade">
                                      <p:cBhvr>
                                        <p:cTn id="79" dur="300"/>
                                        <p:tgtEl>
                                          <p:spTgt spid="22"/>
                                        </p:tgtEl>
                                      </p:cBhvr>
                                    </p:animEffect>
                                  </p:childTnLst>
                                </p:cTn>
                              </p:par>
                            </p:childTnLst>
                          </p:cTn>
                        </p:par>
                        <p:par>
                          <p:cTn id="80" fill="hold">
                            <p:stCondLst>
                              <p:cond delay="4100"/>
                            </p:stCondLst>
                            <p:childTnLst>
                              <p:par>
                                <p:cTn id="81" presetID="53" presetClass="entr" presetSubtype="16" fill="hold" grpId="0" nodeType="afterEffect">
                                  <p:stCondLst>
                                    <p:cond delay="0"/>
                                  </p:stCondLst>
                                  <p:childTnLst>
                                    <p:set>
                                      <p:cBhvr>
                                        <p:cTn id="82" dur="1" fill="hold">
                                          <p:stCondLst>
                                            <p:cond delay="0"/>
                                          </p:stCondLst>
                                        </p:cTn>
                                        <p:tgtEl>
                                          <p:spTgt spid="24"/>
                                        </p:tgtEl>
                                        <p:attrNameLst>
                                          <p:attrName>style.visibility</p:attrName>
                                        </p:attrNameLst>
                                      </p:cBhvr>
                                      <p:to>
                                        <p:strVal val="visible"/>
                                      </p:to>
                                    </p:set>
                                    <p:anim calcmode="lin" valueType="num">
                                      <p:cBhvr>
                                        <p:cTn id="83" dur="300" fill="hold"/>
                                        <p:tgtEl>
                                          <p:spTgt spid="24"/>
                                        </p:tgtEl>
                                        <p:attrNameLst>
                                          <p:attrName>ppt_w</p:attrName>
                                        </p:attrNameLst>
                                      </p:cBhvr>
                                      <p:tavLst>
                                        <p:tav tm="0">
                                          <p:val>
                                            <p:fltVal val="0"/>
                                          </p:val>
                                        </p:tav>
                                        <p:tav tm="100000">
                                          <p:val>
                                            <p:strVal val="#ppt_w"/>
                                          </p:val>
                                        </p:tav>
                                      </p:tavLst>
                                    </p:anim>
                                    <p:anim calcmode="lin" valueType="num">
                                      <p:cBhvr>
                                        <p:cTn id="84" dur="300" fill="hold"/>
                                        <p:tgtEl>
                                          <p:spTgt spid="24"/>
                                        </p:tgtEl>
                                        <p:attrNameLst>
                                          <p:attrName>ppt_h</p:attrName>
                                        </p:attrNameLst>
                                      </p:cBhvr>
                                      <p:tavLst>
                                        <p:tav tm="0">
                                          <p:val>
                                            <p:fltVal val="0"/>
                                          </p:val>
                                        </p:tav>
                                        <p:tav tm="100000">
                                          <p:val>
                                            <p:strVal val="#ppt_h"/>
                                          </p:val>
                                        </p:tav>
                                      </p:tavLst>
                                    </p:anim>
                                    <p:animEffect transition="in" filter="fade">
                                      <p:cBhvr>
                                        <p:cTn id="85" dur="300"/>
                                        <p:tgtEl>
                                          <p:spTgt spid="24"/>
                                        </p:tgtEl>
                                      </p:cBhvr>
                                    </p:animEffect>
                                  </p:childTnLst>
                                </p:cTn>
                              </p:par>
                            </p:childTnLst>
                          </p:cTn>
                        </p:par>
                        <p:par>
                          <p:cTn id="86" fill="hold">
                            <p:stCondLst>
                              <p:cond delay="4400"/>
                            </p:stCondLst>
                            <p:childTnLst>
                              <p:par>
                                <p:cTn id="87" presetID="53" presetClass="entr" presetSubtype="16" fill="hold" grpId="0" nodeType="afterEffect">
                                  <p:stCondLst>
                                    <p:cond delay="0"/>
                                  </p:stCondLst>
                                  <p:childTnLst>
                                    <p:set>
                                      <p:cBhvr>
                                        <p:cTn id="88" dur="1" fill="hold">
                                          <p:stCondLst>
                                            <p:cond delay="0"/>
                                          </p:stCondLst>
                                        </p:cTn>
                                        <p:tgtEl>
                                          <p:spTgt spid="26"/>
                                        </p:tgtEl>
                                        <p:attrNameLst>
                                          <p:attrName>style.visibility</p:attrName>
                                        </p:attrNameLst>
                                      </p:cBhvr>
                                      <p:to>
                                        <p:strVal val="visible"/>
                                      </p:to>
                                    </p:set>
                                    <p:anim calcmode="lin" valueType="num">
                                      <p:cBhvr>
                                        <p:cTn id="89" dur="300" fill="hold"/>
                                        <p:tgtEl>
                                          <p:spTgt spid="26"/>
                                        </p:tgtEl>
                                        <p:attrNameLst>
                                          <p:attrName>ppt_w</p:attrName>
                                        </p:attrNameLst>
                                      </p:cBhvr>
                                      <p:tavLst>
                                        <p:tav tm="0">
                                          <p:val>
                                            <p:fltVal val="0"/>
                                          </p:val>
                                        </p:tav>
                                        <p:tav tm="100000">
                                          <p:val>
                                            <p:strVal val="#ppt_w"/>
                                          </p:val>
                                        </p:tav>
                                      </p:tavLst>
                                    </p:anim>
                                    <p:anim calcmode="lin" valueType="num">
                                      <p:cBhvr>
                                        <p:cTn id="90" dur="300" fill="hold"/>
                                        <p:tgtEl>
                                          <p:spTgt spid="26"/>
                                        </p:tgtEl>
                                        <p:attrNameLst>
                                          <p:attrName>ppt_h</p:attrName>
                                        </p:attrNameLst>
                                      </p:cBhvr>
                                      <p:tavLst>
                                        <p:tav tm="0">
                                          <p:val>
                                            <p:fltVal val="0"/>
                                          </p:val>
                                        </p:tav>
                                        <p:tav tm="100000">
                                          <p:val>
                                            <p:strVal val="#ppt_h"/>
                                          </p:val>
                                        </p:tav>
                                      </p:tavLst>
                                    </p:anim>
                                    <p:animEffect transition="in" filter="fade">
                                      <p:cBhvr>
                                        <p:cTn id="91" dur="300"/>
                                        <p:tgtEl>
                                          <p:spTgt spid="26"/>
                                        </p:tgtEl>
                                      </p:cBhvr>
                                    </p:animEffect>
                                  </p:childTnLst>
                                </p:cTn>
                              </p:par>
                            </p:childTnLst>
                          </p:cTn>
                        </p:par>
                        <p:par>
                          <p:cTn id="92" fill="hold">
                            <p:stCondLst>
                              <p:cond delay="4700"/>
                            </p:stCondLst>
                            <p:childTnLst>
                              <p:par>
                                <p:cTn id="93" presetID="53" presetClass="entr" presetSubtype="16" fill="hold" grpId="0" nodeType="afterEffect">
                                  <p:stCondLst>
                                    <p:cond delay="0"/>
                                  </p:stCondLst>
                                  <p:childTnLst>
                                    <p:set>
                                      <p:cBhvr>
                                        <p:cTn id="94" dur="1" fill="hold">
                                          <p:stCondLst>
                                            <p:cond delay="0"/>
                                          </p:stCondLst>
                                        </p:cTn>
                                        <p:tgtEl>
                                          <p:spTgt spid="41"/>
                                        </p:tgtEl>
                                        <p:attrNameLst>
                                          <p:attrName>style.visibility</p:attrName>
                                        </p:attrNameLst>
                                      </p:cBhvr>
                                      <p:to>
                                        <p:strVal val="visible"/>
                                      </p:to>
                                    </p:set>
                                    <p:anim calcmode="lin" valueType="num">
                                      <p:cBhvr>
                                        <p:cTn id="95" dur="300" fill="hold"/>
                                        <p:tgtEl>
                                          <p:spTgt spid="41"/>
                                        </p:tgtEl>
                                        <p:attrNameLst>
                                          <p:attrName>ppt_w</p:attrName>
                                        </p:attrNameLst>
                                      </p:cBhvr>
                                      <p:tavLst>
                                        <p:tav tm="0">
                                          <p:val>
                                            <p:fltVal val="0"/>
                                          </p:val>
                                        </p:tav>
                                        <p:tav tm="100000">
                                          <p:val>
                                            <p:strVal val="#ppt_w"/>
                                          </p:val>
                                        </p:tav>
                                      </p:tavLst>
                                    </p:anim>
                                    <p:anim calcmode="lin" valueType="num">
                                      <p:cBhvr>
                                        <p:cTn id="96" dur="300" fill="hold"/>
                                        <p:tgtEl>
                                          <p:spTgt spid="41"/>
                                        </p:tgtEl>
                                        <p:attrNameLst>
                                          <p:attrName>ppt_h</p:attrName>
                                        </p:attrNameLst>
                                      </p:cBhvr>
                                      <p:tavLst>
                                        <p:tav tm="0">
                                          <p:val>
                                            <p:fltVal val="0"/>
                                          </p:val>
                                        </p:tav>
                                        <p:tav tm="100000">
                                          <p:val>
                                            <p:strVal val="#ppt_h"/>
                                          </p:val>
                                        </p:tav>
                                      </p:tavLst>
                                    </p:anim>
                                    <p:animEffect transition="in" filter="fade">
                                      <p:cBhvr>
                                        <p:cTn id="97" dur="3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40" grpId="0" animBg="1"/>
      <p:bldP spid="4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Future Works</a:t>
            </a:r>
          </a:p>
        </p:txBody>
      </p:sp>
      <p:sp>
        <p:nvSpPr>
          <p:cNvPr id="4" name="Text Placeholder 3"/>
          <p:cNvSpPr>
            <a:spLocks noGrp="1"/>
          </p:cNvSpPr>
          <p:nvPr>
            <p:ph type="body" sz="quarter" idx="16"/>
          </p:nvPr>
        </p:nvSpPr>
        <p:spPr>
          <a:prstGeom prst="rect">
            <a:avLst/>
          </a:prstGeom>
        </p:spPr>
        <p:txBody>
          <a:bodyPr/>
          <a:lstStyle/>
          <a:p>
            <a:pPr marL="342900" indent="-342900">
              <a:buAutoNum type="arabicPeriod"/>
            </a:pPr>
            <a:r>
              <a:rPr lang="en-US" sz="1400" dirty="0" smtClean="0"/>
              <a:t>The data collected over the years can be used by the Municipal Corporation to set a budget for MSW in a</a:t>
            </a:r>
            <a:r>
              <a:rPr lang="en-US" sz="1400" dirty="0"/>
              <a:t> </a:t>
            </a:r>
            <a:r>
              <a:rPr lang="en-US" sz="1400" dirty="0" smtClean="0"/>
              <a:t>year in advance.</a:t>
            </a:r>
          </a:p>
          <a:p>
            <a:pPr marL="342900" indent="-342900">
              <a:buAutoNum type="arabicPeriod"/>
            </a:pPr>
            <a:r>
              <a:rPr lang="en-US" sz="1400" dirty="0" smtClean="0"/>
              <a:t>It can used to determine the place where the bins are to be located to maximize our Quality of Service i.e. to minimize the spillage.</a:t>
            </a:r>
          </a:p>
          <a:p>
            <a:pPr marL="342900" indent="-342900">
              <a:buAutoNum type="arabicPeriod"/>
            </a:pPr>
            <a:r>
              <a:rPr lang="en-US" sz="1400" dirty="0" smtClean="0"/>
              <a:t>Based on the data we can also determine the possible locations of the trucks so that they arrive on time for the pick up to maximize the effectiveness of the system.</a:t>
            </a:r>
          </a:p>
          <a:p>
            <a:pPr marL="342900" indent="-342900">
              <a:buAutoNum type="arabicPeriod"/>
            </a:pPr>
            <a:r>
              <a:rPr lang="en-US" sz="1400" dirty="0" smtClean="0"/>
              <a:t>Provide on-demand along with the on-routine services with a dedicated mobile app for all the platforms.</a:t>
            </a:r>
          </a:p>
          <a:p>
            <a:pPr marL="342900" indent="-342900">
              <a:buAutoNum type="arabicPeriod"/>
            </a:pPr>
            <a:r>
              <a:rPr lang="en-US" sz="1400" dirty="0" smtClean="0"/>
              <a:t>Use of RFID modules to categorize the wastes into different segments like organic, plastic, metal wastes, etc.</a:t>
            </a:r>
          </a:p>
          <a:p>
            <a:pPr marL="342900" indent="-342900">
              <a:buAutoNum type="arabicPeriod"/>
            </a:pPr>
            <a:r>
              <a:rPr lang="en-US" sz="1400" dirty="0" smtClean="0"/>
              <a:t>Change routes dynamically to avoid traffic, roadblocks and to save time.</a:t>
            </a:r>
          </a:p>
          <a:p>
            <a:endParaRPr lang="en-US" sz="1400" dirty="0" smtClean="0"/>
          </a:p>
          <a:p>
            <a:pPr marL="342900" indent="-342900">
              <a:buAutoNum type="arabicPeriod"/>
            </a:pPr>
            <a:endParaRPr lang="en-US" sz="1400" dirty="0"/>
          </a:p>
        </p:txBody>
      </p:sp>
    </p:spTree>
    <p:extLst>
      <p:ext uri="{BB962C8B-B14F-4D97-AF65-F5344CB8AC3E}">
        <p14:creationId xmlns:p14="http://schemas.microsoft.com/office/powerpoint/2010/main" val="20397236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Conclusion</a:t>
            </a:r>
            <a:endParaRPr lang="en-US" dirty="0"/>
          </a:p>
        </p:txBody>
      </p:sp>
      <p:sp>
        <p:nvSpPr>
          <p:cNvPr id="5" name="TextBox 4"/>
          <p:cNvSpPr txBox="1"/>
          <p:nvPr/>
        </p:nvSpPr>
        <p:spPr>
          <a:xfrm>
            <a:off x="452438" y="1804737"/>
            <a:ext cx="7822783" cy="2308324"/>
          </a:xfrm>
          <a:prstGeom prst="rect">
            <a:avLst/>
          </a:prstGeom>
          <a:noFill/>
        </p:spPr>
        <p:txBody>
          <a:bodyPr wrap="none" rtlCol="0">
            <a:spAutoFit/>
          </a:bodyPr>
          <a:lstStyle/>
          <a:p>
            <a:r>
              <a:rPr lang="en-US" sz="1800" dirty="0"/>
              <a:t>Garbage Disposal System for smart cities is a small but important step </a:t>
            </a:r>
            <a:r>
              <a:rPr lang="en-US" sz="1800" dirty="0" smtClean="0"/>
              <a:t>forward</a:t>
            </a:r>
          </a:p>
          <a:p>
            <a:r>
              <a:rPr lang="en-US" sz="1800" dirty="0" smtClean="0"/>
              <a:t> </a:t>
            </a:r>
            <a:r>
              <a:rPr lang="en-US" sz="1800" dirty="0"/>
              <a:t>in automating the garbage collection process. This </a:t>
            </a:r>
            <a:r>
              <a:rPr lang="en-US" sz="1800" dirty="0" smtClean="0"/>
              <a:t>project portrays </a:t>
            </a:r>
            <a:r>
              <a:rPr lang="en-US" sz="1800" dirty="0"/>
              <a:t>the </a:t>
            </a:r>
            <a:r>
              <a:rPr lang="en-US" sz="1800" dirty="0" smtClean="0"/>
              <a:t>utilization</a:t>
            </a:r>
          </a:p>
          <a:p>
            <a:r>
              <a:rPr lang="en-US" sz="1800" dirty="0" smtClean="0"/>
              <a:t> </a:t>
            </a:r>
            <a:r>
              <a:rPr lang="en-US" sz="1800" dirty="0"/>
              <a:t>of our model of Smart Bin in dealing with the waste accumulation </a:t>
            </a:r>
            <a:r>
              <a:rPr lang="en-US" sz="1800" dirty="0" smtClean="0"/>
              <a:t>arrangement</a:t>
            </a:r>
          </a:p>
          <a:p>
            <a:r>
              <a:rPr lang="en-US" sz="1800" dirty="0" smtClean="0"/>
              <a:t> </a:t>
            </a:r>
            <a:r>
              <a:rPr lang="en-US" sz="1800" dirty="0"/>
              <a:t>of a whole city. The system of sensors empowered smart bins connected </a:t>
            </a:r>
            <a:r>
              <a:rPr lang="en-US" sz="1800" dirty="0" smtClean="0"/>
              <a:t>through</a:t>
            </a:r>
          </a:p>
          <a:p>
            <a:r>
              <a:rPr lang="en-US" sz="1800" dirty="0" smtClean="0"/>
              <a:t> </a:t>
            </a:r>
            <a:r>
              <a:rPr lang="en-US" sz="1800" dirty="0"/>
              <a:t>the </a:t>
            </a:r>
            <a:r>
              <a:rPr lang="en-US" sz="1800" dirty="0" err="1"/>
              <a:t>IoT</a:t>
            </a:r>
            <a:r>
              <a:rPr lang="en-US" sz="1800" dirty="0"/>
              <a:t> system creates a large amount of data, which is further investigated and </a:t>
            </a:r>
            <a:endParaRPr lang="en-US" sz="1800" dirty="0" smtClean="0"/>
          </a:p>
          <a:p>
            <a:r>
              <a:rPr lang="en-US" sz="1800" dirty="0" smtClean="0"/>
              <a:t>analyzed </a:t>
            </a:r>
            <a:r>
              <a:rPr lang="en-US" sz="1800" dirty="0"/>
              <a:t>at in real time to gather information about the status of waste </a:t>
            </a:r>
            <a:r>
              <a:rPr lang="en-US" sz="1800" dirty="0" smtClean="0"/>
              <a:t>around</a:t>
            </a:r>
          </a:p>
          <a:p>
            <a:r>
              <a:rPr lang="en-US" sz="1800" dirty="0" smtClean="0"/>
              <a:t> </a:t>
            </a:r>
            <a:r>
              <a:rPr lang="en-US" sz="1800" dirty="0"/>
              <a:t>the city. </a:t>
            </a:r>
          </a:p>
          <a:p>
            <a:endParaRPr lang="en-US" sz="1800" dirty="0"/>
          </a:p>
        </p:txBody>
      </p:sp>
    </p:spTree>
    <p:extLst>
      <p:ext uri="{BB962C8B-B14F-4D97-AF65-F5344CB8AC3E}">
        <p14:creationId xmlns:p14="http://schemas.microsoft.com/office/powerpoint/2010/main" val="1734575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500"/>
                                        <p:tgtEl>
                                          <p:spTgt spid="5">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fade">
                                      <p:cBhvr>
                                        <p:cTn id="27" dur="500"/>
                                        <p:tgtEl>
                                          <p:spTgt spid="5">
                                            <p:txEl>
                                              <p:pRg st="5" end="5"/>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Bibliography</a:t>
            </a:r>
            <a:endParaRPr lang="en-US" dirty="0"/>
          </a:p>
        </p:txBody>
      </p:sp>
      <p:sp>
        <p:nvSpPr>
          <p:cNvPr id="4" name="Text Placeholder 3"/>
          <p:cNvSpPr>
            <a:spLocks noGrp="1"/>
          </p:cNvSpPr>
          <p:nvPr>
            <p:ph type="body" sz="quarter" idx="16"/>
          </p:nvPr>
        </p:nvSpPr>
        <p:spPr>
          <a:xfrm>
            <a:off x="428625" y="2437682"/>
            <a:ext cx="8339082" cy="2868245"/>
          </a:xfrm>
        </p:spPr>
        <p:txBody>
          <a:bodyPr/>
          <a:lstStyle/>
          <a:p>
            <a:pPr marL="228600" indent="-228600">
              <a:buFont typeface="+mj-lt"/>
              <a:buAutoNum type="arabicPeriod"/>
            </a:pPr>
            <a:r>
              <a:rPr lang="en-US" sz="1200" dirty="0" smtClean="0"/>
              <a:t>Timing </a:t>
            </a:r>
            <a:r>
              <a:rPr lang="en-US" sz="1200" dirty="0"/>
              <a:t>Diagram HC-SR04, “Open Electronics Project”. </a:t>
            </a:r>
            <a:r>
              <a:rPr lang="en-US" sz="1200" dirty="0" err="1" smtClean="0"/>
              <a:t>Openelectronicsproject.in</a:t>
            </a:r>
            <a:r>
              <a:rPr lang="en-US" sz="1200" dirty="0" smtClean="0"/>
              <a:t> </a:t>
            </a:r>
            <a:r>
              <a:rPr lang="en-US" sz="1200" dirty="0"/>
              <a:t>. </a:t>
            </a:r>
            <a:r>
              <a:rPr lang="en-US" sz="1200" dirty="0" err="1"/>
              <a:t>N.p</a:t>
            </a:r>
            <a:r>
              <a:rPr lang="en-US" sz="1200" dirty="0"/>
              <a:t>., 2015. Web. 10 Feb. 2016. </a:t>
            </a:r>
            <a:endParaRPr lang="en-US" sz="1200" dirty="0" smtClean="0"/>
          </a:p>
          <a:p>
            <a:pPr marL="228600" indent="-228600">
              <a:buFont typeface="+mj-lt"/>
              <a:buAutoNum type="arabicPeriod"/>
            </a:pPr>
            <a:r>
              <a:rPr lang="en-US" sz="1200" dirty="0" smtClean="0"/>
              <a:t>Adrian </a:t>
            </a:r>
            <a:r>
              <a:rPr lang="en-US" sz="1200" dirty="0" err="1"/>
              <a:t>McEven</a:t>
            </a:r>
            <a:r>
              <a:rPr lang="en-US" sz="1200" dirty="0"/>
              <a:t>, Hakim </a:t>
            </a:r>
            <a:r>
              <a:rPr lang="en-US" sz="1200" dirty="0" err="1"/>
              <a:t>Cassimally</a:t>
            </a:r>
            <a:r>
              <a:rPr lang="en-US" sz="1200" dirty="0"/>
              <a:t> </a:t>
            </a:r>
            <a:r>
              <a:rPr lang="en-US" sz="1200" b="1" dirty="0"/>
              <a:t>Designing Internet of Things</a:t>
            </a:r>
            <a:r>
              <a:rPr lang="en-US" sz="1200" dirty="0"/>
              <a:t>. Wiley, 1st edition, 2014. </a:t>
            </a:r>
            <a:endParaRPr lang="en-US" sz="1200" dirty="0" smtClean="0"/>
          </a:p>
          <a:p>
            <a:pPr marL="228600" indent="-228600">
              <a:buFont typeface="+mj-lt"/>
              <a:buAutoNum type="arabicPeriod"/>
            </a:pPr>
            <a:r>
              <a:rPr lang="en-US" sz="1200" dirty="0">
                <a:hlinkClick r:id="rId2"/>
              </a:rPr>
              <a:t>http://</a:t>
            </a:r>
            <a:r>
              <a:rPr lang="en-US" sz="1200" dirty="0" smtClean="0">
                <a:hlinkClick r:id="rId2"/>
              </a:rPr>
              <a:t>esp8266.co.uk</a:t>
            </a:r>
            <a:r>
              <a:rPr lang="en-US" sz="1200" dirty="0" smtClean="0"/>
              <a:t> information regarding ESP8266.</a:t>
            </a:r>
          </a:p>
          <a:p>
            <a:pPr marL="228600" indent="-228600">
              <a:buFont typeface="+mj-lt"/>
              <a:buAutoNum type="arabicPeriod"/>
            </a:pPr>
            <a:r>
              <a:rPr lang="en-US" sz="1200" dirty="0">
                <a:hlinkClick r:id="rId3"/>
              </a:rPr>
              <a:t>http://nodemcu.com</a:t>
            </a:r>
            <a:r>
              <a:rPr lang="en-US" sz="1200" dirty="0" smtClean="0">
                <a:hlinkClick r:id="rId3"/>
              </a:rPr>
              <a:t>/</a:t>
            </a:r>
            <a:r>
              <a:rPr lang="en-US" sz="1200" dirty="0" smtClean="0"/>
              <a:t> information regarding the firmware.</a:t>
            </a:r>
          </a:p>
          <a:p>
            <a:pPr marL="228600" indent="-228600">
              <a:buFont typeface="+mj-lt"/>
              <a:buAutoNum type="arabicPeriod"/>
            </a:pPr>
            <a:r>
              <a:rPr lang="en-US" sz="1200" dirty="0" smtClean="0"/>
              <a:t> </a:t>
            </a:r>
            <a:r>
              <a:rPr lang="en-US" sz="1200" b="1" dirty="0" err="1"/>
              <a:t>IoT</a:t>
            </a:r>
            <a:r>
              <a:rPr lang="en-US" sz="1200" b="1" dirty="0"/>
              <a:t>-Based Smart Garbage System for Efficient Food Waste Management </a:t>
            </a:r>
            <a:r>
              <a:rPr lang="en-US" sz="1200" dirty="0" smtClean="0"/>
              <a:t> (Research Article) </a:t>
            </a:r>
            <a:r>
              <a:rPr lang="en-US" sz="1200" b="1" dirty="0" err="1"/>
              <a:t>Insung</a:t>
            </a:r>
            <a:r>
              <a:rPr lang="en-US" sz="1200" b="1" dirty="0"/>
              <a:t> Hong, </a:t>
            </a:r>
            <a:r>
              <a:rPr lang="en-US" sz="1200" b="1" dirty="0" err="1"/>
              <a:t>Sunghoi</a:t>
            </a:r>
            <a:r>
              <a:rPr lang="en-US" sz="1200" b="1" dirty="0"/>
              <a:t> Park, </a:t>
            </a:r>
            <a:r>
              <a:rPr lang="en-US" sz="1200" b="1" dirty="0" err="1"/>
              <a:t>Beomseok</a:t>
            </a:r>
            <a:r>
              <a:rPr lang="en-US" sz="1200" b="1" dirty="0"/>
              <a:t> Lee, </a:t>
            </a:r>
            <a:r>
              <a:rPr lang="en-US" sz="1200" b="1" dirty="0" err="1"/>
              <a:t>Jaekeun</a:t>
            </a:r>
            <a:r>
              <a:rPr lang="en-US" sz="1200" b="1" dirty="0"/>
              <a:t> Lee, </a:t>
            </a:r>
            <a:r>
              <a:rPr lang="en-US" sz="1200" b="1" dirty="0" err="1"/>
              <a:t>Daebeom</a:t>
            </a:r>
            <a:r>
              <a:rPr lang="en-US" sz="1200" b="1" dirty="0"/>
              <a:t> </a:t>
            </a:r>
            <a:r>
              <a:rPr lang="en-US" sz="1200" b="1" dirty="0" err="1"/>
              <a:t>Jeong</a:t>
            </a:r>
            <a:r>
              <a:rPr lang="en-US" sz="1200" b="1" dirty="0"/>
              <a:t>, and </a:t>
            </a:r>
            <a:r>
              <a:rPr lang="en-US" sz="1200" b="1" dirty="0" err="1"/>
              <a:t>Sehyun</a:t>
            </a:r>
            <a:r>
              <a:rPr lang="en-US" sz="1200" b="1" dirty="0"/>
              <a:t> Park </a:t>
            </a:r>
            <a:r>
              <a:rPr lang="en-US" sz="1200" i="1" dirty="0" smtClean="0"/>
              <a:t>School </a:t>
            </a:r>
            <a:r>
              <a:rPr lang="en-US" sz="1200" i="1" dirty="0"/>
              <a:t>of Electrical and Electronics Engineering, Chung-</a:t>
            </a:r>
            <a:r>
              <a:rPr lang="en-US" sz="1200" i="1" dirty="0" err="1"/>
              <a:t>Ang</a:t>
            </a:r>
            <a:r>
              <a:rPr lang="en-US" sz="1200" i="1" dirty="0"/>
              <a:t> University, Seoul 151-756, Republic of Korea </a:t>
            </a:r>
            <a:r>
              <a:rPr lang="en-US" sz="1200" i="1" dirty="0" smtClean="0"/>
              <a:t>.</a:t>
            </a:r>
          </a:p>
          <a:p>
            <a:pPr marL="228600" indent="-228600">
              <a:buFont typeface="+mj-lt"/>
              <a:buAutoNum type="arabicPeriod"/>
            </a:pPr>
            <a:r>
              <a:rPr lang="en-US" sz="1200" b="1" dirty="0" smtClean="0"/>
              <a:t> </a:t>
            </a:r>
            <a:r>
              <a:rPr lang="en-US" sz="1200" b="1" dirty="0"/>
              <a:t>International Journal of Scientific &amp; Engineering Research</a:t>
            </a:r>
            <a:r>
              <a:rPr lang="en-US" sz="1200" dirty="0"/>
              <a:t>, Volume 6, Issue 9, </a:t>
            </a:r>
            <a:r>
              <a:rPr lang="en-US" sz="1200" dirty="0" smtClean="0"/>
              <a:t>September-2015. </a:t>
            </a:r>
            <a:r>
              <a:rPr lang="en-US" sz="1200" dirty="0"/>
              <a:t>Smart Bin Implementation for Smart Cities </a:t>
            </a:r>
            <a:r>
              <a:rPr lang="en-US" sz="1200" dirty="0" smtClean="0"/>
              <a:t>, </a:t>
            </a:r>
            <a:r>
              <a:rPr lang="en-US" sz="1200" dirty="0"/>
              <a:t>Narayan Sharma, </a:t>
            </a:r>
            <a:r>
              <a:rPr lang="en-US" sz="1200" dirty="0" err="1"/>
              <a:t>Nirman</a:t>
            </a:r>
            <a:r>
              <a:rPr lang="en-US" sz="1200" dirty="0"/>
              <a:t> </a:t>
            </a:r>
            <a:r>
              <a:rPr lang="en-US" sz="1200" dirty="0" err="1"/>
              <a:t>Singha</a:t>
            </a:r>
            <a:r>
              <a:rPr lang="en-US" sz="1200" dirty="0"/>
              <a:t>, </a:t>
            </a:r>
            <a:r>
              <a:rPr lang="en-US" sz="1200" dirty="0" err="1"/>
              <a:t>Tanmoy</a:t>
            </a:r>
            <a:r>
              <a:rPr lang="en-US" sz="1200" dirty="0"/>
              <a:t> Dutta </a:t>
            </a:r>
            <a:r>
              <a:rPr lang="en-US" sz="1200" dirty="0" smtClean="0"/>
              <a:t>.</a:t>
            </a:r>
          </a:p>
          <a:p>
            <a:pPr marL="228600" indent="-228600">
              <a:buFont typeface="+mj-lt"/>
              <a:buAutoNum type="arabicPeriod"/>
            </a:pPr>
            <a:r>
              <a:rPr lang="en-US" sz="1200" dirty="0"/>
              <a:t>Mackinnon Lawrence, Eric Woods. </a:t>
            </a:r>
            <a:r>
              <a:rPr lang="en-US" sz="1200" b="1" dirty="0"/>
              <a:t>Advanced Collection, Processing, Energy Recovery, and Disposal Technologies for the Municipal Solid Waste Value Chain: Global Market Analysis and Forecasts</a:t>
            </a:r>
            <a:r>
              <a:rPr lang="en-US" sz="1200" dirty="0"/>
              <a:t>, Navigant </a:t>
            </a:r>
            <a:r>
              <a:rPr lang="en-US" sz="1200" dirty="0" err="1"/>
              <a:t>Research,second</a:t>
            </a:r>
            <a:r>
              <a:rPr lang="en-US" sz="1200" dirty="0"/>
              <a:t> quarter 2014. </a:t>
            </a:r>
          </a:p>
          <a:p>
            <a:endParaRPr lang="en-US" sz="1200" dirty="0"/>
          </a:p>
          <a:p>
            <a:endParaRPr lang="en-US" sz="1200" dirty="0"/>
          </a:p>
          <a:p>
            <a:pPr marL="228600" indent="-228600">
              <a:buFont typeface="+mj-lt"/>
              <a:buAutoNum type="arabicPeriod"/>
            </a:pPr>
            <a:endParaRPr lang="en-US" sz="1200" dirty="0" smtClean="0"/>
          </a:p>
          <a:p>
            <a:pPr marL="228600" indent="-228600">
              <a:buFont typeface="+mj-lt"/>
              <a:buAutoNum type="arabicPeriod"/>
            </a:pPr>
            <a:endParaRPr lang="en-US" sz="1200" dirty="0" smtClean="0"/>
          </a:p>
          <a:p>
            <a:pPr marL="228600" indent="-228600">
              <a:buFont typeface="+mj-lt"/>
              <a:buAutoNum type="arabicPeriod"/>
            </a:pPr>
            <a:endParaRPr lang="en-US" sz="1200" dirty="0"/>
          </a:p>
          <a:p>
            <a:pPr marL="228600" indent="-228600">
              <a:buFont typeface="+mj-lt"/>
              <a:buAutoNum type="arabicPeriod"/>
            </a:pPr>
            <a:endParaRPr lang="en-US" sz="1200" dirty="0"/>
          </a:p>
          <a:p>
            <a:pPr marL="228600" indent="-228600">
              <a:buFont typeface="+mj-lt"/>
              <a:buAutoNum type="arabicPeriod"/>
            </a:pPr>
            <a:endParaRPr lang="en-US" sz="1200" dirty="0"/>
          </a:p>
        </p:txBody>
      </p:sp>
    </p:spTree>
    <p:extLst>
      <p:ext uri="{BB962C8B-B14F-4D97-AF65-F5344CB8AC3E}">
        <p14:creationId xmlns:p14="http://schemas.microsoft.com/office/powerpoint/2010/main" val="6329970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25500"/>
            <a:ext cx="9144000" cy="4053444"/>
          </a:xfrm>
          <a:prstGeom prst="rect">
            <a:avLst/>
          </a:prstGeom>
        </p:spPr>
      </p:pic>
      <p:sp>
        <p:nvSpPr>
          <p:cNvPr id="2" name="TextBox 1"/>
          <p:cNvSpPr txBox="1"/>
          <p:nvPr/>
        </p:nvSpPr>
        <p:spPr>
          <a:xfrm>
            <a:off x="2141034" y="363835"/>
            <a:ext cx="4861932" cy="461665"/>
          </a:xfrm>
          <a:prstGeom prst="rect">
            <a:avLst/>
          </a:prstGeom>
          <a:noFill/>
        </p:spPr>
        <p:txBody>
          <a:bodyPr wrap="square" rtlCol="0">
            <a:spAutoFit/>
          </a:bodyPr>
          <a:lstStyle/>
          <a:p>
            <a:pPr algn="ctr"/>
            <a:r>
              <a:rPr lang="en-US" sz="2400" b="1" dirty="0" smtClean="0">
                <a:solidFill>
                  <a:srgbClr val="4CAEB2"/>
                </a:solidFill>
              </a:rPr>
              <a:t>Flow chart of the process</a:t>
            </a:r>
            <a:endParaRPr lang="en-US" sz="2400" b="1" dirty="0">
              <a:solidFill>
                <a:srgbClr val="4CAEB2"/>
              </a:solidFill>
            </a:endParaRPr>
          </a:p>
        </p:txBody>
      </p:sp>
      <p:sp>
        <p:nvSpPr>
          <p:cNvPr id="3" name="TextBox 2"/>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1129566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lumMod val="18000"/>
              </a:schemeClr>
            </a:gs>
            <a:gs pos="100000">
              <a:srgbClr val="3EBFE0"/>
            </a:gs>
            <a:gs pos="100000">
              <a:schemeClr val="accent2">
                <a:lumMod val="60000"/>
              </a:schemeClr>
            </a:gs>
          </a:gsLst>
          <a:lin ang="2700000" scaled="1"/>
        </a:gradFill>
        <a:effectLst/>
      </p:bgPr>
    </p:bg>
    <p:spTree>
      <p:nvGrpSpPr>
        <p:cNvPr id="1" name=""/>
        <p:cNvGrpSpPr/>
        <p:nvPr/>
      </p:nvGrpSpPr>
      <p:grpSpPr>
        <a:xfrm>
          <a:off x="0" y="0"/>
          <a:ext cx="0" cy="0"/>
          <a:chOff x="0" y="0"/>
          <a:chExt cx="0" cy="0"/>
        </a:xfrm>
      </p:grpSpPr>
      <p:sp>
        <p:nvSpPr>
          <p:cNvPr id="2" name="TextBox 1"/>
          <p:cNvSpPr txBox="1"/>
          <p:nvPr/>
        </p:nvSpPr>
        <p:spPr>
          <a:xfrm>
            <a:off x="3392904" y="2082581"/>
            <a:ext cx="3092116" cy="1631216"/>
          </a:xfrm>
          <a:prstGeom prst="rect">
            <a:avLst/>
          </a:prstGeom>
          <a:noFill/>
        </p:spPr>
        <p:txBody>
          <a:bodyPr wrap="square" rtlCol="0">
            <a:spAutoFit/>
          </a:bodyPr>
          <a:lstStyle/>
          <a:p>
            <a:r>
              <a:rPr lang="en-US" sz="10000" dirty="0" smtClean="0">
                <a:solidFill>
                  <a:schemeClr val="bg1"/>
                </a:solidFill>
                <a:latin typeface="Helvetica Neue Light" charset="0"/>
                <a:ea typeface="Helvetica Neue Light" charset="0"/>
                <a:cs typeface="Helvetica Neue Light" charset="0"/>
              </a:rPr>
              <a:t>350*  </a:t>
            </a:r>
            <a:endParaRPr lang="en-US" sz="10000" dirty="0">
              <a:solidFill>
                <a:schemeClr val="bg1"/>
              </a:solidFill>
              <a:latin typeface="Helvetica Neue Light" charset="0"/>
              <a:ea typeface="Helvetica Neue Light" charset="0"/>
              <a:cs typeface="Helvetica Neue Light" charset="0"/>
            </a:endParaRPr>
          </a:p>
        </p:txBody>
      </p:sp>
      <p:sp>
        <p:nvSpPr>
          <p:cNvPr id="3" name="TextBox 2"/>
          <p:cNvSpPr txBox="1"/>
          <p:nvPr/>
        </p:nvSpPr>
        <p:spPr>
          <a:xfrm>
            <a:off x="1985211" y="3713797"/>
            <a:ext cx="5564603" cy="584775"/>
          </a:xfrm>
          <a:prstGeom prst="rect">
            <a:avLst/>
          </a:prstGeom>
          <a:noFill/>
        </p:spPr>
        <p:txBody>
          <a:bodyPr wrap="square" rtlCol="0">
            <a:spAutoFit/>
          </a:bodyPr>
          <a:lstStyle/>
          <a:p>
            <a:pPr algn="ctr"/>
            <a:r>
              <a:rPr lang="en-US" dirty="0" smtClean="0">
                <a:solidFill>
                  <a:schemeClr val="bg1"/>
                </a:solidFill>
                <a:latin typeface="Helvetica Neue Light" charset="0"/>
                <a:ea typeface="Helvetica Neue Light" charset="0"/>
                <a:cs typeface="Helvetica Neue Light" charset="0"/>
              </a:rPr>
              <a:t>*Million </a:t>
            </a:r>
            <a:r>
              <a:rPr lang="en-US" dirty="0" err="1" smtClean="0">
                <a:solidFill>
                  <a:schemeClr val="bg1"/>
                </a:solidFill>
                <a:latin typeface="Helvetica Neue Light" charset="0"/>
                <a:ea typeface="Helvetica Neue Light" charset="0"/>
                <a:cs typeface="Helvetica Neue Light" charset="0"/>
              </a:rPr>
              <a:t>tonne</a:t>
            </a:r>
            <a:r>
              <a:rPr lang="en-US" dirty="0" smtClean="0">
                <a:solidFill>
                  <a:schemeClr val="bg1"/>
                </a:solidFill>
                <a:latin typeface="Helvetica Neue Light" charset="0"/>
                <a:ea typeface="Helvetica Neue Light" charset="0"/>
                <a:cs typeface="Helvetica Neue Light" charset="0"/>
              </a:rPr>
              <a:t> of garbage is</a:t>
            </a:r>
          </a:p>
          <a:p>
            <a:pPr algn="ctr"/>
            <a:r>
              <a:rPr lang="en-US" dirty="0">
                <a:solidFill>
                  <a:schemeClr val="bg1"/>
                </a:solidFill>
                <a:latin typeface="Helvetica Neue Light" charset="0"/>
                <a:ea typeface="Helvetica Neue Light" charset="0"/>
                <a:cs typeface="Helvetica Neue Light" charset="0"/>
              </a:rPr>
              <a:t>g</a:t>
            </a:r>
            <a:r>
              <a:rPr lang="en-US" dirty="0" smtClean="0">
                <a:solidFill>
                  <a:schemeClr val="bg1"/>
                </a:solidFill>
                <a:latin typeface="Helvetica Neue Light" charset="0"/>
                <a:ea typeface="Helvetica Neue Light" charset="0"/>
                <a:cs typeface="Helvetica Neue Light" charset="0"/>
              </a:rPr>
              <a:t>enerated by a thriving  1.6 billion population every year [7] </a:t>
            </a:r>
            <a:endParaRPr lang="en-US" dirty="0">
              <a:solidFill>
                <a:schemeClr val="bg1"/>
              </a:solidFill>
              <a:latin typeface="Helvetica Neue Light" charset="0"/>
              <a:ea typeface="Helvetica Neue Light" charset="0"/>
              <a:cs typeface="Helvetica Neue Light" charset="0"/>
            </a:endParaRPr>
          </a:p>
        </p:txBody>
      </p:sp>
    </p:spTree>
    <p:extLst>
      <p:ext uri="{BB962C8B-B14F-4D97-AF65-F5344CB8AC3E}">
        <p14:creationId xmlns:p14="http://schemas.microsoft.com/office/powerpoint/2010/main" val="1402961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nodeType="afterEffect">
                                  <p:stCondLst>
                                    <p:cond delay="0"/>
                                  </p:stCondLst>
                                  <p:iterate type="lt">
                                    <p:tmPct val="10000"/>
                                  </p:iterate>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p:cTn id="7" dur="500" fill="hold"/>
                                        <p:tgtEl>
                                          <p:spTgt spid="2">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2">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xEl>
                                              <p:pRg st="0" end="0"/>
                                            </p:txEl>
                                          </p:spTgt>
                                        </p:tgtEl>
                                      </p:cBhvr>
                                    </p:animEffect>
                                  </p:childTnLst>
                                </p:cTn>
                              </p:par>
                            </p:childTnLst>
                          </p:cTn>
                        </p:par>
                        <p:par>
                          <p:cTn id="12" fill="hold">
                            <p:stCondLst>
                              <p:cond delay="650"/>
                            </p:stCondLst>
                            <p:childTnLst>
                              <p:par>
                                <p:cTn id="13" presetID="56" presetClass="entr" presetSubtype="0" fill="hold" nodeType="afterEffect">
                                  <p:stCondLst>
                                    <p:cond delay="0"/>
                                  </p:stCondLst>
                                  <p:iterate type="lt">
                                    <p:tmPct val="10000"/>
                                  </p:iterate>
                                  <p:childTnLst>
                                    <p:set>
                                      <p:cBhvr>
                                        <p:cTn id="14" dur="1" fill="hold">
                                          <p:stCondLst>
                                            <p:cond delay="0"/>
                                          </p:stCondLst>
                                        </p:cTn>
                                        <p:tgtEl>
                                          <p:spTgt spid="3">
                                            <p:txEl>
                                              <p:pRg st="0" end="0"/>
                                            </p:txEl>
                                          </p:spTgt>
                                        </p:tgtEl>
                                        <p:attrNameLst>
                                          <p:attrName>style.visibility</p:attrName>
                                        </p:attrNameLst>
                                      </p:cBhvr>
                                      <p:to>
                                        <p:strVal val="visible"/>
                                      </p:to>
                                    </p:set>
                                    <p:anim by="(-#ppt_w*2)" calcmode="lin" valueType="num">
                                      <p:cBhvr rctx="PPT">
                                        <p:cTn id="15" dur="500" autoRev="1" fill="hold">
                                          <p:stCondLst>
                                            <p:cond delay="0"/>
                                          </p:stCondLst>
                                        </p:cTn>
                                        <p:tgtEl>
                                          <p:spTgt spid="3">
                                            <p:txEl>
                                              <p:pRg st="0" end="0"/>
                                            </p:txEl>
                                          </p:spTgt>
                                        </p:tgtEl>
                                        <p:attrNameLst>
                                          <p:attrName>ppt_w</p:attrName>
                                        </p:attrNameLst>
                                      </p:cBhvr>
                                    </p:anim>
                                    <p:anim by="(#ppt_w*0.50)" calcmode="lin" valueType="num">
                                      <p:cBhvr>
                                        <p:cTn id="16" dur="500" decel="50000" autoRev="1" fill="hold">
                                          <p:stCondLst>
                                            <p:cond delay="0"/>
                                          </p:stCondLst>
                                        </p:cTn>
                                        <p:tgtEl>
                                          <p:spTgt spid="3">
                                            <p:txEl>
                                              <p:pRg st="0" end="0"/>
                                            </p:txEl>
                                          </p:spTgt>
                                        </p:tgtEl>
                                        <p:attrNameLst>
                                          <p:attrName>ppt_x</p:attrName>
                                        </p:attrNameLst>
                                      </p:cBhvr>
                                    </p:anim>
                                    <p:anim from="(-#ppt_h/2)" to="(#ppt_y)" calcmode="lin" valueType="num">
                                      <p:cBhvr>
                                        <p:cTn id="17" dur="1000" fill="hold">
                                          <p:stCondLst>
                                            <p:cond delay="0"/>
                                          </p:stCondLst>
                                        </p:cTn>
                                        <p:tgtEl>
                                          <p:spTgt spid="3">
                                            <p:txEl>
                                              <p:pRg st="0" end="0"/>
                                            </p:txEl>
                                          </p:spTgt>
                                        </p:tgtEl>
                                        <p:attrNameLst>
                                          <p:attrName>ppt_y</p:attrName>
                                        </p:attrNameLst>
                                      </p:cBhvr>
                                    </p:anim>
                                    <p:animRot by="21600000">
                                      <p:cBhvr>
                                        <p:cTn id="18" dur="1000" fill="hold">
                                          <p:stCondLst>
                                            <p:cond delay="0"/>
                                          </p:stCondLst>
                                        </p:cTn>
                                        <p:tgtEl>
                                          <p:spTgt spid="3">
                                            <p:txEl>
                                              <p:pRg st="0" end="0"/>
                                            </p:txEl>
                                          </p:spTgt>
                                        </p:tgtEl>
                                        <p:attrNameLst>
                                          <p:attrName>r</p:attrName>
                                        </p:attrNameLst>
                                      </p:cBhvr>
                                    </p:animRot>
                                  </p:childTnLst>
                                </p:cTn>
                              </p:par>
                            </p:childTnLst>
                          </p:cTn>
                        </p:par>
                        <p:par>
                          <p:cTn id="19" fill="hold">
                            <p:stCondLst>
                              <p:cond delay="3950"/>
                            </p:stCondLst>
                            <p:childTnLst>
                              <p:par>
                                <p:cTn id="20" presetID="56" presetClass="entr" presetSubtype="0" fill="hold" nodeType="afterEffect">
                                  <p:stCondLst>
                                    <p:cond delay="0"/>
                                  </p:stCondLst>
                                  <p:iterate type="lt">
                                    <p:tmPct val="10000"/>
                                  </p:iterate>
                                  <p:childTnLst>
                                    <p:set>
                                      <p:cBhvr>
                                        <p:cTn id="21" dur="1" fill="hold">
                                          <p:stCondLst>
                                            <p:cond delay="0"/>
                                          </p:stCondLst>
                                        </p:cTn>
                                        <p:tgtEl>
                                          <p:spTgt spid="3">
                                            <p:txEl>
                                              <p:pRg st="1" end="1"/>
                                            </p:txEl>
                                          </p:spTgt>
                                        </p:tgtEl>
                                        <p:attrNameLst>
                                          <p:attrName>style.visibility</p:attrName>
                                        </p:attrNameLst>
                                      </p:cBhvr>
                                      <p:to>
                                        <p:strVal val="visible"/>
                                      </p:to>
                                    </p:set>
                                    <p:anim by="(-#ppt_w*2)" calcmode="lin" valueType="num">
                                      <p:cBhvr rctx="PPT">
                                        <p:cTn id="22" dur="500" autoRev="1" fill="hold">
                                          <p:stCondLst>
                                            <p:cond delay="0"/>
                                          </p:stCondLst>
                                        </p:cTn>
                                        <p:tgtEl>
                                          <p:spTgt spid="3">
                                            <p:txEl>
                                              <p:pRg st="1" end="1"/>
                                            </p:txEl>
                                          </p:spTgt>
                                        </p:tgtEl>
                                        <p:attrNameLst>
                                          <p:attrName>ppt_w</p:attrName>
                                        </p:attrNameLst>
                                      </p:cBhvr>
                                    </p:anim>
                                    <p:anim by="(#ppt_w*0.50)" calcmode="lin" valueType="num">
                                      <p:cBhvr>
                                        <p:cTn id="23" dur="500" decel="50000" autoRev="1" fill="hold">
                                          <p:stCondLst>
                                            <p:cond delay="0"/>
                                          </p:stCondLst>
                                        </p:cTn>
                                        <p:tgtEl>
                                          <p:spTgt spid="3">
                                            <p:txEl>
                                              <p:pRg st="1" end="1"/>
                                            </p:txEl>
                                          </p:spTgt>
                                        </p:tgtEl>
                                        <p:attrNameLst>
                                          <p:attrName>ppt_x</p:attrName>
                                        </p:attrNameLst>
                                      </p:cBhvr>
                                    </p:anim>
                                    <p:anim from="(-#ppt_h/2)" to="(#ppt_y)" calcmode="lin" valueType="num">
                                      <p:cBhvr>
                                        <p:cTn id="24" dur="1000" fill="hold">
                                          <p:stCondLst>
                                            <p:cond delay="0"/>
                                          </p:stCondLst>
                                        </p:cTn>
                                        <p:tgtEl>
                                          <p:spTgt spid="3">
                                            <p:txEl>
                                              <p:pRg st="1" end="1"/>
                                            </p:txEl>
                                          </p:spTgt>
                                        </p:tgtEl>
                                        <p:attrNameLst>
                                          <p:attrName>ppt_y</p:attrName>
                                        </p:attrNameLst>
                                      </p:cBhvr>
                                    </p:anim>
                                    <p:animRot by="21600000">
                                      <p:cBhvr>
                                        <p:cTn id="25" dur="1000" fill="hold">
                                          <p:stCondLst>
                                            <p:cond delay="0"/>
                                          </p:stCondLst>
                                        </p:cTn>
                                        <p:tgtEl>
                                          <p:spTgt spid="3">
                                            <p:txEl>
                                              <p:pRg st="1" end="1"/>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p:txBody>
          <a:bodyPr/>
          <a:lstStyle/>
          <a:p>
            <a:r>
              <a:rPr lang="en-US" sz="2800" dirty="0" smtClean="0"/>
              <a:t>Last Semester</a:t>
            </a:r>
            <a:endParaRPr lang="en-US" sz="2800" dirty="0"/>
          </a:p>
        </p:txBody>
      </p:sp>
      <p:sp>
        <p:nvSpPr>
          <p:cNvPr id="14" name="Text Placeholder 13"/>
          <p:cNvSpPr>
            <a:spLocks noGrp="1"/>
          </p:cNvSpPr>
          <p:nvPr>
            <p:ph type="body" sz="quarter" idx="11"/>
          </p:nvPr>
        </p:nvSpPr>
        <p:spPr/>
        <p:txBody>
          <a:bodyPr/>
          <a:lstStyle/>
          <a:p>
            <a:r>
              <a:rPr lang="en-US" sz="1400" dirty="0" smtClean="0"/>
              <a:t>Phase - 2</a:t>
            </a:r>
            <a:endParaRPr lang="en-US" sz="1400" dirty="0"/>
          </a:p>
        </p:txBody>
      </p:sp>
      <p:sp>
        <p:nvSpPr>
          <p:cNvPr id="15" name="Text Placeholder 14"/>
          <p:cNvSpPr>
            <a:spLocks noGrp="1"/>
          </p:cNvSpPr>
          <p:nvPr>
            <p:ph type="body" sz="quarter" idx="40"/>
          </p:nvPr>
        </p:nvSpPr>
        <p:spPr>
          <a:xfrm>
            <a:off x="452438" y="1887925"/>
            <a:ext cx="4043361" cy="359817"/>
          </a:xfrm>
        </p:spPr>
        <p:txBody>
          <a:bodyPr/>
          <a:lstStyle/>
          <a:p>
            <a:r>
              <a:rPr lang="en-US" sz="2800" dirty="0" smtClean="0"/>
              <a:t>Wired Prototype</a:t>
            </a:r>
            <a:endParaRPr lang="en-US" sz="2800" dirty="0"/>
          </a:p>
        </p:txBody>
      </p:sp>
      <p:sp>
        <p:nvSpPr>
          <p:cNvPr id="16" name="Text Placeholder 15"/>
          <p:cNvSpPr>
            <a:spLocks noGrp="1"/>
          </p:cNvSpPr>
          <p:nvPr>
            <p:ph type="body" sz="quarter" idx="41"/>
          </p:nvPr>
        </p:nvSpPr>
        <p:spPr>
          <a:xfrm>
            <a:off x="452436" y="2332462"/>
            <a:ext cx="4043363" cy="190376"/>
          </a:xfrm>
        </p:spPr>
        <p:txBody>
          <a:bodyPr/>
          <a:lstStyle/>
          <a:p>
            <a:r>
              <a:rPr lang="en-US" sz="1400" dirty="0" smtClean="0"/>
              <a:t>Feasibility Study </a:t>
            </a:r>
            <a:endParaRPr lang="en-US" sz="1400" dirty="0"/>
          </a:p>
        </p:txBody>
      </p:sp>
      <p:sp>
        <p:nvSpPr>
          <p:cNvPr id="17" name="Text Placeholder 16"/>
          <p:cNvSpPr>
            <a:spLocks noGrp="1"/>
          </p:cNvSpPr>
          <p:nvPr>
            <p:ph type="body" sz="quarter" idx="42"/>
          </p:nvPr>
        </p:nvSpPr>
        <p:spPr>
          <a:xfrm>
            <a:off x="452436" y="2522838"/>
            <a:ext cx="4420647" cy="1898488"/>
          </a:xfrm>
        </p:spPr>
        <p:txBody>
          <a:bodyPr/>
          <a:lstStyle/>
          <a:p>
            <a:pPr lvl="0" algn="l"/>
            <a:r>
              <a:rPr lang="en-US" sz="1200" dirty="0"/>
              <a:t>Using Arduino Uno and HCSR-04, I made a prototype that could measure the fill level of the bin, the data was being sent via a USB – cable to my system, which the python &amp; CGI-driven application would pick-up and based on its processing would display the result in a neat web interface. After building this prototype it was clear to me now that wireless prototype would be feasible, but it depended on </a:t>
            </a:r>
            <a:r>
              <a:rPr lang="en-US" sz="1200" b="1" i="1" dirty="0"/>
              <a:t>selecting the right components to full-fill my requirements on its integration.</a:t>
            </a:r>
          </a:p>
        </p:txBody>
      </p:sp>
      <p:pic>
        <p:nvPicPr>
          <p:cNvPr id="11" name="Picture Placeholder 10"/>
          <p:cNvPicPr>
            <a:picLocks noGrp="1" noChangeAspect="1"/>
          </p:cNvPicPr>
          <p:nvPr>
            <p:ph type="pic" sz="quarter" idx="48"/>
          </p:nvPr>
        </p:nvPicPr>
        <p:blipFill>
          <a:blip r:embed="rId3">
            <a:extLst>
              <a:ext uri="{28A0092B-C50C-407E-A947-70E740481C1C}">
                <a14:useLocalDpi xmlns:a14="http://schemas.microsoft.com/office/drawing/2010/main" val="0"/>
              </a:ext>
            </a:extLst>
          </a:blip>
          <a:srcRect t="13865" b="13865"/>
          <a:stretch>
            <a:fillRect/>
          </a:stretch>
        </p:blipFill>
        <p:spPr>
          <a:xfrm>
            <a:off x="5132462" y="577912"/>
            <a:ext cx="3922328" cy="5039128"/>
          </a:xfrm>
        </p:spPr>
      </p:pic>
      <p:sp>
        <p:nvSpPr>
          <p:cNvPr id="18" name="Freeform 17"/>
          <p:cNvSpPr/>
          <p:nvPr/>
        </p:nvSpPr>
        <p:spPr>
          <a:xfrm rot="12476857">
            <a:off x="2876496" y="210014"/>
            <a:ext cx="3112227" cy="1676400"/>
          </a:xfrm>
          <a:custGeom>
            <a:avLst/>
            <a:gdLst>
              <a:gd name="connsiteX0" fmla="*/ 4436533 w 4436533"/>
              <a:gd name="connsiteY0" fmla="*/ 164697 h 1756908"/>
              <a:gd name="connsiteX1" fmla="*/ 2302933 w 4436533"/>
              <a:gd name="connsiteY1" fmla="*/ 350964 h 1756908"/>
              <a:gd name="connsiteX2" fmla="*/ 3132667 w 4436533"/>
              <a:gd name="connsiteY2" fmla="*/ 1756430 h 1756908"/>
              <a:gd name="connsiteX3" fmla="*/ 3623733 w 4436533"/>
              <a:gd name="connsiteY3" fmla="*/ 503364 h 1756908"/>
              <a:gd name="connsiteX4" fmla="*/ 1405467 w 4436533"/>
              <a:gd name="connsiteY4" fmla="*/ 46164 h 1756908"/>
              <a:gd name="connsiteX5" fmla="*/ 0 w 4436533"/>
              <a:gd name="connsiteY5" fmla="*/ 1536297 h 1756908"/>
              <a:gd name="connsiteX0" fmla="*/ 4436533 w 4436533"/>
              <a:gd name="connsiteY0" fmla="*/ 260722 h 1853405"/>
              <a:gd name="connsiteX1" fmla="*/ 2302933 w 4436533"/>
              <a:gd name="connsiteY1" fmla="*/ 446989 h 1853405"/>
              <a:gd name="connsiteX2" fmla="*/ 3132667 w 4436533"/>
              <a:gd name="connsiteY2" fmla="*/ 1852455 h 1853405"/>
              <a:gd name="connsiteX3" fmla="*/ 3623733 w 4436533"/>
              <a:gd name="connsiteY3" fmla="*/ 599389 h 1853405"/>
              <a:gd name="connsiteX4" fmla="*/ 1405467 w 4436533"/>
              <a:gd name="connsiteY4" fmla="*/ 142189 h 1853405"/>
              <a:gd name="connsiteX5" fmla="*/ 0 w 4436533"/>
              <a:gd name="connsiteY5" fmla="*/ 1632322 h 1853405"/>
              <a:gd name="connsiteX0" fmla="*/ 4436533 w 4436533"/>
              <a:gd name="connsiteY0" fmla="*/ 260722 h 1852567"/>
              <a:gd name="connsiteX1" fmla="*/ 2302933 w 4436533"/>
              <a:gd name="connsiteY1" fmla="*/ 446989 h 1852567"/>
              <a:gd name="connsiteX2" fmla="*/ 3132667 w 4436533"/>
              <a:gd name="connsiteY2" fmla="*/ 1852455 h 1852567"/>
              <a:gd name="connsiteX3" fmla="*/ 3623733 w 4436533"/>
              <a:gd name="connsiteY3" fmla="*/ 599389 h 1852567"/>
              <a:gd name="connsiteX4" fmla="*/ 1405467 w 4436533"/>
              <a:gd name="connsiteY4" fmla="*/ 142189 h 1852567"/>
              <a:gd name="connsiteX5" fmla="*/ 0 w 4436533"/>
              <a:gd name="connsiteY5" fmla="*/ 1632322 h 1852567"/>
              <a:gd name="connsiteX0" fmla="*/ 4436533 w 4436533"/>
              <a:gd name="connsiteY0" fmla="*/ 260722 h 1852461"/>
              <a:gd name="connsiteX1" fmla="*/ 2540000 w 4436533"/>
              <a:gd name="connsiteY1" fmla="*/ 616323 h 1852461"/>
              <a:gd name="connsiteX2" fmla="*/ 3132667 w 4436533"/>
              <a:gd name="connsiteY2" fmla="*/ 1852455 h 1852461"/>
              <a:gd name="connsiteX3" fmla="*/ 3623733 w 4436533"/>
              <a:gd name="connsiteY3" fmla="*/ 599389 h 1852461"/>
              <a:gd name="connsiteX4" fmla="*/ 1405467 w 4436533"/>
              <a:gd name="connsiteY4" fmla="*/ 142189 h 1852461"/>
              <a:gd name="connsiteX5" fmla="*/ 0 w 4436533"/>
              <a:gd name="connsiteY5" fmla="*/ 1632322 h 1852461"/>
              <a:gd name="connsiteX0" fmla="*/ 4436533 w 4436533"/>
              <a:gd name="connsiteY0" fmla="*/ 260722 h 1852464"/>
              <a:gd name="connsiteX1" fmla="*/ 2540000 w 4436533"/>
              <a:gd name="connsiteY1" fmla="*/ 616323 h 1852464"/>
              <a:gd name="connsiteX2" fmla="*/ 3132667 w 4436533"/>
              <a:gd name="connsiteY2" fmla="*/ 1852455 h 1852464"/>
              <a:gd name="connsiteX3" fmla="*/ 3623733 w 4436533"/>
              <a:gd name="connsiteY3" fmla="*/ 599389 h 1852464"/>
              <a:gd name="connsiteX4" fmla="*/ 1405467 w 4436533"/>
              <a:gd name="connsiteY4" fmla="*/ 142189 h 1852464"/>
              <a:gd name="connsiteX5" fmla="*/ 0 w 4436533"/>
              <a:gd name="connsiteY5" fmla="*/ 1632322 h 1852464"/>
              <a:gd name="connsiteX0" fmla="*/ 4436533 w 4436533"/>
              <a:gd name="connsiteY0" fmla="*/ 160324 h 1531924"/>
              <a:gd name="connsiteX1" fmla="*/ 2540000 w 4436533"/>
              <a:gd name="connsiteY1" fmla="*/ 515925 h 1531924"/>
              <a:gd name="connsiteX2" fmla="*/ 2997200 w 4436533"/>
              <a:gd name="connsiteY2" fmla="*/ 1413391 h 1531924"/>
              <a:gd name="connsiteX3" fmla="*/ 3623733 w 4436533"/>
              <a:gd name="connsiteY3" fmla="*/ 498991 h 1531924"/>
              <a:gd name="connsiteX4" fmla="*/ 1405467 w 4436533"/>
              <a:gd name="connsiteY4" fmla="*/ 41791 h 1531924"/>
              <a:gd name="connsiteX5" fmla="*/ 0 w 4436533"/>
              <a:gd name="connsiteY5" fmla="*/ 1531924 h 1531924"/>
              <a:gd name="connsiteX0" fmla="*/ 4436533 w 4436533"/>
              <a:gd name="connsiteY0" fmla="*/ 160324 h 1531924"/>
              <a:gd name="connsiteX1" fmla="*/ 2540000 w 4436533"/>
              <a:gd name="connsiteY1" fmla="*/ 515925 h 1531924"/>
              <a:gd name="connsiteX2" fmla="*/ 2997200 w 4436533"/>
              <a:gd name="connsiteY2" fmla="*/ 1413391 h 1531924"/>
              <a:gd name="connsiteX3" fmla="*/ 3623733 w 4436533"/>
              <a:gd name="connsiteY3" fmla="*/ 498991 h 1531924"/>
              <a:gd name="connsiteX4" fmla="*/ 1405467 w 4436533"/>
              <a:gd name="connsiteY4" fmla="*/ 41791 h 1531924"/>
              <a:gd name="connsiteX5" fmla="*/ 0 w 4436533"/>
              <a:gd name="connsiteY5" fmla="*/ 1531924 h 1531924"/>
              <a:gd name="connsiteX0" fmla="*/ 3031066 w 3031066"/>
              <a:gd name="connsiteY0" fmla="*/ 160324 h 1419470"/>
              <a:gd name="connsiteX1" fmla="*/ 1134533 w 3031066"/>
              <a:gd name="connsiteY1" fmla="*/ 515925 h 1419470"/>
              <a:gd name="connsiteX2" fmla="*/ 1591733 w 3031066"/>
              <a:gd name="connsiteY2" fmla="*/ 1413391 h 1419470"/>
              <a:gd name="connsiteX3" fmla="*/ 2218266 w 3031066"/>
              <a:gd name="connsiteY3" fmla="*/ 498991 h 1419470"/>
              <a:gd name="connsiteX4" fmla="*/ 0 w 3031066"/>
              <a:gd name="connsiteY4" fmla="*/ 41791 h 1419470"/>
              <a:gd name="connsiteX0" fmla="*/ 4199466 w 4199466"/>
              <a:gd name="connsiteY0" fmla="*/ 5331 h 1264150"/>
              <a:gd name="connsiteX1" fmla="*/ 2302933 w 4199466"/>
              <a:gd name="connsiteY1" fmla="*/ 360932 h 1264150"/>
              <a:gd name="connsiteX2" fmla="*/ 2760133 w 4199466"/>
              <a:gd name="connsiteY2" fmla="*/ 1258398 h 1264150"/>
              <a:gd name="connsiteX3" fmla="*/ 3386666 w 4199466"/>
              <a:gd name="connsiteY3" fmla="*/ 343998 h 1264150"/>
              <a:gd name="connsiteX4" fmla="*/ 0 w 4199466"/>
              <a:gd name="connsiteY4" fmla="*/ 174664 h 1264150"/>
              <a:gd name="connsiteX0" fmla="*/ 4199466 w 4199466"/>
              <a:gd name="connsiteY0" fmla="*/ 272347 h 1531166"/>
              <a:gd name="connsiteX1" fmla="*/ 2302933 w 4199466"/>
              <a:gd name="connsiteY1" fmla="*/ 627948 h 1531166"/>
              <a:gd name="connsiteX2" fmla="*/ 2760133 w 4199466"/>
              <a:gd name="connsiteY2" fmla="*/ 1525414 h 1531166"/>
              <a:gd name="connsiteX3" fmla="*/ 3386666 w 4199466"/>
              <a:gd name="connsiteY3" fmla="*/ 611014 h 1531166"/>
              <a:gd name="connsiteX4" fmla="*/ 0 w 4199466"/>
              <a:gd name="connsiteY4" fmla="*/ 441680 h 1531166"/>
              <a:gd name="connsiteX0" fmla="*/ 4199466 w 4199466"/>
              <a:gd name="connsiteY0" fmla="*/ 340911 h 1602433"/>
              <a:gd name="connsiteX1" fmla="*/ 2302933 w 4199466"/>
              <a:gd name="connsiteY1" fmla="*/ 696512 h 1602433"/>
              <a:gd name="connsiteX2" fmla="*/ 2760133 w 4199466"/>
              <a:gd name="connsiteY2" fmla="*/ 1593978 h 1602433"/>
              <a:gd name="connsiteX3" fmla="*/ 3386666 w 4199466"/>
              <a:gd name="connsiteY3" fmla="*/ 679578 h 1602433"/>
              <a:gd name="connsiteX4" fmla="*/ 0 w 4199466"/>
              <a:gd name="connsiteY4" fmla="*/ 510244 h 1602433"/>
              <a:gd name="connsiteX0" fmla="*/ 4199466 w 4199466"/>
              <a:gd name="connsiteY0" fmla="*/ 320417 h 1573620"/>
              <a:gd name="connsiteX1" fmla="*/ 2302933 w 4199466"/>
              <a:gd name="connsiteY1" fmla="*/ 676018 h 1573620"/>
              <a:gd name="connsiteX2" fmla="*/ 2760133 w 4199466"/>
              <a:gd name="connsiteY2" fmla="*/ 1573484 h 1573620"/>
              <a:gd name="connsiteX3" fmla="*/ 3183466 w 4199466"/>
              <a:gd name="connsiteY3" fmla="*/ 726817 h 1573620"/>
              <a:gd name="connsiteX4" fmla="*/ 0 w 4199466"/>
              <a:gd name="connsiteY4" fmla="*/ 489750 h 1573620"/>
              <a:gd name="connsiteX0" fmla="*/ 4199466 w 4199466"/>
              <a:gd name="connsiteY0" fmla="*/ 320417 h 1573493"/>
              <a:gd name="connsiteX1" fmla="*/ 2048933 w 4199466"/>
              <a:gd name="connsiteY1" fmla="*/ 743751 h 1573493"/>
              <a:gd name="connsiteX2" fmla="*/ 2760133 w 4199466"/>
              <a:gd name="connsiteY2" fmla="*/ 1573484 h 1573493"/>
              <a:gd name="connsiteX3" fmla="*/ 3183466 w 4199466"/>
              <a:gd name="connsiteY3" fmla="*/ 726817 h 1573493"/>
              <a:gd name="connsiteX4" fmla="*/ 0 w 4199466"/>
              <a:gd name="connsiteY4" fmla="*/ 489750 h 1573493"/>
              <a:gd name="connsiteX0" fmla="*/ 4199466 w 4199466"/>
              <a:gd name="connsiteY0" fmla="*/ 320417 h 1573522"/>
              <a:gd name="connsiteX1" fmla="*/ 2048933 w 4199466"/>
              <a:gd name="connsiteY1" fmla="*/ 743751 h 1573522"/>
              <a:gd name="connsiteX2" fmla="*/ 2760133 w 4199466"/>
              <a:gd name="connsiteY2" fmla="*/ 1573484 h 1573522"/>
              <a:gd name="connsiteX3" fmla="*/ 3183466 w 4199466"/>
              <a:gd name="connsiteY3" fmla="*/ 726817 h 1573522"/>
              <a:gd name="connsiteX4" fmla="*/ 0 w 4199466"/>
              <a:gd name="connsiteY4" fmla="*/ 489750 h 1573522"/>
              <a:gd name="connsiteX0" fmla="*/ 4199466 w 4199466"/>
              <a:gd name="connsiteY0" fmla="*/ 254880 h 1474089"/>
              <a:gd name="connsiteX1" fmla="*/ 2048933 w 4199466"/>
              <a:gd name="connsiteY1" fmla="*/ 678214 h 1474089"/>
              <a:gd name="connsiteX2" fmla="*/ 2675467 w 4199466"/>
              <a:gd name="connsiteY2" fmla="*/ 1474080 h 1474089"/>
              <a:gd name="connsiteX3" fmla="*/ 3183466 w 4199466"/>
              <a:gd name="connsiteY3" fmla="*/ 661280 h 1474089"/>
              <a:gd name="connsiteX4" fmla="*/ 0 w 4199466"/>
              <a:gd name="connsiteY4" fmla="*/ 424213 h 1474089"/>
              <a:gd name="connsiteX0" fmla="*/ 4199466 w 4199466"/>
              <a:gd name="connsiteY0" fmla="*/ 254880 h 1476478"/>
              <a:gd name="connsiteX1" fmla="*/ 2048933 w 4199466"/>
              <a:gd name="connsiteY1" fmla="*/ 678214 h 1476478"/>
              <a:gd name="connsiteX2" fmla="*/ 2675467 w 4199466"/>
              <a:gd name="connsiteY2" fmla="*/ 1474080 h 1476478"/>
              <a:gd name="connsiteX3" fmla="*/ 3183466 w 4199466"/>
              <a:gd name="connsiteY3" fmla="*/ 661280 h 1476478"/>
              <a:gd name="connsiteX4" fmla="*/ 0 w 4199466"/>
              <a:gd name="connsiteY4" fmla="*/ 424213 h 1476478"/>
              <a:gd name="connsiteX0" fmla="*/ 4199466 w 4199466"/>
              <a:gd name="connsiteY0" fmla="*/ 279753 h 1501814"/>
              <a:gd name="connsiteX1" fmla="*/ 2048933 w 4199466"/>
              <a:gd name="connsiteY1" fmla="*/ 703087 h 1501814"/>
              <a:gd name="connsiteX2" fmla="*/ 2675467 w 4199466"/>
              <a:gd name="connsiteY2" fmla="*/ 1498953 h 1501814"/>
              <a:gd name="connsiteX3" fmla="*/ 3183466 w 4199466"/>
              <a:gd name="connsiteY3" fmla="*/ 686153 h 1501814"/>
              <a:gd name="connsiteX4" fmla="*/ 0 w 4199466"/>
              <a:gd name="connsiteY4" fmla="*/ 449086 h 1501814"/>
              <a:gd name="connsiteX0" fmla="*/ 4199466 w 4199466"/>
              <a:gd name="connsiteY0" fmla="*/ 279753 h 1499053"/>
              <a:gd name="connsiteX1" fmla="*/ 2099733 w 4199466"/>
              <a:gd name="connsiteY1" fmla="*/ 635354 h 1499053"/>
              <a:gd name="connsiteX2" fmla="*/ 2675467 w 4199466"/>
              <a:gd name="connsiteY2" fmla="*/ 1498953 h 1499053"/>
              <a:gd name="connsiteX3" fmla="*/ 3183466 w 4199466"/>
              <a:gd name="connsiteY3" fmla="*/ 686153 h 1499053"/>
              <a:gd name="connsiteX4" fmla="*/ 0 w 4199466"/>
              <a:gd name="connsiteY4" fmla="*/ 449086 h 1499053"/>
              <a:gd name="connsiteX0" fmla="*/ 4199466 w 4199466"/>
              <a:gd name="connsiteY0" fmla="*/ 279753 h 1499053"/>
              <a:gd name="connsiteX1" fmla="*/ 2099733 w 4199466"/>
              <a:gd name="connsiteY1" fmla="*/ 635354 h 1499053"/>
              <a:gd name="connsiteX2" fmla="*/ 2675467 w 4199466"/>
              <a:gd name="connsiteY2" fmla="*/ 1498953 h 1499053"/>
              <a:gd name="connsiteX3" fmla="*/ 3183466 w 4199466"/>
              <a:gd name="connsiteY3" fmla="*/ 686153 h 1499053"/>
              <a:gd name="connsiteX4" fmla="*/ 0 w 4199466"/>
              <a:gd name="connsiteY4" fmla="*/ 449086 h 1499053"/>
              <a:gd name="connsiteX0" fmla="*/ 4199466 w 4199466"/>
              <a:gd name="connsiteY0" fmla="*/ 376915 h 1596472"/>
              <a:gd name="connsiteX1" fmla="*/ 2099733 w 4199466"/>
              <a:gd name="connsiteY1" fmla="*/ 732516 h 1596472"/>
              <a:gd name="connsiteX2" fmla="*/ 2675467 w 4199466"/>
              <a:gd name="connsiteY2" fmla="*/ 1596115 h 1596472"/>
              <a:gd name="connsiteX3" fmla="*/ 3183466 w 4199466"/>
              <a:gd name="connsiteY3" fmla="*/ 783315 h 1596472"/>
              <a:gd name="connsiteX4" fmla="*/ 0 w 4199466"/>
              <a:gd name="connsiteY4" fmla="*/ 546248 h 1596472"/>
              <a:gd name="connsiteX0" fmla="*/ 4199466 w 4199466"/>
              <a:gd name="connsiteY0" fmla="*/ 243473 h 1115335"/>
              <a:gd name="connsiteX1" fmla="*/ 2099733 w 4199466"/>
              <a:gd name="connsiteY1" fmla="*/ 599074 h 1115335"/>
              <a:gd name="connsiteX2" fmla="*/ 2641098 w 4199466"/>
              <a:gd name="connsiteY2" fmla="*/ 1115187 h 1115335"/>
              <a:gd name="connsiteX3" fmla="*/ 3183466 w 4199466"/>
              <a:gd name="connsiteY3" fmla="*/ 649873 h 1115335"/>
              <a:gd name="connsiteX4" fmla="*/ 0 w 4199466"/>
              <a:gd name="connsiteY4" fmla="*/ 412806 h 1115335"/>
              <a:gd name="connsiteX0" fmla="*/ 4199466 w 4199466"/>
              <a:gd name="connsiteY0" fmla="*/ 279036 h 1151030"/>
              <a:gd name="connsiteX1" fmla="*/ 2099733 w 4199466"/>
              <a:gd name="connsiteY1" fmla="*/ 634637 h 1151030"/>
              <a:gd name="connsiteX2" fmla="*/ 2641098 w 4199466"/>
              <a:gd name="connsiteY2" fmla="*/ 1150750 h 1151030"/>
              <a:gd name="connsiteX3" fmla="*/ 3183466 w 4199466"/>
              <a:gd name="connsiteY3" fmla="*/ 685436 h 1151030"/>
              <a:gd name="connsiteX4" fmla="*/ 0 w 4199466"/>
              <a:gd name="connsiteY4" fmla="*/ 448369 h 1151030"/>
              <a:gd name="connsiteX0" fmla="*/ 4199466 w 4199466"/>
              <a:gd name="connsiteY0" fmla="*/ 279036 h 1151030"/>
              <a:gd name="connsiteX1" fmla="*/ 2099733 w 4199466"/>
              <a:gd name="connsiteY1" fmla="*/ 634637 h 1151030"/>
              <a:gd name="connsiteX2" fmla="*/ 2641098 w 4199466"/>
              <a:gd name="connsiteY2" fmla="*/ 1150750 h 1151030"/>
              <a:gd name="connsiteX3" fmla="*/ 3183466 w 4199466"/>
              <a:gd name="connsiteY3" fmla="*/ 685436 h 1151030"/>
              <a:gd name="connsiteX4" fmla="*/ 0 w 4199466"/>
              <a:gd name="connsiteY4" fmla="*/ 448369 h 1151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9466" h="1151030">
                <a:moveTo>
                  <a:pt x="4199466" y="279036"/>
                </a:moveTo>
                <a:cubicBezTo>
                  <a:pt x="3241321" y="239525"/>
                  <a:pt x="2236563" y="182670"/>
                  <a:pt x="2099733" y="634637"/>
                </a:cubicBezTo>
                <a:cubicBezTo>
                  <a:pt x="1962903" y="1086604"/>
                  <a:pt x="2460476" y="1142284"/>
                  <a:pt x="2641098" y="1150750"/>
                </a:cubicBezTo>
                <a:cubicBezTo>
                  <a:pt x="2821720" y="1159216"/>
                  <a:pt x="3197646" y="975667"/>
                  <a:pt x="3183466" y="685436"/>
                </a:cubicBezTo>
                <a:cubicBezTo>
                  <a:pt x="3169286" y="395205"/>
                  <a:pt x="2111021" y="-553521"/>
                  <a:pt x="0" y="448369"/>
                </a:cubicBezTo>
              </a:path>
            </a:pathLst>
          </a:custGeom>
          <a:ln>
            <a:solidFill>
              <a:schemeClr val="accent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9" name="Isosceles Triangle 9"/>
          <p:cNvSpPr/>
          <p:nvPr/>
        </p:nvSpPr>
        <p:spPr>
          <a:xfrm rot="5246736">
            <a:off x="5708646" y="1826809"/>
            <a:ext cx="196619" cy="223857"/>
          </a:xfrm>
          <a:custGeom>
            <a:avLst/>
            <a:gdLst/>
            <a:ahLst/>
            <a:cxnLst/>
            <a:rect l="l" t="t" r="r" b="b"/>
            <a:pathLst>
              <a:path w="696359" h="1149768">
                <a:moveTo>
                  <a:pt x="355075" y="0"/>
                </a:moveTo>
                <a:lnTo>
                  <a:pt x="696359" y="1105109"/>
                </a:lnTo>
                <a:lnTo>
                  <a:pt x="372008" y="801168"/>
                </a:lnTo>
                <a:lnTo>
                  <a:pt x="0" y="1149768"/>
                </a:lnTo>
                <a:close/>
              </a:path>
            </a:pathLst>
          </a:custGeom>
          <a:solidFill>
            <a:schemeClr val="bg1">
              <a:lumMod val="65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6300439" y="5317739"/>
            <a:ext cx="1343766" cy="276999"/>
          </a:xfrm>
          <a:prstGeom prst="rect">
            <a:avLst/>
          </a:prstGeom>
          <a:noFill/>
        </p:spPr>
        <p:txBody>
          <a:bodyPr wrap="none" rtlCol="0">
            <a:spAutoFit/>
          </a:bodyPr>
          <a:lstStyle/>
          <a:p>
            <a:r>
              <a:rPr lang="en-US" sz="1200" b="1" dirty="0" smtClean="0">
                <a:solidFill>
                  <a:srgbClr val="FF0000"/>
                </a:solidFill>
              </a:rPr>
              <a:t>Source</a:t>
            </a:r>
            <a:r>
              <a:rPr lang="en-US" sz="1200" i="1" dirty="0" smtClean="0">
                <a:solidFill>
                  <a:srgbClr val="FF0000"/>
                </a:solidFill>
              </a:rPr>
              <a:t> </a:t>
            </a:r>
            <a:r>
              <a:rPr lang="en-US" sz="1200" i="1" dirty="0" smtClean="0"/>
              <a:t>: </a:t>
            </a:r>
            <a:r>
              <a:rPr lang="en-US" sz="1200" i="1" dirty="0" smtClean="0">
                <a:solidFill>
                  <a:schemeClr val="bg1"/>
                </a:solidFill>
              </a:rPr>
              <a:t>Self-taken</a:t>
            </a:r>
            <a:endParaRPr lang="en-US" sz="1200" i="1" dirty="0">
              <a:solidFill>
                <a:schemeClr val="bg1"/>
              </a:solidFill>
            </a:endParaRPr>
          </a:p>
        </p:txBody>
      </p:sp>
      <p:sp>
        <p:nvSpPr>
          <p:cNvPr id="12" name="TextBox 11"/>
          <p:cNvSpPr txBox="1"/>
          <p:nvPr/>
        </p:nvSpPr>
        <p:spPr>
          <a:xfrm>
            <a:off x="0" y="5340609"/>
            <a:ext cx="574196" cy="584775"/>
          </a:xfrm>
          <a:prstGeom prst="rect">
            <a:avLst/>
          </a:prstGeom>
          <a:noFill/>
        </p:spPr>
        <p:txBody>
          <a:bodyPr wrap="none" rtlCol="0">
            <a:spAutoFit/>
          </a:bodyPr>
          <a:lstStyle/>
          <a:p>
            <a:r>
              <a:rPr lang="en-US" dirty="0" smtClean="0">
                <a:hlinkClick r:id="rId4" action="ppaction://hlinksldjump"/>
              </a:rPr>
              <a:t>Back</a:t>
            </a:r>
            <a:endParaRPr lang="en-US" dirty="0" smtClean="0"/>
          </a:p>
          <a:p>
            <a:endParaRPr lang="en-US" dirty="0"/>
          </a:p>
        </p:txBody>
      </p:sp>
    </p:spTree>
    <p:extLst>
      <p:ext uri="{BB962C8B-B14F-4D97-AF65-F5344CB8AC3E}">
        <p14:creationId xmlns:p14="http://schemas.microsoft.com/office/powerpoint/2010/main" val="627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p:cTn id="11" dur="500" fill="hold"/>
                                        <p:tgtEl>
                                          <p:spTgt spid="19"/>
                                        </p:tgtEl>
                                        <p:attrNameLst>
                                          <p:attrName>ppt_w</p:attrName>
                                        </p:attrNameLst>
                                      </p:cBhvr>
                                      <p:tavLst>
                                        <p:tav tm="0">
                                          <p:val>
                                            <p:fltVal val="0"/>
                                          </p:val>
                                        </p:tav>
                                        <p:tav tm="100000">
                                          <p:val>
                                            <p:strVal val="#ppt_w"/>
                                          </p:val>
                                        </p:tav>
                                      </p:tavLst>
                                    </p:anim>
                                    <p:anim calcmode="lin" valueType="num">
                                      <p:cBhvr>
                                        <p:cTn id="12" dur="500" fill="hold"/>
                                        <p:tgtEl>
                                          <p:spTgt spid="19"/>
                                        </p:tgtEl>
                                        <p:attrNameLst>
                                          <p:attrName>ppt_h</p:attrName>
                                        </p:attrNameLst>
                                      </p:cBhvr>
                                      <p:tavLst>
                                        <p:tav tm="0">
                                          <p:val>
                                            <p:fltVal val="0"/>
                                          </p:val>
                                        </p:tav>
                                        <p:tav tm="100000">
                                          <p:val>
                                            <p:strVal val="#ppt_h"/>
                                          </p:val>
                                        </p:tav>
                                      </p:tavLst>
                                    </p:anim>
                                    <p:animEffect transition="in" filter="fade">
                                      <p:cBhvr>
                                        <p:cTn id="13" dur="500"/>
                                        <p:tgtEl>
                                          <p:spTgt spid="19"/>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794520" y="2089241"/>
            <a:ext cx="5245100" cy="458853"/>
          </a:xfrm>
        </p:spPr>
        <p:txBody>
          <a:bodyPr/>
          <a:lstStyle/>
          <a:p>
            <a:r>
              <a:rPr lang="en-US" sz="4000" dirty="0" smtClean="0"/>
              <a:t>Design Challenges</a:t>
            </a:r>
            <a:endParaRPr lang="en-US" sz="4000" dirty="0"/>
          </a:p>
        </p:txBody>
      </p:sp>
      <p:sp>
        <p:nvSpPr>
          <p:cNvPr id="3" name="Text Placeholder 2"/>
          <p:cNvSpPr>
            <a:spLocks noGrp="1"/>
          </p:cNvSpPr>
          <p:nvPr>
            <p:ph type="body" sz="quarter" idx="11"/>
          </p:nvPr>
        </p:nvSpPr>
        <p:spPr>
          <a:xfrm>
            <a:off x="2881360" y="2681036"/>
            <a:ext cx="3383973" cy="190376"/>
          </a:xfrm>
        </p:spPr>
        <p:txBody>
          <a:bodyPr/>
          <a:lstStyle/>
          <a:p>
            <a:r>
              <a:rPr lang="en-US" dirty="0" smtClean="0"/>
              <a:t>In Phase – 3 (Wireless Prototype)</a:t>
            </a:r>
            <a:endParaRPr lang="en-US" dirty="0"/>
          </a:p>
        </p:txBody>
      </p:sp>
      <p:sp>
        <p:nvSpPr>
          <p:cNvPr id="4" name="Text Placeholder 3"/>
          <p:cNvSpPr>
            <a:spLocks noGrp="1"/>
          </p:cNvSpPr>
          <p:nvPr>
            <p:ph type="body" sz="quarter" idx="16"/>
          </p:nvPr>
        </p:nvSpPr>
        <p:spPr/>
        <p:txBody>
          <a:bodyPr/>
          <a:lstStyle/>
          <a:p>
            <a:endParaRPr lang="en-US" dirty="0" smtClean="0">
              <a:solidFill>
                <a:schemeClr val="tx2">
                  <a:lumMod val="75000"/>
                  <a:lumOff val="25000"/>
                </a:schemeClr>
              </a:solidFill>
            </a:endParaRPr>
          </a:p>
          <a:p>
            <a:r>
              <a:rPr lang="en-US" dirty="0" smtClean="0">
                <a:solidFill>
                  <a:schemeClr val="tx2">
                    <a:lumMod val="75000"/>
                    <a:lumOff val="25000"/>
                  </a:schemeClr>
                </a:solidFill>
              </a:rPr>
              <a:t>3.1 Selecting the right microcontroller </a:t>
            </a:r>
            <a:r>
              <a:rPr lang="en-US" b="1" dirty="0" smtClean="0">
                <a:solidFill>
                  <a:schemeClr val="tx2">
                    <a:lumMod val="75000"/>
                    <a:lumOff val="25000"/>
                  </a:schemeClr>
                </a:solidFill>
              </a:rPr>
              <a:t>(MCU)</a:t>
            </a:r>
          </a:p>
          <a:p>
            <a:r>
              <a:rPr lang="en-US" dirty="0" smtClean="0">
                <a:solidFill>
                  <a:schemeClr val="tx2">
                    <a:lumMod val="75000"/>
                    <a:lumOff val="25000"/>
                  </a:schemeClr>
                </a:solidFill>
              </a:rPr>
              <a:t>3.2 Providing a stable </a:t>
            </a:r>
            <a:r>
              <a:rPr lang="en-US" b="1" dirty="0" smtClean="0">
                <a:solidFill>
                  <a:schemeClr val="tx2">
                    <a:lumMod val="75000"/>
                    <a:lumOff val="25000"/>
                  </a:schemeClr>
                </a:solidFill>
              </a:rPr>
              <a:t>power source</a:t>
            </a:r>
          </a:p>
          <a:p>
            <a:r>
              <a:rPr lang="en-US" dirty="0" smtClean="0">
                <a:solidFill>
                  <a:schemeClr val="tx2">
                    <a:lumMod val="75000"/>
                    <a:lumOff val="25000"/>
                  </a:schemeClr>
                </a:solidFill>
              </a:rPr>
              <a:t>3.3 Flashing the right firmware</a:t>
            </a:r>
          </a:p>
          <a:p>
            <a:r>
              <a:rPr lang="en-US" dirty="0" smtClean="0">
                <a:solidFill>
                  <a:schemeClr val="tx2">
                    <a:lumMod val="75000"/>
                    <a:lumOff val="25000"/>
                  </a:schemeClr>
                </a:solidFill>
              </a:rPr>
              <a:t>3.4 Interfacing </a:t>
            </a:r>
            <a:r>
              <a:rPr lang="en-US" b="1" dirty="0" smtClean="0">
                <a:solidFill>
                  <a:schemeClr val="tx2">
                    <a:lumMod val="75000"/>
                    <a:lumOff val="25000"/>
                  </a:schemeClr>
                </a:solidFill>
              </a:rPr>
              <a:t>HCSR-04</a:t>
            </a:r>
            <a:endParaRPr lang="en-US" dirty="0">
              <a:solidFill>
                <a:schemeClr val="tx2">
                  <a:lumMod val="75000"/>
                  <a:lumOff val="25000"/>
                </a:schemeClr>
              </a:solidFill>
            </a:endParaRPr>
          </a:p>
        </p:txBody>
      </p:sp>
      <p:sp>
        <p:nvSpPr>
          <p:cNvPr id="5" name="TextBox 4"/>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1779790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1. Selecting right MCU</a:t>
            </a:r>
            <a:endParaRPr lang="en-US" dirty="0"/>
          </a:p>
        </p:txBody>
      </p:sp>
      <p:sp>
        <p:nvSpPr>
          <p:cNvPr id="3" name="Text Placeholder 2"/>
          <p:cNvSpPr>
            <a:spLocks noGrp="1"/>
          </p:cNvSpPr>
          <p:nvPr>
            <p:ph type="body" sz="quarter" idx="11"/>
          </p:nvPr>
        </p:nvSpPr>
        <p:spPr/>
        <p:txBody>
          <a:bodyPr/>
          <a:lstStyle/>
          <a:p>
            <a:r>
              <a:rPr lang="en-US" sz="1800" dirty="0" smtClean="0"/>
              <a:t>MCU - Microcontroller</a:t>
            </a:r>
            <a:endParaRPr lang="en-US" sz="1800" dirty="0"/>
          </a:p>
        </p:txBody>
      </p:sp>
      <p:sp>
        <p:nvSpPr>
          <p:cNvPr id="4" name="Text Placeholder 3"/>
          <p:cNvSpPr>
            <a:spLocks noGrp="1"/>
          </p:cNvSpPr>
          <p:nvPr>
            <p:ph type="body" sz="quarter" idx="16"/>
          </p:nvPr>
        </p:nvSpPr>
        <p:spPr>
          <a:xfrm>
            <a:off x="443971" y="2829210"/>
            <a:ext cx="3531129" cy="2466690"/>
          </a:xfrm>
        </p:spPr>
        <p:txBody>
          <a:bodyPr/>
          <a:lstStyle/>
          <a:p>
            <a:pPr lvl="0"/>
            <a:r>
              <a:rPr lang="en-US" sz="1400" dirty="0" smtClean="0">
                <a:solidFill>
                  <a:schemeClr val="tx2">
                    <a:lumMod val="75000"/>
                    <a:lumOff val="25000"/>
                  </a:schemeClr>
                </a:solidFill>
              </a:rPr>
              <a:t>In a world dominated with </a:t>
            </a:r>
            <a:r>
              <a:rPr lang="en-US" sz="1400" dirty="0">
                <a:solidFill>
                  <a:schemeClr val="tx2">
                    <a:lumMod val="75000"/>
                    <a:lumOff val="25000"/>
                  </a:schemeClr>
                </a:solidFill>
              </a:rPr>
              <a:t>A</a:t>
            </a:r>
            <a:r>
              <a:rPr lang="en-US" sz="1400" dirty="0" smtClean="0">
                <a:solidFill>
                  <a:schemeClr val="tx2">
                    <a:lumMod val="75000"/>
                    <a:lumOff val="25000"/>
                  </a:schemeClr>
                </a:solidFill>
              </a:rPr>
              <a:t>rduino MCU’s, one has to really have patience to look for it</a:t>
            </a:r>
            <a:r>
              <a:rPr lang="uk-UA" sz="1400" dirty="0" smtClean="0">
                <a:solidFill>
                  <a:schemeClr val="tx2">
                    <a:lumMod val="75000"/>
                    <a:lumOff val="25000"/>
                  </a:schemeClr>
                </a:solidFill>
              </a:rPr>
              <a:t>’</a:t>
            </a:r>
            <a:r>
              <a:rPr lang="en-US" sz="1400" dirty="0" smtClean="0">
                <a:solidFill>
                  <a:schemeClr val="tx2">
                    <a:lumMod val="75000"/>
                    <a:lumOff val="25000"/>
                  </a:schemeClr>
                </a:solidFill>
              </a:rPr>
              <a:t>s alternative.</a:t>
            </a:r>
          </a:p>
          <a:p>
            <a:pPr lvl="0"/>
            <a:endParaRPr lang="en-US" sz="1400" dirty="0">
              <a:solidFill>
                <a:schemeClr val="tx2">
                  <a:lumMod val="75000"/>
                  <a:lumOff val="25000"/>
                </a:schemeClr>
              </a:solidFill>
            </a:endParaRPr>
          </a:p>
          <a:p>
            <a:pPr lvl="0"/>
            <a:r>
              <a:rPr lang="en-US" sz="1400" dirty="0">
                <a:solidFill>
                  <a:schemeClr val="tx2">
                    <a:lumMod val="75000"/>
                    <a:lumOff val="25000"/>
                  </a:schemeClr>
                </a:solidFill>
              </a:rPr>
              <a:t>I was looking for something more compact </a:t>
            </a:r>
            <a:r>
              <a:rPr lang="en-US" sz="1400" dirty="0" smtClean="0">
                <a:solidFill>
                  <a:schemeClr val="tx2">
                    <a:lumMod val="75000"/>
                    <a:lumOff val="25000"/>
                  </a:schemeClr>
                </a:solidFill>
              </a:rPr>
              <a:t>but with the same level </a:t>
            </a:r>
            <a:r>
              <a:rPr lang="en-US" sz="1400" dirty="0">
                <a:solidFill>
                  <a:schemeClr val="tx2">
                    <a:lumMod val="75000"/>
                    <a:lumOff val="25000"/>
                  </a:schemeClr>
                </a:solidFill>
              </a:rPr>
              <a:t>of </a:t>
            </a:r>
            <a:r>
              <a:rPr lang="en-US" sz="1400" dirty="0" smtClean="0">
                <a:solidFill>
                  <a:schemeClr val="tx2">
                    <a:lumMod val="75000"/>
                    <a:lumOff val="25000"/>
                  </a:schemeClr>
                </a:solidFill>
              </a:rPr>
              <a:t>sophistication and dependability.</a:t>
            </a:r>
            <a:endParaRPr lang="en-US" sz="1400" dirty="0">
              <a:solidFill>
                <a:schemeClr val="tx2">
                  <a:lumMod val="75000"/>
                  <a:lumOff val="25000"/>
                </a:schemeClr>
              </a:solidFill>
            </a:endParaRPr>
          </a:p>
        </p:txBody>
      </p:sp>
      <p:graphicFrame>
        <p:nvGraphicFramePr>
          <p:cNvPr id="9" name="Chart 8"/>
          <p:cNvGraphicFramePr/>
          <p:nvPr>
            <p:extLst>
              <p:ext uri="{D42A27DB-BD31-4B8C-83A1-F6EECF244321}">
                <p14:modId xmlns:p14="http://schemas.microsoft.com/office/powerpoint/2010/main" val="1791321676"/>
              </p:ext>
            </p:extLst>
          </p:nvPr>
        </p:nvGraphicFramePr>
        <p:xfrm>
          <a:off x="2971866" y="1035323"/>
          <a:ext cx="6564429" cy="4260577"/>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a:off x="4674256" y="5157400"/>
            <a:ext cx="3311869" cy="276999"/>
          </a:xfrm>
          <a:prstGeom prst="rect">
            <a:avLst/>
          </a:prstGeom>
          <a:noFill/>
        </p:spPr>
        <p:txBody>
          <a:bodyPr wrap="none" rtlCol="0">
            <a:spAutoFit/>
          </a:bodyPr>
          <a:lstStyle/>
          <a:p>
            <a:r>
              <a:rPr lang="en-US" sz="1200" b="1" dirty="0" smtClean="0">
                <a:solidFill>
                  <a:srgbClr val="FF0000"/>
                </a:solidFill>
              </a:rPr>
              <a:t>Source</a:t>
            </a:r>
            <a:r>
              <a:rPr lang="en-US" sz="1200" i="1" dirty="0" smtClean="0">
                <a:solidFill>
                  <a:srgbClr val="FF0000"/>
                </a:solidFill>
              </a:rPr>
              <a:t> </a:t>
            </a:r>
            <a:r>
              <a:rPr lang="en-US" sz="1200" i="1" dirty="0" smtClean="0"/>
              <a:t>: Self-compiled data from Literature Survey</a:t>
            </a:r>
            <a:endParaRPr lang="en-US" sz="1200" i="1" dirty="0"/>
          </a:p>
        </p:txBody>
      </p:sp>
      <p:sp>
        <p:nvSpPr>
          <p:cNvPr id="7" name="TextBox 6"/>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51053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1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ext Placeholder 61"/>
          <p:cNvSpPr>
            <a:spLocks noGrp="1"/>
          </p:cNvSpPr>
          <p:nvPr>
            <p:ph type="body" sz="quarter" idx="10"/>
          </p:nvPr>
        </p:nvSpPr>
        <p:spPr/>
        <p:txBody>
          <a:bodyPr/>
          <a:lstStyle/>
          <a:p>
            <a:r>
              <a:rPr lang="en-US" sz="2300" dirty="0" smtClean="0"/>
              <a:t>Choosing the right micro-controller(MCU) unit</a:t>
            </a:r>
            <a:endParaRPr lang="en-US" sz="2300" dirty="0"/>
          </a:p>
        </p:txBody>
      </p:sp>
      <p:sp>
        <p:nvSpPr>
          <p:cNvPr id="66" name="Text Placeholder 65"/>
          <p:cNvSpPr>
            <a:spLocks noGrp="1"/>
          </p:cNvSpPr>
          <p:nvPr>
            <p:ph type="body" sz="quarter" idx="40"/>
          </p:nvPr>
        </p:nvSpPr>
        <p:spPr>
          <a:xfrm>
            <a:off x="3741348" y="1081656"/>
            <a:ext cx="3673512" cy="662339"/>
          </a:xfrm>
        </p:spPr>
        <p:txBody>
          <a:bodyPr/>
          <a:lstStyle/>
          <a:p>
            <a:r>
              <a:rPr lang="en-US" dirty="0" smtClean="0"/>
              <a:t>Motivation: </a:t>
            </a:r>
            <a:r>
              <a:rPr lang="en-US" dirty="0" smtClean="0">
                <a:solidFill>
                  <a:srgbClr val="92D050"/>
                </a:solidFill>
              </a:rPr>
              <a:t>Less</a:t>
            </a:r>
            <a:r>
              <a:rPr lang="en-US" dirty="0" smtClean="0"/>
              <a:t> Power Consumption</a:t>
            </a:r>
          </a:p>
          <a:p>
            <a:r>
              <a:rPr lang="en-US" dirty="0" smtClean="0"/>
              <a:t>Objective: </a:t>
            </a:r>
            <a:r>
              <a:rPr lang="en-US" dirty="0" smtClean="0">
                <a:solidFill>
                  <a:srgbClr val="00B0F0"/>
                </a:solidFill>
              </a:rPr>
              <a:t>Compact</a:t>
            </a:r>
            <a:endParaRPr lang="en-US" dirty="0">
              <a:solidFill>
                <a:srgbClr val="00B0F0"/>
              </a:solidFill>
            </a:endParaRPr>
          </a:p>
        </p:txBody>
      </p:sp>
      <p:sp>
        <p:nvSpPr>
          <p:cNvPr id="68" name="Text Placeholder 67"/>
          <p:cNvSpPr>
            <a:spLocks noGrp="1"/>
          </p:cNvSpPr>
          <p:nvPr>
            <p:ph type="body" sz="quarter" idx="42"/>
          </p:nvPr>
        </p:nvSpPr>
        <p:spPr>
          <a:xfrm>
            <a:off x="452437" y="1202314"/>
            <a:ext cx="2848323" cy="3817535"/>
          </a:xfrm>
        </p:spPr>
        <p:txBody>
          <a:bodyPr/>
          <a:lstStyle/>
          <a:p>
            <a:pPr lvl="0" algn="l"/>
            <a:r>
              <a:rPr lang="en-US" sz="1400" dirty="0">
                <a:solidFill>
                  <a:schemeClr val="tx2">
                    <a:lumMod val="75000"/>
                    <a:lumOff val="25000"/>
                  </a:schemeClr>
                </a:solidFill>
              </a:rPr>
              <a:t>The basic and most fundamental requirement for the MCU was to be compact and have a very minimal energy footprint so that it could last longer on batteries or any independent power source</a:t>
            </a:r>
            <a:r>
              <a:rPr lang="en-US" sz="1400" dirty="0" smtClean="0">
                <a:solidFill>
                  <a:schemeClr val="tx2">
                    <a:lumMod val="75000"/>
                    <a:lumOff val="25000"/>
                  </a:schemeClr>
                </a:solidFill>
              </a:rPr>
              <a:t>.</a:t>
            </a:r>
          </a:p>
          <a:p>
            <a:pPr lvl="0" algn="l"/>
            <a:endParaRPr lang="en-US" sz="1400" dirty="0">
              <a:solidFill>
                <a:schemeClr val="tx2">
                  <a:lumMod val="75000"/>
                  <a:lumOff val="25000"/>
                </a:schemeClr>
              </a:solidFill>
            </a:endParaRPr>
          </a:p>
          <a:p>
            <a:pPr lvl="0" algn="l"/>
            <a:r>
              <a:rPr lang="en-US" sz="1400" dirty="0" smtClean="0">
                <a:solidFill>
                  <a:schemeClr val="tx2">
                    <a:lumMod val="75000"/>
                    <a:lumOff val="25000"/>
                  </a:schemeClr>
                </a:solidFill>
              </a:rPr>
              <a:t> </a:t>
            </a:r>
            <a:r>
              <a:rPr lang="en-US" sz="1400" dirty="0">
                <a:solidFill>
                  <a:schemeClr val="tx2">
                    <a:lumMod val="75000"/>
                    <a:lumOff val="25000"/>
                  </a:schemeClr>
                </a:solidFill>
              </a:rPr>
              <a:t>On comparison of various micro-controller units based on their size, power – consumption, size and other essential features that I required like encryption,  TCP/IP Protocol, I arrived with the following result. </a:t>
            </a:r>
          </a:p>
        </p:txBody>
      </p:sp>
      <p:sp>
        <p:nvSpPr>
          <p:cNvPr id="26" name="Text Placeholder 69"/>
          <p:cNvSpPr>
            <a:spLocks noGrp="1"/>
          </p:cNvSpPr>
          <p:nvPr>
            <p:ph type="body" sz="quarter" idx="65"/>
          </p:nvPr>
        </p:nvSpPr>
        <p:spPr>
          <a:xfrm>
            <a:off x="3741348" y="1906013"/>
            <a:ext cx="2932641" cy="190376"/>
          </a:xfrm>
        </p:spPr>
        <p:txBody>
          <a:bodyPr/>
          <a:lstStyle/>
          <a:p>
            <a:pPr lvl="0"/>
            <a:r>
              <a:rPr lang="en-US" dirty="0"/>
              <a:t>Literature Survey Observation</a:t>
            </a:r>
          </a:p>
        </p:txBody>
      </p:sp>
      <p:graphicFrame>
        <p:nvGraphicFramePr>
          <p:cNvPr id="3" name="Table 2"/>
          <p:cNvGraphicFramePr>
            <a:graphicFrameLocks noGrp="1"/>
          </p:cNvGraphicFramePr>
          <p:nvPr>
            <p:extLst>
              <p:ext uri="{D42A27DB-BD31-4B8C-83A1-F6EECF244321}">
                <p14:modId xmlns:p14="http://schemas.microsoft.com/office/powerpoint/2010/main" val="279121308"/>
              </p:ext>
            </p:extLst>
          </p:nvPr>
        </p:nvGraphicFramePr>
        <p:xfrm>
          <a:off x="3741348" y="2250529"/>
          <a:ext cx="5056964" cy="2248512"/>
        </p:xfrm>
        <a:graphic>
          <a:graphicData uri="http://schemas.openxmlformats.org/drawingml/2006/table">
            <a:tbl>
              <a:tblPr firstRow="1" bandRow="1">
                <a:tableStyleId>{5C22544A-7EE6-4342-B048-85BDC9FD1C3A}</a:tableStyleId>
              </a:tblPr>
              <a:tblGrid>
                <a:gridCol w="1264241"/>
                <a:gridCol w="1264241"/>
                <a:gridCol w="1264241"/>
                <a:gridCol w="1264241"/>
              </a:tblGrid>
              <a:tr h="179850">
                <a:tc>
                  <a:txBody>
                    <a:bodyPr/>
                    <a:lstStyle/>
                    <a:p>
                      <a:endParaRPr lang="en-US" sz="1100" dirty="0"/>
                    </a:p>
                  </a:txBody>
                  <a:tcPr/>
                </a:tc>
                <a:tc>
                  <a:txBody>
                    <a:bodyPr/>
                    <a:lstStyle/>
                    <a:p>
                      <a:r>
                        <a:rPr lang="en-US" sz="1100" dirty="0" smtClean="0"/>
                        <a:t>ESP-01</a:t>
                      </a:r>
                      <a:endParaRPr lang="en-US" sz="1100" dirty="0"/>
                    </a:p>
                  </a:txBody>
                  <a:tcPr/>
                </a:tc>
                <a:tc>
                  <a:txBody>
                    <a:bodyPr/>
                    <a:lstStyle/>
                    <a:p>
                      <a:r>
                        <a:rPr lang="en-US" sz="1100" dirty="0" smtClean="0"/>
                        <a:t>Arduino</a:t>
                      </a:r>
                      <a:endParaRPr lang="en-US" sz="1100" dirty="0"/>
                    </a:p>
                  </a:txBody>
                  <a:tcPr/>
                </a:tc>
                <a:tc>
                  <a:txBody>
                    <a:bodyPr/>
                    <a:lstStyle/>
                    <a:p>
                      <a:r>
                        <a:rPr lang="en-US" sz="1100" dirty="0" smtClean="0"/>
                        <a:t>Raspberry Pi</a:t>
                      </a:r>
                      <a:endParaRPr lang="en-US" sz="1100" dirty="0"/>
                    </a:p>
                  </a:txBody>
                  <a:tcPr/>
                </a:tc>
              </a:tr>
              <a:tr h="331572">
                <a:tc>
                  <a:txBody>
                    <a:bodyPr/>
                    <a:lstStyle/>
                    <a:p>
                      <a:r>
                        <a:rPr lang="en-US" sz="1100" dirty="0" smtClean="0"/>
                        <a:t>Cost</a:t>
                      </a:r>
                      <a:endParaRPr lang="en-US" sz="1100" dirty="0"/>
                    </a:p>
                  </a:txBody>
                  <a:tcPr/>
                </a:tc>
                <a:tc>
                  <a:txBody>
                    <a:bodyPr/>
                    <a:lstStyle/>
                    <a:p>
                      <a:r>
                        <a:rPr lang="en-US" sz="1100" dirty="0" smtClean="0"/>
                        <a:t>~ ₹200</a:t>
                      </a:r>
                      <a:endParaRPr lang="en-US" sz="1100" dirty="0"/>
                    </a:p>
                  </a:txBody>
                  <a:tcPr/>
                </a:tc>
                <a:tc>
                  <a:txBody>
                    <a:bodyPr/>
                    <a:lstStyle/>
                    <a:p>
                      <a:r>
                        <a:rPr lang="en-US" sz="1100" dirty="0" smtClean="0"/>
                        <a:t>₹800 - ₹2000</a:t>
                      </a:r>
                      <a:endParaRPr lang="en-US" sz="1100" dirty="0"/>
                    </a:p>
                  </a:txBody>
                  <a:tcPr/>
                </a:tc>
                <a:tc>
                  <a:txBody>
                    <a:bodyPr/>
                    <a:lstStyle/>
                    <a:p>
                      <a:r>
                        <a:rPr lang="en-US" sz="1100" dirty="0" smtClean="0"/>
                        <a:t>₹2500</a:t>
                      </a:r>
                      <a:endParaRPr lang="en-US" sz="1100" dirty="0"/>
                    </a:p>
                  </a:txBody>
                  <a:tcPr/>
                </a:tc>
              </a:tr>
              <a:tr h="331572">
                <a:tc>
                  <a:txBody>
                    <a:bodyPr/>
                    <a:lstStyle/>
                    <a:p>
                      <a:r>
                        <a:rPr lang="en-US" sz="1100" dirty="0" err="1" smtClean="0"/>
                        <a:t>Wifi</a:t>
                      </a:r>
                      <a:endParaRPr lang="en-US" sz="1100" dirty="0"/>
                    </a:p>
                  </a:txBody>
                  <a:tcPr/>
                </a:tc>
                <a:tc>
                  <a:txBody>
                    <a:bodyPr/>
                    <a:lstStyle/>
                    <a:p>
                      <a:r>
                        <a:rPr lang="en-US" sz="1100" dirty="0" smtClean="0"/>
                        <a:t>Built-in</a:t>
                      </a:r>
                      <a:endParaRPr lang="en-US" sz="1100" dirty="0"/>
                    </a:p>
                  </a:txBody>
                  <a:tcPr/>
                </a:tc>
                <a:tc>
                  <a:txBody>
                    <a:bodyPr/>
                    <a:lstStyle/>
                    <a:p>
                      <a:r>
                        <a:rPr lang="en-US" sz="1100" dirty="0" smtClean="0"/>
                        <a:t>Shield(₹3000)/ESP</a:t>
                      </a:r>
                      <a:endParaRPr lang="en-US" sz="1100" dirty="0"/>
                    </a:p>
                  </a:txBody>
                  <a:tcPr/>
                </a:tc>
                <a:tc>
                  <a:txBody>
                    <a:bodyPr/>
                    <a:lstStyle/>
                    <a:p>
                      <a:r>
                        <a:rPr lang="en-US" sz="1100" dirty="0" smtClean="0"/>
                        <a:t>USB Dongle</a:t>
                      </a:r>
                      <a:endParaRPr lang="en-US" sz="1100" dirty="0"/>
                    </a:p>
                  </a:txBody>
                  <a:tcPr/>
                </a:tc>
              </a:tr>
              <a:tr h="331572">
                <a:tc>
                  <a:txBody>
                    <a:bodyPr/>
                    <a:lstStyle/>
                    <a:p>
                      <a:r>
                        <a:rPr lang="en-US" sz="1100" dirty="0" smtClean="0"/>
                        <a:t>Sleep Current</a:t>
                      </a:r>
                      <a:endParaRPr lang="en-US" sz="1100" dirty="0"/>
                    </a:p>
                  </a:txBody>
                  <a:tcPr/>
                </a:tc>
                <a:tc>
                  <a:txBody>
                    <a:bodyPr/>
                    <a:lstStyle/>
                    <a:p>
                      <a:r>
                        <a:rPr lang="en-US" sz="1100" dirty="0" smtClean="0"/>
                        <a:t>&lt;10 𝓾A</a:t>
                      </a:r>
                      <a:endParaRPr lang="en-US" sz="1100" dirty="0"/>
                    </a:p>
                  </a:txBody>
                  <a:tcPr/>
                </a:tc>
                <a:tc>
                  <a:txBody>
                    <a:bodyPr/>
                    <a:lstStyle/>
                    <a:p>
                      <a:r>
                        <a:rPr lang="en-US" sz="1100" dirty="0" smtClean="0"/>
                        <a:t>&lt;1 𝓂A</a:t>
                      </a:r>
                      <a:endParaRPr lang="en-US" sz="1100" dirty="0"/>
                    </a:p>
                  </a:txBody>
                  <a:tcPr/>
                </a:tc>
                <a:tc>
                  <a:txBody>
                    <a:bodyPr/>
                    <a:lstStyle/>
                    <a:p>
                      <a:r>
                        <a:rPr lang="en-US" sz="1100" dirty="0" smtClean="0"/>
                        <a:t>&lt;20</a:t>
                      </a:r>
                      <a:r>
                        <a:rPr lang="en-US" sz="1100" baseline="0" dirty="0" smtClean="0"/>
                        <a:t> 𝓂A</a:t>
                      </a:r>
                      <a:endParaRPr lang="en-US" sz="1100" dirty="0"/>
                    </a:p>
                  </a:txBody>
                  <a:tcPr/>
                </a:tc>
              </a:tr>
              <a:tr h="331572">
                <a:tc>
                  <a:txBody>
                    <a:bodyPr/>
                    <a:lstStyle/>
                    <a:p>
                      <a:r>
                        <a:rPr lang="en-US" sz="1100" dirty="0" smtClean="0"/>
                        <a:t>Size </a:t>
                      </a:r>
                      <a:endParaRPr lang="en-US" sz="1100" dirty="0"/>
                    </a:p>
                  </a:txBody>
                  <a:tcPr/>
                </a:tc>
                <a:tc>
                  <a:txBody>
                    <a:bodyPr/>
                    <a:lstStyle/>
                    <a:p>
                      <a:r>
                        <a:rPr lang="en-US" sz="1100" dirty="0" smtClean="0"/>
                        <a:t>21 x 11 mm</a:t>
                      </a:r>
                      <a:endParaRPr lang="en-US" sz="1100" dirty="0"/>
                    </a:p>
                  </a:txBody>
                  <a:tcPr/>
                </a:tc>
                <a:tc>
                  <a:txBody>
                    <a:bodyPr/>
                    <a:lstStyle/>
                    <a:p>
                      <a:r>
                        <a:rPr lang="en-US" sz="1100" dirty="0" smtClean="0"/>
                        <a:t>66 x 53 mm</a:t>
                      </a:r>
                      <a:endParaRPr lang="en-US" sz="1100" dirty="0"/>
                    </a:p>
                  </a:txBody>
                  <a:tcPr/>
                </a:tc>
                <a:tc>
                  <a:txBody>
                    <a:bodyPr/>
                    <a:lstStyle/>
                    <a:p>
                      <a:r>
                        <a:rPr lang="en-US" sz="1100" dirty="0" smtClean="0"/>
                        <a:t>50 x 60mm</a:t>
                      </a:r>
                      <a:endParaRPr lang="en-US" sz="1100" dirty="0"/>
                    </a:p>
                  </a:txBody>
                  <a:tcPr/>
                </a:tc>
              </a:tr>
              <a:tr h="331572">
                <a:tc>
                  <a:txBody>
                    <a:bodyPr/>
                    <a:lstStyle/>
                    <a:p>
                      <a:r>
                        <a:rPr lang="en-US" sz="1100" dirty="0" err="1" smtClean="0"/>
                        <a:t>Wifi</a:t>
                      </a:r>
                      <a:r>
                        <a:rPr lang="en-US" sz="1100" dirty="0" smtClean="0"/>
                        <a:t> Standards</a:t>
                      </a:r>
                      <a:endParaRPr lang="en-US" sz="1100" dirty="0"/>
                    </a:p>
                  </a:txBody>
                  <a:tcPr/>
                </a:tc>
                <a:tc>
                  <a:txBody>
                    <a:bodyPr/>
                    <a:lstStyle/>
                    <a:p>
                      <a:r>
                        <a:rPr lang="en-US" sz="1100" dirty="0" smtClean="0"/>
                        <a:t>802.11 b/g/n</a:t>
                      </a:r>
                      <a:endParaRPr lang="en-US" sz="1100" dirty="0"/>
                    </a:p>
                  </a:txBody>
                  <a:tcPr/>
                </a:tc>
                <a:tc>
                  <a:txBody>
                    <a:bodyPr/>
                    <a:lstStyle/>
                    <a:p>
                      <a:r>
                        <a:rPr lang="en-US" sz="1100" dirty="0" smtClean="0"/>
                        <a:t>802.11 b/g</a:t>
                      </a:r>
                      <a:endParaRPr lang="en-US" sz="1100" dirty="0"/>
                    </a:p>
                  </a:txBody>
                  <a:tcPr/>
                </a:tc>
                <a:tc>
                  <a:txBody>
                    <a:bodyPr/>
                    <a:lstStyle/>
                    <a:p>
                      <a:r>
                        <a:rPr lang="en-US" sz="1100" dirty="0" smtClean="0"/>
                        <a:t>802.11 b/g/n</a:t>
                      </a:r>
                      <a:endParaRPr lang="en-US" sz="1100" dirty="0"/>
                    </a:p>
                  </a:txBody>
                  <a:tcPr/>
                </a:tc>
              </a:tr>
              <a:tr h="331572">
                <a:tc>
                  <a:txBody>
                    <a:bodyPr/>
                    <a:lstStyle/>
                    <a:p>
                      <a:r>
                        <a:rPr lang="en-US" sz="1100" dirty="0" smtClean="0"/>
                        <a:t>Storage</a:t>
                      </a:r>
                      <a:endParaRPr lang="en-US" sz="1100" dirty="0"/>
                    </a:p>
                  </a:txBody>
                  <a:tcPr/>
                </a:tc>
                <a:tc>
                  <a:txBody>
                    <a:bodyPr/>
                    <a:lstStyle/>
                    <a:p>
                      <a:r>
                        <a:rPr lang="en-US" sz="1100" dirty="0" smtClean="0"/>
                        <a:t>Built-in</a:t>
                      </a:r>
                      <a:endParaRPr lang="en-US" sz="1100" dirty="0"/>
                    </a:p>
                  </a:txBody>
                  <a:tcPr/>
                </a:tc>
                <a:tc>
                  <a:txBody>
                    <a:bodyPr/>
                    <a:lstStyle/>
                    <a:p>
                      <a:r>
                        <a:rPr lang="en-US" sz="1100" dirty="0" smtClean="0"/>
                        <a:t>Built-in</a:t>
                      </a:r>
                      <a:endParaRPr lang="en-US" sz="1100" dirty="0"/>
                    </a:p>
                  </a:txBody>
                  <a:tcPr/>
                </a:tc>
                <a:tc>
                  <a:txBody>
                    <a:bodyPr/>
                    <a:lstStyle/>
                    <a:p>
                      <a:r>
                        <a:rPr lang="en-US" sz="1100" dirty="0" smtClean="0"/>
                        <a:t>External</a:t>
                      </a:r>
                      <a:endParaRPr lang="en-US" sz="1100" dirty="0"/>
                    </a:p>
                  </a:txBody>
                  <a:tcPr/>
                </a:tc>
              </a:tr>
            </a:tbl>
          </a:graphicData>
        </a:graphic>
      </p:graphicFrame>
      <p:sp>
        <p:nvSpPr>
          <p:cNvPr id="7" name="TextBox 6"/>
          <p:cNvSpPr txBox="1"/>
          <p:nvPr/>
        </p:nvSpPr>
        <p:spPr>
          <a:xfrm>
            <a:off x="3627844" y="4514681"/>
            <a:ext cx="3159648" cy="276999"/>
          </a:xfrm>
          <a:prstGeom prst="rect">
            <a:avLst/>
          </a:prstGeom>
          <a:noFill/>
        </p:spPr>
        <p:txBody>
          <a:bodyPr wrap="none" rtlCol="0">
            <a:spAutoFit/>
          </a:bodyPr>
          <a:lstStyle/>
          <a:p>
            <a:r>
              <a:rPr lang="en-US" sz="1200" b="1" dirty="0" smtClean="0">
                <a:solidFill>
                  <a:srgbClr val="FF0000"/>
                </a:solidFill>
              </a:rPr>
              <a:t>Source</a:t>
            </a:r>
            <a:r>
              <a:rPr lang="en-US" sz="1200" i="1" dirty="0" smtClean="0">
                <a:solidFill>
                  <a:srgbClr val="FF0000"/>
                </a:solidFill>
              </a:rPr>
              <a:t> </a:t>
            </a:r>
            <a:r>
              <a:rPr lang="en-US" sz="1200" i="1" dirty="0" smtClean="0"/>
              <a:t>: Compiled from various online resources</a:t>
            </a:r>
            <a:endParaRPr lang="en-US" sz="1200" i="1" dirty="0"/>
          </a:p>
        </p:txBody>
      </p:sp>
      <p:sp>
        <p:nvSpPr>
          <p:cNvPr id="2" name="Donut 1"/>
          <p:cNvSpPr/>
          <p:nvPr/>
        </p:nvSpPr>
        <p:spPr>
          <a:xfrm>
            <a:off x="3300760" y="1946024"/>
            <a:ext cx="5746987" cy="3073826"/>
          </a:xfrm>
          <a:prstGeom prst="donut">
            <a:avLst>
              <a:gd name="adj" fmla="val 1198"/>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chemeClr val="accent6"/>
                </a:solidFill>
              </a:ln>
              <a:solidFill>
                <a:schemeClr val="accent6"/>
              </a:solidFill>
            </a:endParaRPr>
          </a:p>
        </p:txBody>
      </p:sp>
      <p:sp>
        <p:nvSpPr>
          <p:cNvPr id="10" name="TextBox 9"/>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1590079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The Right MCU</a:t>
            </a:r>
            <a:endParaRPr lang="en-US" dirty="0"/>
          </a:p>
        </p:txBody>
      </p:sp>
      <p:sp>
        <p:nvSpPr>
          <p:cNvPr id="3" name="Text Placeholder 2"/>
          <p:cNvSpPr>
            <a:spLocks noGrp="1"/>
          </p:cNvSpPr>
          <p:nvPr>
            <p:ph type="body" sz="quarter" idx="11"/>
          </p:nvPr>
        </p:nvSpPr>
        <p:spPr/>
        <p:txBody>
          <a:bodyPr/>
          <a:lstStyle/>
          <a:p>
            <a:r>
              <a:rPr lang="en-US" dirty="0" smtClean="0"/>
              <a:t>Literature Survey Result</a:t>
            </a:r>
            <a:endParaRPr lang="en-US" dirty="0"/>
          </a:p>
        </p:txBody>
      </p:sp>
      <p:sp>
        <p:nvSpPr>
          <p:cNvPr id="9" name="Text Placeholder 1"/>
          <p:cNvSpPr txBox="1">
            <a:spLocks/>
          </p:cNvSpPr>
          <p:nvPr/>
        </p:nvSpPr>
        <p:spPr>
          <a:xfrm>
            <a:off x="452438" y="1103113"/>
            <a:ext cx="4102629" cy="782701"/>
          </a:xfrm>
          <a:prstGeom prst="rect">
            <a:avLst/>
          </a:prstGeom>
        </p:spPr>
        <p:txBody>
          <a:bodyPr vert="horz" lIns="0" tIns="40504" rIns="0" bIns="40504" anchor="ctr"/>
          <a:lstStyle>
            <a:lvl1pPr marL="0" indent="0" algn="l" defTabSz="405037" rtl="0" eaLnBrk="1" latinLnBrk="0" hangingPunct="1">
              <a:lnSpc>
                <a:spcPct val="100000"/>
              </a:lnSpc>
              <a:spcBef>
                <a:spcPts val="0"/>
              </a:spcBef>
              <a:buFont typeface="Arial"/>
              <a:buNone/>
              <a:defRPr sz="2500" b="1" kern="1200">
                <a:solidFill>
                  <a:schemeClr val="tx1">
                    <a:lumMod val="75000"/>
                    <a:lumOff val="25000"/>
                  </a:schemeClr>
                </a:solidFill>
                <a:latin typeface="Lato Light"/>
                <a:ea typeface="+mn-ea"/>
                <a:cs typeface="Lato Light"/>
              </a:defRPr>
            </a:lvl1pPr>
            <a:lvl2pPr marL="658184" indent="-253147" algn="l" defTabSz="405037" rtl="0" eaLnBrk="1" latinLnBrk="0" hangingPunct="1">
              <a:spcBef>
                <a:spcPct val="20000"/>
              </a:spcBef>
              <a:buFont typeface="Arial"/>
              <a:buChar char="–"/>
              <a:defRPr sz="2500" kern="1200">
                <a:solidFill>
                  <a:schemeClr val="tx1"/>
                </a:solidFill>
                <a:latin typeface="+mn-lt"/>
                <a:ea typeface="+mn-ea"/>
                <a:cs typeface="+mn-cs"/>
              </a:defRPr>
            </a:lvl2pPr>
            <a:lvl3pPr marL="1012591" indent="-202518" algn="l" defTabSz="405037" rtl="0" eaLnBrk="1" latinLnBrk="0" hangingPunct="1">
              <a:spcBef>
                <a:spcPct val="20000"/>
              </a:spcBef>
              <a:buFont typeface="Arial"/>
              <a:buChar char="•"/>
              <a:defRPr sz="2100" kern="1200">
                <a:solidFill>
                  <a:schemeClr val="tx1"/>
                </a:solidFill>
                <a:latin typeface="+mn-lt"/>
                <a:ea typeface="+mn-ea"/>
                <a:cs typeface="+mn-cs"/>
              </a:defRPr>
            </a:lvl3pPr>
            <a:lvl4pPr marL="1417626" indent="-202518" algn="l" defTabSz="405037" rtl="0" eaLnBrk="1" latinLnBrk="0" hangingPunct="1">
              <a:spcBef>
                <a:spcPct val="20000"/>
              </a:spcBef>
              <a:buFont typeface="Arial"/>
              <a:buChar char="–"/>
              <a:defRPr sz="1800" kern="1200">
                <a:solidFill>
                  <a:schemeClr val="tx1"/>
                </a:solidFill>
                <a:latin typeface="+mn-lt"/>
                <a:ea typeface="+mn-ea"/>
                <a:cs typeface="+mn-cs"/>
              </a:defRPr>
            </a:lvl4pPr>
            <a:lvl5pPr marL="1822662" indent="-202518" algn="l" defTabSz="405037" rtl="0" eaLnBrk="1" latinLnBrk="0" hangingPunct="1">
              <a:spcBef>
                <a:spcPct val="20000"/>
              </a:spcBef>
              <a:buFont typeface="Arial"/>
              <a:buChar char="»"/>
              <a:defRPr sz="1800" kern="1200">
                <a:solidFill>
                  <a:schemeClr val="tx1"/>
                </a:solidFill>
                <a:latin typeface="+mn-lt"/>
                <a:ea typeface="+mn-ea"/>
                <a:cs typeface="+mn-cs"/>
              </a:defRPr>
            </a:lvl5pPr>
            <a:lvl6pPr marL="2227698" indent="-202518" algn="l" defTabSz="405037" rtl="0" eaLnBrk="1" latinLnBrk="0" hangingPunct="1">
              <a:spcBef>
                <a:spcPct val="20000"/>
              </a:spcBef>
              <a:buFont typeface="Arial"/>
              <a:buChar char="•"/>
              <a:defRPr sz="1800" kern="1200">
                <a:solidFill>
                  <a:schemeClr val="tx1"/>
                </a:solidFill>
                <a:latin typeface="+mn-lt"/>
                <a:ea typeface="+mn-ea"/>
                <a:cs typeface="+mn-cs"/>
              </a:defRPr>
            </a:lvl6pPr>
            <a:lvl7pPr marL="2632735" indent="-202518" algn="l" defTabSz="405037" rtl="0" eaLnBrk="1" latinLnBrk="0" hangingPunct="1">
              <a:spcBef>
                <a:spcPct val="20000"/>
              </a:spcBef>
              <a:buFont typeface="Arial"/>
              <a:buChar char="•"/>
              <a:defRPr sz="1800" kern="1200">
                <a:solidFill>
                  <a:schemeClr val="tx1"/>
                </a:solidFill>
                <a:latin typeface="+mn-lt"/>
                <a:ea typeface="+mn-ea"/>
                <a:cs typeface="+mn-cs"/>
              </a:defRPr>
            </a:lvl7pPr>
            <a:lvl8pPr marL="3037771" indent="-202518" algn="l" defTabSz="405037" rtl="0" eaLnBrk="1" latinLnBrk="0" hangingPunct="1">
              <a:spcBef>
                <a:spcPct val="20000"/>
              </a:spcBef>
              <a:buFont typeface="Arial"/>
              <a:buChar char="•"/>
              <a:defRPr sz="1800" kern="1200">
                <a:solidFill>
                  <a:schemeClr val="tx1"/>
                </a:solidFill>
                <a:latin typeface="+mn-lt"/>
                <a:ea typeface="+mn-ea"/>
                <a:cs typeface="+mn-cs"/>
              </a:defRPr>
            </a:lvl8pPr>
            <a:lvl9pPr marL="3442807" indent="-202518" algn="l" defTabSz="405037" rtl="0" eaLnBrk="1" latinLnBrk="0" hangingPunct="1">
              <a:spcBef>
                <a:spcPct val="20000"/>
              </a:spcBef>
              <a:buFont typeface="Arial"/>
              <a:buChar char="•"/>
              <a:defRPr sz="1800" kern="1200">
                <a:solidFill>
                  <a:schemeClr val="tx1"/>
                </a:solidFill>
                <a:latin typeface="+mn-lt"/>
                <a:ea typeface="+mn-ea"/>
                <a:cs typeface="+mn-cs"/>
              </a:defRPr>
            </a:lvl9pPr>
          </a:lstStyle>
          <a:p>
            <a:r>
              <a:rPr lang="en-US" dirty="0" smtClean="0">
                <a:solidFill>
                  <a:schemeClr val="tx2">
                    <a:lumMod val="75000"/>
                    <a:lumOff val="25000"/>
                  </a:schemeClr>
                </a:solidFill>
              </a:rPr>
              <a:t>ESP8266 </a:t>
            </a:r>
            <a:r>
              <a:rPr lang="en-US" dirty="0" err="1" smtClean="0">
                <a:solidFill>
                  <a:schemeClr val="tx2">
                    <a:lumMod val="75000"/>
                    <a:lumOff val="25000"/>
                  </a:schemeClr>
                </a:solidFill>
              </a:rPr>
              <a:t>wifi</a:t>
            </a:r>
            <a:r>
              <a:rPr lang="en-US" dirty="0" smtClean="0">
                <a:solidFill>
                  <a:schemeClr val="tx2">
                    <a:lumMod val="75000"/>
                    <a:lumOff val="25000"/>
                  </a:schemeClr>
                </a:solidFill>
              </a:rPr>
              <a:t> Module</a:t>
            </a:r>
          </a:p>
        </p:txBody>
      </p:sp>
      <p:sp>
        <p:nvSpPr>
          <p:cNvPr id="10" name="Text Placeholder 2"/>
          <p:cNvSpPr txBox="1">
            <a:spLocks/>
          </p:cNvSpPr>
          <p:nvPr/>
        </p:nvSpPr>
        <p:spPr>
          <a:xfrm>
            <a:off x="427038" y="1682161"/>
            <a:ext cx="4128029" cy="2226825"/>
          </a:xfrm>
          <a:prstGeom prst="rect">
            <a:avLst/>
          </a:prstGeom>
        </p:spPr>
        <p:txBody>
          <a:bodyPr vert="horz" lIns="0" tIns="40504" rIns="0" bIns="40504" anchor="ctr"/>
          <a:lstStyle>
            <a:lvl1pPr marL="0" indent="0" algn="l" defTabSz="405037" rtl="0" eaLnBrk="1" latinLnBrk="0" hangingPunct="1">
              <a:lnSpc>
                <a:spcPct val="100000"/>
              </a:lnSpc>
              <a:spcBef>
                <a:spcPts val="0"/>
              </a:spcBef>
              <a:spcAft>
                <a:spcPts val="0"/>
              </a:spcAft>
              <a:buFont typeface="Arial"/>
              <a:buNone/>
              <a:defRPr sz="1200" b="0" kern="1200">
                <a:solidFill>
                  <a:schemeClr val="accent3"/>
                </a:solidFill>
                <a:latin typeface="Lato Light"/>
                <a:ea typeface="+mn-ea"/>
                <a:cs typeface="Lato Light"/>
              </a:defRPr>
            </a:lvl1pPr>
            <a:lvl2pPr marL="658184" indent="-253147" algn="l" defTabSz="405037" rtl="0" eaLnBrk="1" latinLnBrk="0" hangingPunct="1">
              <a:spcBef>
                <a:spcPct val="20000"/>
              </a:spcBef>
              <a:buFont typeface="Arial"/>
              <a:buChar char="–"/>
              <a:defRPr sz="2500" kern="1200">
                <a:solidFill>
                  <a:schemeClr val="tx1"/>
                </a:solidFill>
                <a:latin typeface="+mn-lt"/>
                <a:ea typeface="+mn-ea"/>
                <a:cs typeface="+mn-cs"/>
              </a:defRPr>
            </a:lvl2pPr>
            <a:lvl3pPr marL="1012591" indent="-202518" algn="l" defTabSz="405037" rtl="0" eaLnBrk="1" latinLnBrk="0" hangingPunct="1">
              <a:spcBef>
                <a:spcPct val="20000"/>
              </a:spcBef>
              <a:buFont typeface="Arial"/>
              <a:buChar char="•"/>
              <a:defRPr sz="2100" kern="1200">
                <a:solidFill>
                  <a:schemeClr val="tx1"/>
                </a:solidFill>
                <a:latin typeface="+mn-lt"/>
                <a:ea typeface="+mn-ea"/>
                <a:cs typeface="+mn-cs"/>
              </a:defRPr>
            </a:lvl3pPr>
            <a:lvl4pPr marL="1417626" indent="-202518" algn="l" defTabSz="405037" rtl="0" eaLnBrk="1" latinLnBrk="0" hangingPunct="1">
              <a:spcBef>
                <a:spcPct val="20000"/>
              </a:spcBef>
              <a:buFont typeface="Arial"/>
              <a:buChar char="–"/>
              <a:defRPr sz="1800" kern="1200">
                <a:solidFill>
                  <a:schemeClr val="tx1"/>
                </a:solidFill>
                <a:latin typeface="+mn-lt"/>
                <a:ea typeface="+mn-ea"/>
                <a:cs typeface="+mn-cs"/>
              </a:defRPr>
            </a:lvl4pPr>
            <a:lvl5pPr marL="1822662" indent="-202518" algn="l" defTabSz="405037" rtl="0" eaLnBrk="1" latinLnBrk="0" hangingPunct="1">
              <a:spcBef>
                <a:spcPct val="20000"/>
              </a:spcBef>
              <a:buFont typeface="Arial"/>
              <a:buChar char="»"/>
              <a:defRPr sz="1800" kern="1200">
                <a:solidFill>
                  <a:schemeClr val="tx1"/>
                </a:solidFill>
                <a:latin typeface="+mn-lt"/>
                <a:ea typeface="+mn-ea"/>
                <a:cs typeface="+mn-cs"/>
              </a:defRPr>
            </a:lvl5pPr>
            <a:lvl6pPr marL="2227698" indent="-202518" algn="l" defTabSz="405037" rtl="0" eaLnBrk="1" latinLnBrk="0" hangingPunct="1">
              <a:spcBef>
                <a:spcPct val="20000"/>
              </a:spcBef>
              <a:buFont typeface="Arial"/>
              <a:buChar char="•"/>
              <a:defRPr sz="1800" kern="1200">
                <a:solidFill>
                  <a:schemeClr val="tx1"/>
                </a:solidFill>
                <a:latin typeface="+mn-lt"/>
                <a:ea typeface="+mn-ea"/>
                <a:cs typeface="+mn-cs"/>
              </a:defRPr>
            </a:lvl6pPr>
            <a:lvl7pPr marL="2632735" indent="-202518" algn="l" defTabSz="405037" rtl="0" eaLnBrk="1" latinLnBrk="0" hangingPunct="1">
              <a:spcBef>
                <a:spcPct val="20000"/>
              </a:spcBef>
              <a:buFont typeface="Arial"/>
              <a:buChar char="•"/>
              <a:defRPr sz="1800" kern="1200">
                <a:solidFill>
                  <a:schemeClr val="tx1"/>
                </a:solidFill>
                <a:latin typeface="+mn-lt"/>
                <a:ea typeface="+mn-ea"/>
                <a:cs typeface="+mn-cs"/>
              </a:defRPr>
            </a:lvl7pPr>
            <a:lvl8pPr marL="3037771" indent="-202518" algn="l" defTabSz="405037" rtl="0" eaLnBrk="1" latinLnBrk="0" hangingPunct="1">
              <a:spcBef>
                <a:spcPct val="20000"/>
              </a:spcBef>
              <a:buFont typeface="Arial"/>
              <a:buChar char="•"/>
              <a:defRPr sz="1800" kern="1200">
                <a:solidFill>
                  <a:schemeClr val="tx1"/>
                </a:solidFill>
                <a:latin typeface="+mn-lt"/>
                <a:ea typeface="+mn-ea"/>
                <a:cs typeface="+mn-cs"/>
              </a:defRPr>
            </a:lvl8pPr>
            <a:lvl9pPr marL="3442807" indent="-202518" algn="l" defTabSz="405037" rtl="0" eaLnBrk="1" latinLnBrk="0" hangingPunct="1">
              <a:spcBef>
                <a:spcPct val="20000"/>
              </a:spcBef>
              <a:buFont typeface="Arial"/>
              <a:buChar char="•"/>
              <a:defRPr sz="1800" kern="1200">
                <a:solidFill>
                  <a:schemeClr val="tx1"/>
                </a:solidFill>
                <a:latin typeface="+mn-lt"/>
                <a:ea typeface="+mn-ea"/>
                <a:cs typeface="+mn-cs"/>
              </a:defRPr>
            </a:lvl9pPr>
          </a:lstStyle>
          <a:p>
            <a:endParaRPr lang="en-US" dirty="0" smtClean="0">
              <a:solidFill>
                <a:schemeClr val="tx1"/>
              </a:solidFill>
            </a:endParaRPr>
          </a:p>
          <a:p>
            <a:r>
              <a:rPr lang="en-US" dirty="0" smtClean="0">
                <a:solidFill>
                  <a:schemeClr val="tx1"/>
                </a:solidFill>
              </a:rPr>
              <a:t> Tiny but bit as powerful</a:t>
            </a:r>
          </a:p>
          <a:p>
            <a:endParaRPr lang="en-US" dirty="0" smtClean="0">
              <a:solidFill>
                <a:schemeClr val="tx1"/>
              </a:solidFill>
            </a:endParaRPr>
          </a:p>
          <a:p>
            <a:pPr marL="171450" indent="-171450">
              <a:buFont typeface="Wingdings" charset="2"/>
              <a:buChar char="Ø"/>
            </a:pPr>
            <a:r>
              <a:rPr lang="en-US" dirty="0" smtClean="0">
                <a:solidFill>
                  <a:schemeClr val="tx1"/>
                </a:solidFill>
              </a:rPr>
              <a:t>SOC </a:t>
            </a:r>
            <a:r>
              <a:rPr lang="en-US" dirty="0">
                <a:solidFill>
                  <a:schemeClr val="tx1"/>
                </a:solidFill>
              </a:rPr>
              <a:t>with integrated TCP/IP </a:t>
            </a:r>
            <a:r>
              <a:rPr lang="en-US" dirty="0" smtClean="0">
                <a:solidFill>
                  <a:schemeClr val="tx1"/>
                </a:solidFill>
              </a:rPr>
              <a:t>protocol</a:t>
            </a:r>
          </a:p>
          <a:p>
            <a:pPr marL="171450" indent="-171450">
              <a:buFont typeface="Wingdings" charset="2"/>
              <a:buChar char="Ø"/>
            </a:pPr>
            <a:r>
              <a:rPr lang="nb-NO" dirty="0">
                <a:solidFill>
                  <a:schemeClr val="tx1"/>
                </a:solidFill>
              </a:rPr>
              <a:t>802.11 </a:t>
            </a:r>
            <a:r>
              <a:rPr lang="nb-NO" dirty="0" smtClean="0">
                <a:solidFill>
                  <a:schemeClr val="tx1"/>
                </a:solidFill>
              </a:rPr>
              <a:t>b/g/n</a:t>
            </a:r>
            <a:endParaRPr lang="en-US" dirty="0" smtClean="0">
              <a:solidFill>
                <a:schemeClr val="tx1"/>
              </a:solidFill>
            </a:endParaRPr>
          </a:p>
          <a:p>
            <a:pPr marL="171450" indent="-171450">
              <a:buFont typeface="Wingdings" charset="2"/>
              <a:buChar char="Ø"/>
            </a:pPr>
            <a:r>
              <a:rPr lang="en-US" dirty="0" smtClean="0">
                <a:solidFill>
                  <a:schemeClr val="tx1"/>
                </a:solidFill>
              </a:rPr>
              <a:t>Low Cost</a:t>
            </a:r>
          </a:p>
          <a:p>
            <a:pPr marL="171450" indent="-171450">
              <a:buFont typeface="Wingdings" charset="2"/>
              <a:buChar char="Ø"/>
            </a:pPr>
            <a:r>
              <a:rPr lang="en-US" dirty="0" smtClean="0">
                <a:solidFill>
                  <a:schemeClr val="tx1"/>
                </a:solidFill>
              </a:rPr>
              <a:t>2+ GPIO pins</a:t>
            </a:r>
          </a:p>
          <a:p>
            <a:pPr marL="171450" indent="-171450">
              <a:buFont typeface="Wingdings" charset="2"/>
              <a:buChar char="Ø"/>
            </a:pPr>
            <a:r>
              <a:rPr lang="en-US" dirty="0" smtClean="0">
                <a:solidFill>
                  <a:schemeClr val="tx1"/>
                </a:solidFill>
              </a:rPr>
              <a:t>External Flash up to 4MB</a:t>
            </a:r>
          </a:p>
          <a:p>
            <a:pPr marL="171450" indent="-171450">
              <a:buFont typeface="Wingdings" charset="2"/>
              <a:buChar char="Ø"/>
            </a:pPr>
            <a:r>
              <a:rPr lang="en-US" dirty="0">
                <a:solidFill>
                  <a:schemeClr val="tx1"/>
                </a:solidFill>
              </a:rPr>
              <a:t>Standby power consumption of </a:t>
            </a:r>
            <a:r>
              <a:rPr lang="en-US" dirty="0" smtClean="0">
                <a:solidFill>
                  <a:schemeClr val="tx1"/>
                </a:solidFill>
              </a:rPr>
              <a:t>&lt;1.0mW </a:t>
            </a:r>
            <a:r>
              <a:rPr lang="en-US" dirty="0">
                <a:solidFill>
                  <a:schemeClr val="tx1"/>
                </a:solidFill>
              </a:rPr>
              <a:t>(DTIM3</a:t>
            </a:r>
            <a:r>
              <a:rPr lang="en-US" dirty="0" smtClean="0">
                <a:solidFill>
                  <a:schemeClr val="tx1"/>
                </a:solidFill>
              </a:rPr>
              <a:t>)</a:t>
            </a:r>
          </a:p>
          <a:p>
            <a:pPr marL="171450" indent="-171450">
              <a:buFont typeface="Wingdings" charset="2"/>
              <a:buChar char="Ø"/>
            </a:pPr>
            <a:r>
              <a:rPr lang="en-US" dirty="0">
                <a:solidFill>
                  <a:schemeClr val="tx1"/>
                </a:solidFill>
              </a:rPr>
              <a:t>No external RF components</a:t>
            </a:r>
            <a:endParaRPr lang="en-US" dirty="0" smtClean="0">
              <a:solidFill>
                <a:schemeClr val="tx1"/>
              </a:solidFill>
            </a:endParaRPr>
          </a:p>
          <a:p>
            <a:pPr marL="171450" indent="-171450">
              <a:buFont typeface="Wingdings" charset="2"/>
              <a:buChar char="Ø"/>
            </a:pPr>
            <a:r>
              <a:rPr lang="en-US" dirty="0">
                <a:solidFill>
                  <a:schemeClr val="tx1"/>
                </a:solidFill>
              </a:rPr>
              <a:t>Supports Bluetooth co-existence interface</a:t>
            </a:r>
          </a:p>
        </p:txBody>
      </p:sp>
      <p:pic>
        <p:nvPicPr>
          <p:cNvPr id="8" name="Picture Placeholder 7"/>
          <p:cNvPicPr preferRelativeResize="0">
            <a:picLocks noGrp="1" noChangeAspect="1"/>
          </p:cNvPicPr>
          <p:nvPr>
            <p:ph type="pic" sz="quarter" idx="17"/>
          </p:nvPr>
        </p:nvPicPr>
        <p:blipFill>
          <a:blip r:embed="rId2"/>
          <a:stretch>
            <a:fillRect/>
          </a:stretch>
        </p:blipFill>
        <p:spPr>
          <a:xfrm>
            <a:off x="3912251" y="454137"/>
            <a:ext cx="4361594" cy="3271195"/>
          </a:xfrm>
        </p:spPr>
      </p:pic>
      <p:sp>
        <p:nvSpPr>
          <p:cNvPr id="14" name="TextBox 13"/>
          <p:cNvSpPr txBox="1"/>
          <p:nvPr/>
        </p:nvSpPr>
        <p:spPr>
          <a:xfrm>
            <a:off x="452438" y="4668459"/>
            <a:ext cx="7093974" cy="584775"/>
          </a:xfrm>
          <a:prstGeom prst="rect">
            <a:avLst/>
          </a:prstGeom>
          <a:noFill/>
        </p:spPr>
        <p:txBody>
          <a:bodyPr wrap="square" rtlCol="0">
            <a:spAutoFit/>
          </a:bodyPr>
          <a:lstStyle/>
          <a:p>
            <a:r>
              <a:rPr lang="en-US" dirty="0" smtClean="0">
                <a:solidFill>
                  <a:srgbClr val="002060"/>
                </a:solidFill>
              </a:rPr>
              <a:t>To simply put it: ESP8266 =&gt; MCU </a:t>
            </a:r>
            <a:r>
              <a:rPr lang="en-US" dirty="0">
                <a:solidFill>
                  <a:srgbClr val="002060"/>
                </a:solidFill>
              </a:rPr>
              <a:t>+ GPIO + </a:t>
            </a:r>
            <a:r>
              <a:rPr lang="en-US" dirty="0" smtClean="0">
                <a:solidFill>
                  <a:srgbClr val="002060"/>
                </a:solidFill>
              </a:rPr>
              <a:t>WIFI, TINY</a:t>
            </a:r>
            <a:r>
              <a:rPr lang="en-US" dirty="0">
                <a:solidFill>
                  <a:srgbClr val="002060"/>
                </a:solidFill>
              </a:rPr>
              <a:t> </a:t>
            </a:r>
            <a:r>
              <a:rPr lang="en-US" dirty="0" smtClean="0">
                <a:solidFill>
                  <a:srgbClr val="002060"/>
                </a:solidFill>
              </a:rPr>
              <a:t>and SCRIPTABLE</a:t>
            </a:r>
          </a:p>
          <a:p>
            <a:r>
              <a:rPr lang="en-US" dirty="0" smtClean="0">
                <a:solidFill>
                  <a:srgbClr val="002060"/>
                </a:solidFill>
              </a:rPr>
              <a:t>and this is why it perfectly rhymed with my requirements and became my choice</a:t>
            </a:r>
            <a:endParaRPr lang="en-US" dirty="0">
              <a:solidFill>
                <a:srgbClr val="002060"/>
              </a:solidFill>
            </a:endParaRPr>
          </a:p>
        </p:txBody>
      </p:sp>
      <p:sp>
        <p:nvSpPr>
          <p:cNvPr id="11" name="TextBox 10"/>
          <p:cNvSpPr txBox="1"/>
          <p:nvPr/>
        </p:nvSpPr>
        <p:spPr>
          <a:xfrm>
            <a:off x="4555067" y="3401661"/>
            <a:ext cx="2829814" cy="276999"/>
          </a:xfrm>
          <a:prstGeom prst="rect">
            <a:avLst/>
          </a:prstGeom>
          <a:noFill/>
        </p:spPr>
        <p:txBody>
          <a:bodyPr wrap="none" rtlCol="0">
            <a:spAutoFit/>
          </a:bodyPr>
          <a:lstStyle/>
          <a:p>
            <a:r>
              <a:rPr lang="en-US" sz="1200" b="1" dirty="0" smtClean="0">
                <a:solidFill>
                  <a:srgbClr val="FF0000"/>
                </a:solidFill>
              </a:rPr>
              <a:t>Image Source</a:t>
            </a:r>
            <a:r>
              <a:rPr lang="en-US" sz="1200" i="1" dirty="0" smtClean="0">
                <a:solidFill>
                  <a:srgbClr val="FF0000"/>
                </a:solidFill>
              </a:rPr>
              <a:t> </a:t>
            </a:r>
            <a:r>
              <a:rPr lang="en-US" sz="1200" i="1" dirty="0" smtClean="0"/>
              <a:t>: http://www.esp8266.co.uk</a:t>
            </a:r>
            <a:endParaRPr lang="en-US" sz="1200" i="1" dirty="0"/>
          </a:p>
        </p:txBody>
      </p:sp>
      <p:sp>
        <p:nvSpPr>
          <p:cNvPr id="12" name="TextBox 11"/>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177157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4" grpId="0"/>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6"/>
          </p:nvPr>
        </p:nvSpPr>
        <p:spPr/>
        <p:txBody>
          <a:bodyPr/>
          <a:lstStyle/>
          <a:p>
            <a:r>
              <a:rPr lang="en-US" sz="1100" dirty="0" smtClean="0">
                <a:solidFill>
                  <a:schemeClr val="tx2">
                    <a:lumMod val="75000"/>
                    <a:lumOff val="25000"/>
                  </a:schemeClr>
                </a:solidFill>
              </a:rPr>
              <a:t>The first problem was later solved temporarily but I was yet to find a better and stable source, however the second problem persisted long after the first problem was resolved, more-over I still think the second problem was related to the first one. I’ll explain all about it next.</a:t>
            </a:r>
            <a:endParaRPr lang="en-US" sz="1100" dirty="0">
              <a:solidFill>
                <a:schemeClr val="tx2">
                  <a:lumMod val="75000"/>
                  <a:lumOff val="25000"/>
                </a:schemeClr>
              </a:solidFill>
            </a:endParaRPr>
          </a:p>
        </p:txBody>
      </p:sp>
      <p:sp>
        <p:nvSpPr>
          <p:cNvPr id="6" name="Text Placeholder 5"/>
          <p:cNvSpPr>
            <a:spLocks noGrp="1"/>
          </p:cNvSpPr>
          <p:nvPr>
            <p:ph type="body" sz="quarter" idx="18"/>
          </p:nvPr>
        </p:nvSpPr>
        <p:spPr>
          <a:xfrm>
            <a:off x="5004328" y="1519441"/>
            <a:ext cx="3669772" cy="359817"/>
          </a:xfrm>
        </p:spPr>
        <p:txBody>
          <a:bodyPr/>
          <a:lstStyle/>
          <a:p>
            <a:r>
              <a:rPr lang="en-US" dirty="0" smtClean="0"/>
              <a:t>3.3V Experience</a:t>
            </a:r>
            <a:endParaRPr lang="en-US" dirty="0"/>
          </a:p>
        </p:txBody>
      </p:sp>
      <p:sp>
        <p:nvSpPr>
          <p:cNvPr id="7" name="Text Placeholder 6"/>
          <p:cNvSpPr>
            <a:spLocks noGrp="1"/>
          </p:cNvSpPr>
          <p:nvPr>
            <p:ph type="body" sz="quarter" idx="19"/>
          </p:nvPr>
        </p:nvSpPr>
        <p:spPr>
          <a:xfrm>
            <a:off x="5004328" y="1954676"/>
            <a:ext cx="3669772" cy="190376"/>
          </a:xfrm>
        </p:spPr>
        <p:txBody>
          <a:bodyPr/>
          <a:lstStyle/>
          <a:p>
            <a:r>
              <a:rPr lang="en-US" dirty="0" smtClean="0"/>
              <a:t>All about a stable voltage.</a:t>
            </a:r>
            <a:endParaRPr lang="en-US" dirty="0"/>
          </a:p>
        </p:txBody>
      </p:sp>
      <p:sp>
        <p:nvSpPr>
          <p:cNvPr id="8" name="Text Placeholder 7"/>
          <p:cNvSpPr>
            <a:spLocks noGrp="1"/>
          </p:cNvSpPr>
          <p:nvPr>
            <p:ph type="body" sz="quarter" idx="20"/>
          </p:nvPr>
        </p:nvSpPr>
        <p:spPr>
          <a:xfrm>
            <a:off x="5004328" y="2350204"/>
            <a:ext cx="3669772" cy="1853934"/>
          </a:xfrm>
        </p:spPr>
        <p:txBody>
          <a:bodyPr/>
          <a:lstStyle/>
          <a:p>
            <a:pPr marL="171450" indent="-171450" algn="l">
              <a:buFont typeface="Arial" charset="0"/>
              <a:buChar char="•"/>
            </a:pPr>
            <a:r>
              <a:rPr lang="en-US" sz="1300" dirty="0" smtClean="0">
                <a:solidFill>
                  <a:schemeClr val="bg1"/>
                </a:solidFill>
              </a:rPr>
              <a:t>ESP8266 needs a perfectly stable input source, any fluctuation in the voltage in the order of 300mV causes it to abruptly restart. </a:t>
            </a:r>
          </a:p>
          <a:p>
            <a:pPr marL="171450" indent="-171450" algn="l">
              <a:buFont typeface="Arial" charset="0"/>
              <a:buChar char="•"/>
            </a:pPr>
            <a:r>
              <a:rPr lang="en-US" sz="1300" dirty="0" smtClean="0">
                <a:solidFill>
                  <a:schemeClr val="bg1"/>
                </a:solidFill>
              </a:rPr>
              <a:t>Another problem was with the finding of the right voltage and baud rate at which the </a:t>
            </a:r>
            <a:r>
              <a:rPr lang="en-US" sz="1300" dirty="0" err="1" smtClean="0">
                <a:solidFill>
                  <a:schemeClr val="bg1"/>
                </a:solidFill>
              </a:rPr>
              <a:t>chip_enable</a:t>
            </a:r>
            <a:r>
              <a:rPr lang="en-US" sz="1300" dirty="0" smtClean="0">
                <a:solidFill>
                  <a:schemeClr val="bg1"/>
                </a:solidFill>
              </a:rPr>
              <a:t> would work without which all I ever got was garbage as output.</a:t>
            </a:r>
          </a:p>
        </p:txBody>
      </p:sp>
      <p:pic>
        <p:nvPicPr>
          <p:cNvPr id="9" name="Picture Placeholder 8"/>
          <p:cNvPicPr>
            <a:picLocks noGrp="1" noChangeAspect="1"/>
          </p:cNvPicPr>
          <p:nvPr>
            <p:ph type="pic" sz="quarter" idx="17"/>
          </p:nvPr>
        </p:nvPicPr>
        <p:blipFill>
          <a:blip r:embed="rId2"/>
          <a:srcRect t="6582" b="6582"/>
          <a:stretch>
            <a:fillRect/>
          </a:stretch>
        </p:blipFill>
        <p:spPr/>
      </p:pic>
      <p:sp>
        <p:nvSpPr>
          <p:cNvPr id="11" name="Rectangle 10"/>
          <p:cNvSpPr/>
          <p:nvPr/>
        </p:nvSpPr>
        <p:spPr>
          <a:xfrm>
            <a:off x="336331" y="219337"/>
            <a:ext cx="3455084" cy="416971"/>
          </a:xfrm>
          <a:prstGeom prst="rect">
            <a:avLst/>
          </a:prstGeom>
          <a:solidFill>
            <a:schemeClr val="bg1">
              <a:lumMod val="65000"/>
            </a:schemeClr>
          </a:solidFill>
          <a:ln>
            <a:solidFill>
              <a:schemeClr val="bg1"/>
            </a:solidFill>
          </a:ln>
        </p:spPr>
        <p:style>
          <a:lnRef idx="2">
            <a:schemeClr val="dk1"/>
          </a:lnRef>
          <a:fillRef idx="1001">
            <a:schemeClr val="lt2"/>
          </a:fillRef>
          <a:effectRef idx="0">
            <a:schemeClr val="dk1"/>
          </a:effectRef>
          <a:fontRef idx="minor">
            <a:schemeClr val="dk1"/>
          </a:fontRef>
        </p:style>
        <p:txBody>
          <a:bodyPr rtlCol="0" anchor="ctr"/>
          <a:lstStyle/>
          <a:p>
            <a:pPr algn="ctr"/>
            <a:endParaRPr lang="en-US"/>
          </a:p>
        </p:txBody>
      </p:sp>
      <p:sp>
        <p:nvSpPr>
          <p:cNvPr id="12" name="Rectangle 11"/>
          <p:cNvSpPr/>
          <p:nvPr/>
        </p:nvSpPr>
        <p:spPr>
          <a:xfrm>
            <a:off x="336331" y="672492"/>
            <a:ext cx="2741406" cy="347742"/>
          </a:xfrm>
          <a:prstGeom prst="rect">
            <a:avLst/>
          </a:prstGeom>
          <a:solidFill>
            <a:schemeClr val="bg1">
              <a:lumMod val="6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ext Placeholder 1"/>
          <p:cNvSpPr>
            <a:spLocks noGrp="1"/>
          </p:cNvSpPr>
          <p:nvPr>
            <p:ph type="body" sz="quarter" idx="10"/>
          </p:nvPr>
        </p:nvSpPr>
        <p:spPr>
          <a:xfrm>
            <a:off x="434890" y="268667"/>
            <a:ext cx="3871551" cy="750037"/>
          </a:xfrm>
        </p:spPr>
        <p:txBody>
          <a:bodyPr/>
          <a:lstStyle/>
          <a:p>
            <a:r>
              <a:rPr lang="en-US" sz="2800" dirty="0" smtClean="0">
                <a:solidFill>
                  <a:schemeClr val="bg1"/>
                </a:solidFill>
              </a:rPr>
              <a:t>2. The </a:t>
            </a:r>
            <a:r>
              <a:rPr lang="en-US" sz="2800" dirty="0" smtClean="0">
                <a:solidFill>
                  <a:schemeClr val="tx1"/>
                </a:solidFill>
              </a:rPr>
              <a:t>problem </a:t>
            </a:r>
            <a:r>
              <a:rPr lang="en-US" sz="2800" dirty="0" smtClean="0">
                <a:solidFill>
                  <a:schemeClr val="bg1"/>
                </a:solidFill>
              </a:rPr>
              <a:t>with </a:t>
            </a:r>
          </a:p>
          <a:p>
            <a:r>
              <a:rPr lang="en-US" sz="2800" dirty="0" smtClean="0">
                <a:solidFill>
                  <a:schemeClr val="accent2"/>
                </a:solidFill>
              </a:rPr>
              <a:t>Power </a:t>
            </a:r>
            <a:r>
              <a:rPr lang="en-US" sz="2800" dirty="0" smtClean="0">
                <a:solidFill>
                  <a:schemeClr val="bg1"/>
                </a:solidFill>
              </a:rPr>
              <a:t>Source</a:t>
            </a:r>
            <a:endParaRPr lang="en-US" sz="2800" dirty="0">
              <a:solidFill>
                <a:schemeClr val="bg1"/>
              </a:solidFill>
            </a:endParaRPr>
          </a:p>
        </p:txBody>
      </p:sp>
      <p:sp>
        <p:nvSpPr>
          <p:cNvPr id="10" name="TextBox 9"/>
          <p:cNvSpPr txBox="1"/>
          <p:nvPr/>
        </p:nvSpPr>
        <p:spPr>
          <a:xfrm>
            <a:off x="0" y="4077045"/>
            <a:ext cx="1343766" cy="276999"/>
          </a:xfrm>
          <a:prstGeom prst="rect">
            <a:avLst/>
          </a:prstGeom>
          <a:noFill/>
        </p:spPr>
        <p:txBody>
          <a:bodyPr wrap="none" rtlCol="0">
            <a:spAutoFit/>
          </a:bodyPr>
          <a:lstStyle/>
          <a:p>
            <a:r>
              <a:rPr lang="en-US" sz="1200" b="1" dirty="0" smtClean="0">
                <a:solidFill>
                  <a:srgbClr val="FF0000"/>
                </a:solidFill>
              </a:rPr>
              <a:t>Source</a:t>
            </a:r>
            <a:r>
              <a:rPr lang="en-US" sz="1200" i="1" dirty="0" smtClean="0">
                <a:solidFill>
                  <a:srgbClr val="FF0000"/>
                </a:solidFill>
              </a:rPr>
              <a:t> </a:t>
            </a:r>
            <a:r>
              <a:rPr lang="en-US" sz="1200" i="1" dirty="0" smtClean="0">
                <a:solidFill>
                  <a:schemeClr val="bg1"/>
                </a:solidFill>
              </a:rPr>
              <a:t>: Self-taken</a:t>
            </a:r>
            <a:endParaRPr lang="en-US" sz="1200" i="1" dirty="0">
              <a:solidFill>
                <a:schemeClr val="bg1"/>
              </a:solidFill>
            </a:endParaRPr>
          </a:p>
        </p:txBody>
      </p:sp>
      <p:sp>
        <p:nvSpPr>
          <p:cNvPr id="13" name="TextBox 12"/>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3587200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z="3300" dirty="0" smtClean="0"/>
              <a:t>First Experiment</a:t>
            </a:r>
            <a:endParaRPr lang="en-US" sz="3300" dirty="0"/>
          </a:p>
        </p:txBody>
      </p:sp>
      <p:sp>
        <p:nvSpPr>
          <p:cNvPr id="4" name="Text Placeholder 3"/>
          <p:cNvSpPr>
            <a:spLocks noGrp="1"/>
          </p:cNvSpPr>
          <p:nvPr>
            <p:ph type="body" sz="quarter" idx="11"/>
          </p:nvPr>
        </p:nvSpPr>
        <p:spPr/>
        <p:txBody>
          <a:bodyPr/>
          <a:lstStyle/>
          <a:p>
            <a:r>
              <a:rPr lang="en-US" dirty="0" smtClean="0">
                <a:solidFill>
                  <a:schemeClr val="accent3"/>
                </a:solidFill>
              </a:rPr>
              <a:t>Observation - 1</a:t>
            </a:r>
            <a:endParaRPr lang="en-US" dirty="0">
              <a:solidFill>
                <a:schemeClr val="accent3"/>
              </a:solidFill>
            </a:endParaRPr>
          </a:p>
        </p:txBody>
      </p:sp>
      <p:sp>
        <p:nvSpPr>
          <p:cNvPr id="5" name="Text Placeholder 4"/>
          <p:cNvSpPr>
            <a:spLocks noGrp="1"/>
          </p:cNvSpPr>
          <p:nvPr>
            <p:ph type="body" sz="quarter" idx="16"/>
          </p:nvPr>
        </p:nvSpPr>
        <p:spPr>
          <a:xfrm>
            <a:off x="4740166" y="2528198"/>
            <a:ext cx="3812481" cy="1280723"/>
          </a:xfrm>
        </p:spPr>
        <p:txBody>
          <a:bodyPr/>
          <a:lstStyle/>
          <a:p>
            <a:pPr lvl="0" algn="just"/>
            <a:r>
              <a:rPr lang="en-US" sz="1400" dirty="0" smtClean="0"/>
              <a:t>I used an Arduino as the power-source because it has a 3.3V output pin. I knew this would power up the ESP but I was not going to use it later on, because it would take up more space and power and it had to be connected to an USB port.</a:t>
            </a:r>
            <a:endParaRPr lang="en-US" sz="1400" dirty="0"/>
          </a:p>
        </p:txBody>
      </p:sp>
      <p:pic>
        <p:nvPicPr>
          <p:cNvPr id="2" name="Picture Placeholder 1"/>
          <p:cNvPicPr>
            <a:picLocks noGrp="1" noChangeAspect="1"/>
          </p:cNvPicPr>
          <p:nvPr>
            <p:ph type="pic" sz="quarter" idx="48"/>
          </p:nvPr>
        </p:nvPicPr>
        <p:blipFill>
          <a:blip r:embed="rId2">
            <a:extLst>
              <a:ext uri="{28A0092B-C50C-407E-A947-70E740481C1C}">
                <a14:useLocalDpi xmlns:a14="http://schemas.microsoft.com/office/drawing/2010/main" val="0"/>
              </a:ext>
            </a:extLst>
          </a:blip>
          <a:srcRect l="5000" r="5000"/>
          <a:stretch>
            <a:fillRect/>
          </a:stretch>
        </p:blipFill>
        <p:spPr>
          <a:xfrm>
            <a:off x="0" y="22302"/>
            <a:ext cx="9144000" cy="5715000"/>
          </a:xfrm>
        </p:spPr>
      </p:pic>
      <p:sp>
        <p:nvSpPr>
          <p:cNvPr id="6" name="TextBox 5"/>
          <p:cNvSpPr txBox="1"/>
          <p:nvPr/>
        </p:nvSpPr>
        <p:spPr>
          <a:xfrm>
            <a:off x="7800234" y="5438001"/>
            <a:ext cx="1343766" cy="276999"/>
          </a:xfrm>
          <a:prstGeom prst="rect">
            <a:avLst/>
          </a:prstGeom>
          <a:noFill/>
        </p:spPr>
        <p:txBody>
          <a:bodyPr wrap="none" rtlCol="0">
            <a:spAutoFit/>
          </a:bodyPr>
          <a:lstStyle/>
          <a:p>
            <a:r>
              <a:rPr lang="en-US" sz="1200" b="1" dirty="0" smtClean="0">
                <a:solidFill>
                  <a:srgbClr val="FF0000"/>
                </a:solidFill>
              </a:rPr>
              <a:t>Source</a:t>
            </a:r>
            <a:r>
              <a:rPr lang="en-US" sz="1200" i="1" dirty="0" smtClean="0">
                <a:solidFill>
                  <a:srgbClr val="FF0000"/>
                </a:solidFill>
              </a:rPr>
              <a:t> </a:t>
            </a:r>
            <a:r>
              <a:rPr lang="en-US" sz="1200" i="1" dirty="0" smtClean="0">
                <a:solidFill>
                  <a:schemeClr val="bg1"/>
                </a:solidFill>
              </a:rPr>
              <a:t>: Self-taken</a:t>
            </a:r>
            <a:endParaRPr lang="en-US" sz="1200" i="1" dirty="0">
              <a:solidFill>
                <a:schemeClr val="bg1"/>
              </a:solidFill>
            </a:endParaRPr>
          </a:p>
        </p:txBody>
      </p:sp>
      <p:sp>
        <p:nvSpPr>
          <p:cNvPr id="7" name="TextBox 6"/>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2434440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055658" y="1155916"/>
            <a:ext cx="3383973" cy="359817"/>
          </a:xfrm>
        </p:spPr>
        <p:txBody>
          <a:bodyPr/>
          <a:lstStyle/>
          <a:p>
            <a:r>
              <a:rPr lang="en-US" sz="3300" dirty="0" smtClean="0"/>
              <a:t>First Experiment</a:t>
            </a:r>
            <a:endParaRPr lang="en-US" sz="3300" dirty="0"/>
          </a:p>
        </p:txBody>
      </p:sp>
      <p:sp>
        <p:nvSpPr>
          <p:cNvPr id="4" name="Text Placeholder 3"/>
          <p:cNvSpPr>
            <a:spLocks noGrp="1"/>
          </p:cNvSpPr>
          <p:nvPr>
            <p:ph type="body" sz="quarter" idx="11"/>
          </p:nvPr>
        </p:nvSpPr>
        <p:spPr>
          <a:xfrm>
            <a:off x="5055656" y="1599959"/>
            <a:ext cx="3383973" cy="190376"/>
          </a:xfrm>
        </p:spPr>
        <p:txBody>
          <a:bodyPr/>
          <a:lstStyle/>
          <a:p>
            <a:r>
              <a:rPr lang="en-US" dirty="0" smtClean="0">
                <a:solidFill>
                  <a:schemeClr val="accent3"/>
                </a:solidFill>
              </a:rPr>
              <a:t>Observation - 1</a:t>
            </a:r>
            <a:endParaRPr lang="en-US" dirty="0">
              <a:solidFill>
                <a:schemeClr val="accent3"/>
              </a:solidFill>
            </a:endParaRPr>
          </a:p>
        </p:txBody>
      </p:sp>
      <p:sp>
        <p:nvSpPr>
          <p:cNvPr id="5" name="Text Placeholder 4"/>
          <p:cNvSpPr>
            <a:spLocks noGrp="1"/>
          </p:cNvSpPr>
          <p:nvPr>
            <p:ph type="body" sz="quarter" idx="16"/>
          </p:nvPr>
        </p:nvSpPr>
        <p:spPr>
          <a:xfrm>
            <a:off x="4804941" y="1922080"/>
            <a:ext cx="3926464" cy="2280351"/>
          </a:xfrm>
        </p:spPr>
        <p:txBody>
          <a:bodyPr/>
          <a:lstStyle/>
          <a:p>
            <a:pPr lvl="0" algn="l"/>
            <a:r>
              <a:rPr lang="en-US" dirty="0" smtClean="0"/>
              <a:t>Though using Arduino powered on the ESP, but all I got was garbage and here beings the second problem which persisted a long way. The reason behind it is ESP is manufactured by a Chinese company and it doesn’t come with an instruction manual and also the company released different versions of same module that ran at various baud rates. Hence due to this and power problem I kept getting bad data as you see in the background. Confused with what was causing it I decided to use MB102.</a:t>
            </a:r>
            <a:endParaRPr lang="en-US" dirty="0"/>
          </a:p>
        </p:txBody>
      </p:sp>
      <p:pic>
        <p:nvPicPr>
          <p:cNvPr id="18" name="Picture Placeholder 17"/>
          <p:cNvPicPr>
            <a:picLocks noGrp="1" noChangeAspect="1"/>
          </p:cNvPicPr>
          <p:nvPr>
            <p:ph type="pic" sz="quarter" idx="48"/>
          </p:nvPr>
        </p:nvPicPr>
        <p:blipFill>
          <a:blip r:embed="rId2">
            <a:extLst>
              <a:ext uri="{28A0092B-C50C-407E-A947-70E740481C1C}">
                <a14:useLocalDpi xmlns:a14="http://schemas.microsoft.com/office/drawing/2010/main" val="0"/>
              </a:ext>
            </a:extLst>
          </a:blip>
          <a:srcRect/>
          <a:stretch>
            <a:fillRect/>
          </a:stretch>
        </p:blipFill>
        <p:spPr>
          <a:xfrm>
            <a:off x="0" y="0"/>
            <a:ext cx="9144001" cy="5715000"/>
          </a:xfrm>
        </p:spPr>
      </p:pic>
      <p:sp>
        <p:nvSpPr>
          <p:cNvPr id="6" name="TextBox 5"/>
          <p:cNvSpPr txBox="1"/>
          <p:nvPr/>
        </p:nvSpPr>
        <p:spPr>
          <a:xfrm>
            <a:off x="0" y="5438001"/>
            <a:ext cx="1343766" cy="276999"/>
          </a:xfrm>
          <a:prstGeom prst="rect">
            <a:avLst/>
          </a:prstGeom>
          <a:noFill/>
        </p:spPr>
        <p:txBody>
          <a:bodyPr wrap="none" rtlCol="0">
            <a:spAutoFit/>
          </a:bodyPr>
          <a:lstStyle/>
          <a:p>
            <a:r>
              <a:rPr lang="en-US" sz="1200" b="1" dirty="0" smtClean="0">
                <a:solidFill>
                  <a:srgbClr val="FF0000"/>
                </a:solidFill>
              </a:rPr>
              <a:t>Source</a:t>
            </a:r>
            <a:r>
              <a:rPr lang="en-US" sz="1200" i="1" dirty="0" smtClean="0">
                <a:solidFill>
                  <a:srgbClr val="FF0000"/>
                </a:solidFill>
              </a:rPr>
              <a:t> </a:t>
            </a:r>
            <a:r>
              <a:rPr lang="en-US" sz="1200" i="1" dirty="0" smtClean="0"/>
              <a:t>: Self-taken</a:t>
            </a:r>
            <a:endParaRPr lang="en-US" sz="1200" i="1" dirty="0"/>
          </a:p>
        </p:txBody>
      </p:sp>
      <p:sp>
        <p:nvSpPr>
          <p:cNvPr id="7" name="TextBox 6"/>
          <p:cNvSpPr txBox="1"/>
          <p:nvPr/>
        </p:nvSpPr>
        <p:spPr>
          <a:xfrm>
            <a:off x="0" y="487404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111879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055658" y="1060597"/>
            <a:ext cx="3698049" cy="359817"/>
          </a:xfrm>
        </p:spPr>
        <p:txBody>
          <a:bodyPr/>
          <a:lstStyle/>
          <a:p>
            <a:r>
              <a:rPr lang="en-US" sz="3000" dirty="0" smtClean="0"/>
              <a:t>Second Experiment</a:t>
            </a:r>
            <a:endParaRPr lang="en-US" sz="3000" dirty="0"/>
          </a:p>
        </p:txBody>
      </p:sp>
      <p:sp>
        <p:nvSpPr>
          <p:cNvPr id="4" name="Text Placeholder 3"/>
          <p:cNvSpPr>
            <a:spLocks noGrp="1"/>
          </p:cNvSpPr>
          <p:nvPr>
            <p:ph type="body" sz="quarter" idx="11"/>
          </p:nvPr>
        </p:nvSpPr>
        <p:spPr>
          <a:xfrm>
            <a:off x="5055658" y="1547097"/>
            <a:ext cx="3383973" cy="190376"/>
          </a:xfrm>
        </p:spPr>
        <p:txBody>
          <a:bodyPr/>
          <a:lstStyle/>
          <a:p>
            <a:r>
              <a:rPr lang="en-US" dirty="0" smtClean="0">
                <a:solidFill>
                  <a:schemeClr val="accent3"/>
                </a:solidFill>
              </a:rPr>
              <a:t>Observation - 2</a:t>
            </a:r>
            <a:endParaRPr lang="en-US" dirty="0">
              <a:solidFill>
                <a:schemeClr val="accent3"/>
              </a:solidFill>
            </a:endParaRPr>
          </a:p>
        </p:txBody>
      </p:sp>
      <p:sp>
        <p:nvSpPr>
          <p:cNvPr id="5" name="Text Placeholder 4"/>
          <p:cNvSpPr>
            <a:spLocks noGrp="1"/>
          </p:cNvSpPr>
          <p:nvPr>
            <p:ph type="body" sz="quarter" idx="16"/>
          </p:nvPr>
        </p:nvSpPr>
        <p:spPr>
          <a:xfrm>
            <a:off x="4851679" y="1959486"/>
            <a:ext cx="3745911" cy="2233372"/>
          </a:xfrm>
        </p:spPr>
        <p:txBody>
          <a:bodyPr/>
          <a:lstStyle/>
          <a:p>
            <a:pPr lvl="0" algn="l"/>
            <a:r>
              <a:rPr lang="en-US" sz="1400" dirty="0" smtClean="0"/>
              <a:t>Before this I tried to make a voltage-divider circuit but it too didn’t work out. Finally I settled on MB102, which is </a:t>
            </a:r>
            <a:r>
              <a:rPr lang="en-US" sz="1400" dirty="0"/>
              <a:t>a breadboard power supply </a:t>
            </a:r>
            <a:r>
              <a:rPr lang="en-US" sz="1400" dirty="0" smtClean="0"/>
              <a:t>module, at that time it looked like the perfect candidate but unfortunately it didn’t work out as well, still the bad data as output. By this time I figured that bad data output was due to wrong baud-rate and wrong voltage to CH_PD </a:t>
            </a:r>
            <a:endParaRPr lang="en-US" sz="1400" dirty="0"/>
          </a:p>
        </p:txBody>
      </p:sp>
      <p:pic>
        <p:nvPicPr>
          <p:cNvPr id="9" name="Picture Placeholder 8"/>
          <p:cNvPicPr>
            <a:picLocks noGrp="1" noChangeAspect="1"/>
          </p:cNvPicPr>
          <p:nvPr>
            <p:ph type="pic" sz="quarter" idx="48"/>
          </p:nvPr>
        </p:nvPicPr>
        <p:blipFill>
          <a:blip r:embed="rId2">
            <a:extLst>
              <a:ext uri="{28A0092B-C50C-407E-A947-70E740481C1C}">
                <a14:useLocalDpi xmlns:a14="http://schemas.microsoft.com/office/drawing/2010/main" val="0"/>
              </a:ext>
            </a:extLst>
          </a:blip>
          <a:srcRect l="5014" r="5014"/>
          <a:stretch>
            <a:fillRect/>
          </a:stretch>
        </p:blipFill>
        <p:spPr/>
      </p:pic>
      <p:sp>
        <p:nvSpPr>
          <p:cNvPr id="8" name="TextBox 7"/>
          <p:cNvSpPr txBox="1"/>
          <p:nvPr/>
        </p:nvSpPr>
        <p:spPr>
          <a:xfrm>
            <a:off x="7800234" y="5438001"/>
            <a:ext cx="1343766" cy="276999"/>
          </a:xfrm>
          <a:prstGeom prst="rect">
            <a:avLst/>
          </a:prstGeom>
          <a:noFill/>
        </p:spPr>
        <p:txBody>
          <a:bodyPr wrap="none" rtlCol="0">
            <a:spAutoFit/>
          </a:bodyPr>
          <a:lstStyle/>
          <a:p>
            <a:r>
              <a:rPr lang="en-US" sz="1200" b="1" dirty="0" smtClean="0">
                <a:solidFill>
                  <a:srgbClr val="FF0000"/>
                </a:solidFill>
              </a:rPr>
              <a:t>Source</a:t>
            </a:r>
            <a:r>
              <a:rPr lang="en-US" sz="1200" i="1" dirty="0" smtClean="0">
                <a:solidFill>
                  <a:srgbClr val="FF0000"/>
                </a:solidFill>
              </a:rPr>
              <a:t> </a:t>
            </a:r>
            <a:r>
              <a:rPr lang="en-US" sz="1200" i="1" dirty="0" smtClean="0">
                <a:solidFill>
                  <a:schemeClr val="bg1"/>
                </a:solidFill>
              </a:rPr>
              <a:t>: Self-taken</a:t>
            </a:r>
            <a:endParaRPr lang="en-US" sz="1200" i="1" dirty="0">
              <a:solidFill>
                <a:schemeClr val="bg1"/>
              </a:solidFill>
            </a:endParaRPr>
          </a:p>
        </p:txBody>
      </p:sp>
      <p:sp>
        <p:nvSpPr>
          <p:cNvPr id="7" name="TextBox 6"/>
          <p:cNvSpPr txBox="1"/>
          <p:nvPr/>
        </p:nvSpPr>
        <p:spPr>
          <a:xfrm>
            <a:off x="0" y="5352641"/>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1856843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0"/>
          </p:nvPr>
        </p:nvSpPr>
        <p:spPr>
          <a:xfrm>
            <a:off x="4510244" y="4002364"/>
            <a:ext cx="4043361" cy="359817"/>
          </a:xfrm>
        </p:spPr>
        <p:txBody>
          <a:bodyPr/>
          <a:lstStyle/>
          <a:p>
            <a:r>
              <a:rPr lang="en-US" dirty="0" smtClean="0"/>
              <a:t>Third Experiment</a:t>
            </a:r>
            <a:endParaRPr lang="en-US" dirty="0"/>
          </a:p>
        </p:txBody>
      </p:sp>
      <p:sp>
        <p:nvSpPr>
          <p:cNvPr id="4" name="Text Placeholder 3"/>
          <p:cNvSpPr>
            <a:spLocks noGrp="1"/>
          </p:cNvSpPr>
          <p:nvPr>
            <p:ph type="body" sz="quarter" idx="41"/>
          </p:nvPr>
        </p:nvSpPr>
        <p:spPr>
          <a:xfrm>
            <a:off x="4510245" y="4391496"/>
            <a:ext cx="4043363" cy="190376"/>
          </a:xfrm>
        </p:spPr>
        <p:txBody>
          <a:bodyPr/>
          <a:lstStyle/>
          <a:p>
            <a:r>
              <a:rPr lang="en-US" dirty="0" smtClean="0"/>
              <a:t>Observation – 3</a:t>
            </a:r>
          </a:p>
        </p:txBody>
      </p:sp>
      <p:sp>
        <p:nvSpPr>
          <p:cNvPr id="5" name="Text Placeholder 4"/>
          <p:cNvSpPr>
            <a:spLocks noGrp="1"/>
          </p:cNvSpPr>
          <p:nvPr>
            <p:ph type="body" sz="quarter" idx="42"/>
          </p:nvPr>
        </p:nvSpPr>
        <p:spPr>
          <a:xfrm>
            <a:off x="4510244" y="4581871"/>
            <a:ext cx="4043362" cy="654866"/>
          </a:xfrm>
        </p:spPr>
        <p:txBody>
          <a:bodyPr/>
          <a:lstStyle/>
          <a:p>
            <a:pPr lvl="0" algn="l"/>
            <a:r>
              <a:rPr lang="en-US" sz="1400" dirty="0" smtClean="0"/>
              <a:t>Finally it worked at 9600 </a:t>
            </a:r>
            <a:r>
              <a:rPr lang="en-US" sz="1400" dirty="0" err="1" smtClean="0"/>
              <a:t>Bd</a:t>
            </a:r>
            <a:r>
              <a:rPr lang="en-US" sz="1400" dirty="0" smtClean="0"/>
              <a:t> (baud-rate) and 1k-ohm resistor pulled between </a:t>
            </a:r>
            <a:r>
              <a:rPr lang="en-US" sz="1400" dirty="0" err="1" smtClean="0"/>
              <a:t>Vcc</a:t>
            </a:r>
            <a:r>
              <a:rPr lang="en-US" sz="1400" dirty="0" smtClean="0"/>
              <a:t> and power-source.</a:t>
            </a:r>
            <a:endParaRPr lang="en-US" sz="1400" dirty="0"/>
          </a:p>
        </p:txBody>
      </p:sp>
      <p:pic>
        <p:nvPicPr>
          <p:cNvPr id="6" name="Picture Placeholder 5"/>
          <p:cNvPicPr>
            <a:picLocks noGrp="1" noChangeAspect="1"/>
          </p:cNvPicPr>
          <p:nvPr>
            <p:ph type="pic" sz="quarter" idx="48"/>
          </p:nvPr>
        </p:nvPicPr>
        <p:blipFill>
          <a:blip r:embed="rId2"/>
          <a:srcRect l="5286" r="5286"/>
          <a:stretch>
            <a:fillRect/>
          </a:stretch>
        </p:blipFill>
        <p:spPr/>
      </p:pic>
      <p:sp>
        <p:nvSpPr>
          <p:cNvPr id="7" name="TextBox 6"/>
          <p:cNvSpPr txBox="1"/>
          <p:nvPr/>
        </p:nvSpPr>
        <p:spPr>
          <a:xfrm>
            <a:off x="7800234" y="0"/>
            <a:ext cx="1343766" cy="276999"/>
          </a:xfrm>
          <a:prstGeom prst="rect">
            <a:avLst/>
          </a:prstGeom>
          <a:noFill/>
        </p:spPr>
        <p:txBody>
          <a:bodyPr wrap="none" rtlCol="0">
            <a:spAutoFit/>
          </a:bodyPr>
          <a:lstStyle/>
          <a:p>
            <a:r>
              <a:rPr lang="en-US" sz="1200" b="1" dirty="0" smtClean="0">
                <a:solidFill>
                  <a:srgbClr val="FF0000"/>
                </a:solidFill>
              </a:rPr>
              <a:t>Source</a:t>
            </a:r>
            <a:r>
              <a:rPr lang="en-US" sz="1200" i="1" dirty="0" smtClean="0">
                <a:solidFill>
                  <a:srgbClr val="FF0000"/>
                </a:solidFill>
              </a:rPr>
              <a:t> </a:t>
            </a:r>
            <a:r>
              <a:rPr lang="en-US" sz="1200" i="1" dirty="0" smtClean="0">
                <a:solidFill>
                  <a:schemeClr val="bg1"/>
                </a:solidFill>
              </a:rPr>
              <a:t>: Self-taken</a:t>
            </a:r>
            <a:endParaRPr lang="en-US" sz="1200" i="1" dirty="0">
              <a:solidFill>
                <a:schemeClr val="bg1"/>
              </a:solidFill>
            </a:endParaRPr>
          </a:p>
        </p:txBody>
      </p:sp>
      <p:sp>
        <p:nvSpPr>
          <p:cNvPr id="8" name="TextBox 7"/>
          <p:cNvSpPr txBox="1"/>
          <p:nvPr/>
        </p:nvSpPr>
        <p:spPr>
          <a:xfrm>
            <a:off x="108284" y="4616916"/>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3546994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794520" y="1367346"/>
            <a:ext cx="5245100" cy="458853"/>
          </a:xfrm>
        </p:spPr>
        <p:txBody>
          <a:bodyPr/>
          <a:lstStyle/>
          <a:p>
            <a:r>
              <a:rPr lang="en-US" sz="2400" dirty="0" smtClean="0"/>
              <a:t>Motivation</a:t>
            </a:r>
            <a:endParaRPr lang="en-US" sz="2400" dirty="0"/>
          </a:p>
        </p:txBody>
      </p:sp>
      <p:sp>
        <p:nvSpPr>
          <p:cNvPr id="3" name="TextBox 2"/>
          <p:cNvSpPr txBox="1"/>
          <p:nvPr/>
        </p:nvSpPr>
        <p:spPr>
          <a:xfrm>
            <a:off x="1042212" y="2286000"/>
            <a:ext cx="6749716" cy="2308324"/>
          </a:xfrm>
          <a:prstGeom prst="rect">
            <a:avLst/>
          </a:prstGeom>
          <a:noFill/>
        </p:spPr>
        <p:txBody>
          <a:bodyPr wrap="square" rtlCol="0">
            <a:spAutoFit/>
          </a:bodyPr>
          <a:lstStyle/>
          <a:p>
            <a:pPr marL="342900" indent="-342900" algn="just">
              <a:lnSpc>
                <a:spcPct val="150000"/>
              </a:lnSpc>
              <a:buAutoNum type="arabicPeriod"/>
            </a:pPr>
            <a:r>
              <a:rPr lang="en-US" dirty="0" smtClean="0"/>
              <a:t>Owing to the development, the garbage generation in the cities is </a:t>
            </a:r>
            <a:r>
              <a:rPr lang="en-US" dirty="0" smtClean="0">
                <a:solidFill>
                  <a:srgbClr val="FF0000"/>
                </a:solidFill>
              </a:rPr>
              <a:t>increasing manifold</a:t>
            </a:r>
            <a:r>
              <a:rPr lang="en-US" dirty="0" smtClean="0"/>
              <a:t>.</a:t>
            </a:r>
          </a:p>
          <a:p>
            <a:pPr marL="342900" indent="-342900" algn="just">
              <a:lnSpc>
                <a:spcPct val="150000"/>
              </a:lnSpc>
              <a:buFontTx/>
              <a:buAutoNum type="arabicPeriod"/>
            </a:pPr>
            <a:r>
              <a:rPr lang="en-US" b="1" dirty="0"/>
              <a:t>World Bank</a:t>
            </a:r>
            <a:r>
              <a:rPr lang="en-US" dirty="0">
                <a:solidFill>
                  <a:srgbClr val="3EBFE0"/>
                </a:solidFill>
              </a:rPr>
              <a:t> </a:t>
            </a:r>
            <a:r>
              <a:rPr lang="en-US" dirty="0"/>
              <a:t>estimates that roughly 3 billion urban residents generated an average 1.2 billion kg per capita per </a:t>
            </a:r>
            <a:r>
              <a:rPr lang="en-US" dirty="0" smtClean="0"/>
              <a:t>day [7].</a:t>
            </a:r>
          </a:p>
          <a:p>
            <a:pPr marL="342900" indent="-342900" algn="just">
              <a:lnSpc>
                <a:spcPct val="150000"/>
              </a:lnSpc>
              <a:buFontTx/>
              <a:buAutoNum type="arabicPeriod"/>
            </a:pPr>
            <a:r>
              <a:rPr lang="en-US" dirty="0" smtClean="0"/>
              <a:t>With the advent of </a:t>
            </a:r>
            <a:r>
              <a:rPr lang="en-US" dirty="0" smtClean="0">
                <a:solidFill>
                  <a:schemeClr val="accent5">
                    <a:lumMod val="75000"/>
                  </a:schemeClr>
                </a:solidFill>
              </a:rPr>
              <a:t>smart cities</a:t>
            </a:r>
            <a:r>
              <a:rPr lang="en-US" dirty="0" smtClean="0"/>
              <a:t>, we can now model a modern GDS that can take the advantage of the facilities that the smart cities has to offer.</a:t>
            </a:r>
          </a:p>
        </p:txBody>
      </p:sp>
    </p:spTree>
    <p:extLst>
      <p:ext uri="{BB962C8B-B14F-4D97-AF65-F5344CB8AC3E}">
        <p14:creationId xmlns:p14="http://schemas.microsoft.com/office/powerpoint/2010/main" val="1613703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3.Flashing the right firmware</a:t>
            </a:r>
            <a:endParaRPr lang="en-US" dirty="0"/>
          </a:p>
        </p:txBody>
      </p:sp>
      <p:sp>
        <p:nvSpPr>
          <p:cNvPr id="3" name="Text Placeholder 2"/>
          <p:cNvSpPr>
            <a:spLocks noGrp="1"/>
          </p:cNvSpPr>
          <p:nvPr>
            <p:ph type="body" sz="quarter" idx="11"/>
          </p:nvPr>
        </p:nvSpPr>
        <p:spPr/>
        <p:txBody>
          <a:bodyPr/>
          <a:lstStyle/>
          <a:p>
            <a:r>
              <a:rPr lang="en-US" dirty="0" smtClean="0"/>
              <a:t>The Problem with existing firmware</a:t>
            </a:r>
            <a:endParaRPr lang="en-US" dirty="0"/>
          </a:p>
        </p:txBody>
      </p:sp>
      <p:sp>
        <p:nvSpPr>
          <p:cNvPr id="5" name="Text Placeholder 4"/>
          <p:cNvSpPr>
            <a:spLocks noGrp="1"/>
          </p:cNvSpPr>
          <p:nvPr>
            <p:ph type="body" sz="quarter" idx="65"/>
          </p:nvPr>
        </p:nvSpPr>
        <p:spPr/>
        <p:txBody>
          <a:bodyPr/>
          <a:lstStyle/>
          <a:p>
            <a:r>
              <a:rPr lang="en-US" dirty="0" smtClean="0"/>
              <a:t>AT Firmware</a:t>
            </a:r>
            <a:endParaRPr lang="en-US" dirty="0"/>
          </a:p>
        </p:txBody>
      </p:sp>
      <p:sp>
        <p:nvSpPr>
          <p:cNvPr id="6" name="Text Placeholder 5"/>
          <p:cNvSpPr>
            <a:spLocks noGrp="1"/>
          </p:cNvSpPr>
          <p:nvPr>
            <p:ph type="body" sz="quarter" idx="64"/>
          </p:nvPr>
        </p:nvSpPr>
        <p:spPr/>
        <p:txBody>
          <a:bodyPr/>
          <a:lstStyle/>
          <a:p>
            <a:pPr lvl="0" algn="l"/>
            <a:r>
              <a:rPr lang="en-US" dirty="0" smtClean="0"/>
              <a:t>Requires Arduino Support, in this firmware ESP8266 is completely a slave to the </a:t>
            </a:r>
            <a:r>
              <a:rPr lang="en-US" dirty="0" err="1" smtClean="0"/>
              <a:t>arduino</a:t>
            </a:r>
            <a:r>
              <a:rPr lang="en-US" dirty="0"/>
              <a:t> </a:t>
            </a:r>
            <a:r>
              <a:rPr lang="en-US" dirty="0" smtClean="0"/>
              <a:t>and I don’t want that.</a:t>
            </a:r>
            <a:endParaRPr lang="en-US" dirty="0"/>
          </a:p>
        </p:txBody>
      </p:sp>
      <p:sp>
        <p:nvSpPr>
          <p:cNvPr id="8" name="Text Placeholder 7"/>
          <p:cNvSpPr>
            <a:spLocks noGrp="1"/>
          </p:cNvSpPr>
          <p:nvPr>
            <p:ph type="body" sz="quarter" idx="67"/>
          </p:nvPr>
        </p:nvSpPr>
        <p:spPr/>
        <p:txBody>
          <a:bodyPr/>
          <a:lstStyle/>
          <a:p>
            <a:r>
              <a:rPr lang="en-US" dirty="0" err="1" smtClean="0"/>
              <a:t>NodeMCU</a:t>
            </a:r>
            <a:r>
              <a:rPr lang="en-US" dirty="0" smtClean="0"/>
              <a:t> Firmware</a:t>
            </a:r>
            <a:endParaRPr lang="en-US" dirty="0"/>
          </a:p>
        </p:txBody>
      </p:sp>
      <p:sp>
        <p:nvSpPr>
          <p:cNvPr id="9" name="Text Placeholder 8"/>
          <p:cNvSpPr>
            <a:spLocks noGrp="1"/>
          </p:cNvSpPr>
          <p:nvPr>
            <p:ph type="body" sz="quarter" idx="68"/>
          </p:nvPr>
        </p:nvSpPr>
        <p:spPr/>
        <p:txBody>
          <a:bodyPr/>
          <a:lstStyle/>
          <a:p>
            <a:pPr lvl="0" algn="l"/>
            <a:r>
              <a:rPr lang="en-US" dirty="0" smtClean="0"/>
              <a:t>With this firmware, ESP8266 is programmable just like an </a:t>
            </a:r>
            <a:r>
              <a:rPr lang="en-US" dirty="0" err="1" smtClean="0"/>
              <a:t>arduino</a:t>
            </a:r>
            <a:r>
              <a:rPr lang="en-US" dirty="0" smtClean="0"/>
              <a:t> and this completely eliminates the use of </a:t>
            </a:r>
            <a:r>
              <a:rPr lang="en-US" dirty="0" err="1" smtClean="0"/>
              <a:t>arduino</a:t>
            </a:r>
            <a:r>
              <a:rPr lang="en-US" dirty="0" smtClean="0"/>
              <a:t> in my project. </a:t>
            </a:r>
            <a:r>
              <a:rPr lang="en-US" dirty="0" err="1" smtClean="0"/>
              <a:t>NodeMCU</a:t>
            </a:r>
            <a:r>
              <a:rPr lang="en-US" dirty="0" smtClean="0"/>
              <a:t> has LUA language support which is very much like python.</a:t>
            </a:r>
            <a:endParaRPr lang="en-US" dirty="0"/>
          </a:p>
        </p:txBody>
      </p:sp>
      <p:pic>
        <p:nvPicPr>
          <p:cNvPr id="11" name="Picture Placeholder 10"/>
          <p:cNvPicPr>
            <a:picLocks noGrp="1" noChangeAspect="1"/>
          </p:cNvPicPr>
          <p:nvPr>
            <p:ph type="pic" sz="quarter" idx="48"/>
          </p:nvPr>
        </p:nvPicPr>
        <p:blipFill>
          <a:blip r:embed="rId2">
            <a:extLst>
              <a:ext uri="{28A0092B-C50C-407E-A947-70E740481C1C}">
                <a14:useLocalDpi xmlns:a14="http://schemas.microsoft.com/office/drawing/2010/main" val="0"/>
              </a:ext>
            </a:extLst>
          </a:blip>
          <a:srcRect t="6019" b="6019"/>
          <a:stretch>
            <a:fillRect/>
          </a:stretch>
        </p:blipFill>
        <p:spPr/>
      </p:pic>
      <p:pic>
        <p:nvPicPr>
          <p:cNvPr id="10" name="Picture Placeholder 9"/>
          <p:cNvPicPr>
            <a:picLocks noGrp="1" noChangeAspect="1"/>
          </p:cNvPicPr>
          <p:nvPr>
            <p:ph type="pic" sz="quarter" idx="66"/>
          </p:nvPr>
        </p:nvPicPr>
        <p:blipFill>
          <a:blip r:embed="rId3"/>
          <a:srcRect t="6019" b="6019"/>
          <a:stretch>
            <a:fillRect/>
          </a:stretch>
        </p:blipFill>
        <p:spPr/>
      </p:pic>
      <p:sp>
        <p:nvSpPr>
          <p:cNvPr id="12" name="TextBox 11"/>
          <p:cNvSpPr txBox="1"/>
          <p:nvPr/>
        </p:nvSpPr>
        <p:spPr>
          <a:xfrm>
            <a:off x="785955" y="4210004"/>
            <a:ext cx="2448555" cy="276999"/>
          </a:xfrm>
          <a:prstGeom prst="rect">
            <a:avLst/>
          </a:prstGeom>
          <a:noFill/>
        </p:spPr>
        <p:txBody>
          <a:bodyPr wrap="none" rtlCol="0">
            <a:spAutoFit/>
          </a:bodyPr>
          <a:lstStyle/>
          <a:p>
            <a:r>
              <a:rPr lang="en-US" sz="1200" b="1" dirty="0" smtClean="0">
                <a:solidFill>
                  <a:srgbClr val="FF0000"/>
                </a:solidFill>
              </a:rPr>
              <a:t>Image Source</a:t>
            </a:r>
            <a:r>
              <a:rPr lang="en-US" sz="1200" i="1" dirty="0" smtClean="0">
                <a:solidFill>
                  <a:srgbClr val="FF0000"/>
                </a:solidFill>
              </a:rPr>
              <a:t> </a:t>
            </a:r>
            <a:r>
              <a:rPr lang="en-US" sz="1200" i="1" dirty="0" smtClean="0"/>
              <a:t>: http</a:t>
            </a:r>
            <a:r>
              <a:rPr lang="en-US" sz="1200" i="1" dirty="0"/>
              <a:t>://</a:t>
            </a:r>
            <a:r>
              <a:rPr lang="en-US" sz="1200" i="1" dirty="0" err="1" smtClean="0"/>
              <a:t>nodemcu.com</a:t>
            </a:r>
            <a:endParaRPr lang="en-US" sz="1200" i="1" dirty="0"/>
          </a:p>
        </p:txBody>
      </p:sp>
      <p:sp>
        <p:nvSpPr>
          <p:cNvPr id="13" name="TextBox 12"/>
          <p:cNvSpPr txBox="1"/>
          <p:nvPr/>
        </p:nvSpPr>
        <p:spPr>
          <a:xfrm>
            <a:off x="4889810" y="4210004"/>
            <a:ext cx="2448555" cy="276999"/>
          </a:xfrm>
          <a:prstGeom prst="rect">
            <a:avLst/>
          </a:prstGeom>
          <a:noFill/>
        </p:spPr>
        <p:txBody>
          <a:bodyPr wrap="none" rtlCol="0">
            <a:spAutoFit/>
          </a:bodyPr>
          <a:lstStyle/>
          <a:p>
            <a:r>
              <a:rPr lang="en-US" sz="1200" b="1" dirty="0" smtClean="0">
                <a:solidFill>
                  <a:srgbClr val="FF0000"/>
                </a:solidFill>
              </a:rPr>
              <a:t>Image Source</a:t>
            </a:r>
            <a:r>
              <a:rPr lang="en-US" sz="1200" i="1" dirty="0" smtClean="0">
                <a:solidFill>
                  <a:srgbClr val="FF0000"/>
                </a:solidFill>
              </a:rPr>
              <a:t> </a:t>
            </a:r>
            <a:r>
              <a:rPr lang="en-US" sz="1200" i="1" dirty="0" smtClean="0">
                <a:solidFill>
                  <a:schemeClr val="bg1"/>
                </a:solidFill>
              </a:rPr>
              <a:t>: http</a:t>
            </a:r>
            <a:r>
              <a:rPr lang="en-US" sz="1200" i="1" dirty="0">
                <a:solidFill>
                  <a:schemeClr val="bg1"/>
                </a:solidFill>
              </a:rPr>
              <a:t>://</a:t>
            </a:r>
            <a:r>
              <a:rPr lang="en-US" sz="1200" i="1" dirty="0" err="1" smtClean="0">
                <a:solidFill>
                  <a:schemeClr val="bg1"/>
                </a:solidFill>
              </a:rPr>
              <a:t>nodemcu.com</a:t>
            </a:r>
            <a:endParaRPr lang="en-US" sz="1200" i="1" dirty="0">
              <a:solidFill>
                <a:schemeClr val="bg1"/>
              </a:solidFill>
            </a:endParaRPr>
          </a:p>
        </p:txBody>
      </p:sp>
      <p:sp>
        <p:nvSpPr>
          <p:cNvPr id="14" name="TextBox 13"/>
          <p:cNvSpPr txBox="1"/>
          <p:nvPr/>
        </p:nvSpPr>
        <p:spPr>
          <a:xfrm>
            <a:off x="-39448" y="5130225"/>
            <a:ext cx="574196" cy="584775"/>
          </a:xfrm>
          <a:prstGeom prst="rect">
            <a:avLst/>
          </a:prstGeom>
          <a:noFill/>
        </p:spPr>
        <p:txBody>
          <a:bodyPr wrap="none" rtlCol="0">
            <a:spAutoFit/>
          </a:bodyPr>
          <a:lstStyle/>
          <a:p>
            <a:r>
              <a:rPr lang="en-US" dirty="0" smtClean="0">
                <a:hlinkClick r:id="rId4" action="ppaction://hlinksldjump"/>
              </a:rPr>
              <a:t>Back</a:t>
            </a:r>
            <a:endParaRPr lang="en-US" dirty="0" smtClean="0"/>
          </a:p>
          <a:p>
            <a:endParaRPr lang="en-US" dirty="0"/>
          </a:p>
        </p:txBody>
      </p:sp>
    </p:spTree>
    <p:extLst>
      <p:ext uri="{BB962C8B-B14F-4D97-AF65-F5344CB8AC3E}">
        <p14:creationId xmlns:p14="http://schemas.microsoft.com/office/powerpoint/2010/main" val="103822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The Right Firmware</a:t>
            </a:r>
            <a:endParaRPr lang="en-US" dirty="0"/>
          </a:p>
        </p:txBody>
      </p:sp>
      <p:sp>
        <p:nvSpPr>
          <p:cNvPr id="3" name="Text Placeholder 2"/>
          <p:cNvSpPr>
            <a:spLocks noGrp="1"/>
          </p:cNvSpPr>
          <p:nvPr>
            <p:ph type="body" sz="quarter" idx="11"/>
          </p:nvPr>
        </p:nvSpPr>
        <p:spPr/>
        <p:txBody>
          <a:bodyPr/>
          <a:lstStyle/>
          <a:p>
            <a:r>
              <a:rPr lang="en-US" dirty="0" smtClean="0"/>
              <a:t>Solution</a:t>
            </a:r>
            <a:endParaRPr lang="en-US" dirty="0"/>
          </a:p>
        </p:txBody>
      </p:sp>
      <p:sp>
        <p:nvSpPr>
          <p:cNvPr id="9" name="Text Placeholder 1"/>
          <p:cNvSpPr txBox="1">
            <a:spLocks/>
          </p:cNvSpPr>
          <p:nvPr/>
        </p:nvSpPr>
        <p:spPr>
          <a:xfrm>
            <a:off x="452438" y="1103113"/>
            <a:ext cx="4102629" cy="782701"/>
          </a:xfrm>
          <a:prstGeom prst="rect">
            <a:avLst/>
          </a:prstGeom>
        </p:spPr>
        <p:txBody>
          <a:bodyPr vert="horz" lIns="0" tIns="40504" rIns="0" bIns="40504" anchor="ctr"/>
          <a:lstStyle>
            <a:lvl1pPr marL="0" indent="0" algn="l" defTabSz="405037" rtl="0" eaLnBrk="1" latinLnBrk="0" hangingPunct="1">
              <a:lnSpc>
                <a:spcPct val="100000"/>
              </a:lnSpc>
              <a:spcBef>
                <a:spcPts val="0"/>
              </a:spcBef>
              <a:buFont typeface="Arial"/>
              <a:buNone/>
              <a:defRPr sz="2500" b="1" kern="1200">
                <a:solidFill>
                  <a:schemeClr val="tx1">
                    <a:lumMod val="75000"/>
                    <a:lumOff val="25000"/>
                  </a:schemeClr>
                </a:solidFill>
                <a:latin typeface="Lato Light"/>
                <a:ea typeface="+mn-ea"/>
                <a:cs typeface="Lato Light"/>
              </a:defRPr>
            </a:lvl1pPr>
            <a:lvl2pPr marL="658184" indent="-253147" algn="l" defTabSz="405037" rtl="0" eaLnBrk="1" latinLnBrk="0" hangingPunct="1">
              <a:spcBef>
                <a:spcPct val="20000"/>
              </a:spcBef>
              <a:buFont typeface="Arial"/>
              <a:buChar char="–"/>
              <a:defRPr sz="2500" kern="1200">
                <a:solidFill>
                  <a:schemeClr val="tx1"/>
                </a:solidFill>
                <a:latin typeface="+mn-lt"/>
                <a:ea typeface="+mn-ea"/>
                <a:cs typeface="+mn-cs"/>
              </a:defRPr>
            </a:lvl2pPr>
            <a:lvl3pPr marL="1012591" indent="-202518" algn="l" defTabSz="405037" rtl="0" eaLnBrk="1" latinLnBrk="0" hangingPunct="1">
              <a:spcBef>
                <a:spcPct val="20000"/>
              </a:spcBef>
              <a:buFont typeface="Arial"/>
              <a:buChar char="•"/>
              <a:defRPr sz="2100" kern="1200">
                <a:solidFill>
                  <a:schemeClr val="tx1"/>
                </a:solidFill>
                <a:latin typeface="+mn-lt"/>
                <a:ea typeface="+mn-ea"/>
                <a:cs typeface="+mn-cs"/>
              </a:defRPr>
            </a:lvl3pPr>
            <a:lvl4pPr marL="1417626" indent="-202518" algn="l" defTabSz="405037" rtl="0" eaLnBrk="1" latinLnBrk="0" hangingPunct="1">
              <a:spcBef>
                <a:spcPct val="20000"/>
              </a:spcBef>
              <a:buFont typeface="Arial"/>
              <a:buChar char="–"/>
              <a:defRPr sz="1800" kern="1200">
                <a:solidFill>
                  <a:schemeClr val="tx1"/>
                </a:solidFill>
                <a:latin typeface="+mn-lt"/>
                <a:ea typeface="+mn-ea"/>
                <a:cs typeface="+mn-cs"/>
              </a:defRPr>
            </a:lvl4pPr>
            <a:lvl5pPr marL="1822662" indent="-202518" algn="l" defTabSz="405037" rtl="0" eaLnBrk="1" latinLnBrk="0" hangingPunct="1">
              <a:spcBef>
                <a:spcPct val="20000"/>
              </a:spcBef>
              <a:buFont typeface="Arial"/>
              <a:buChar char="»"/>
              <a:defRPr sz="1800" kern="1200">
                <a:solidFill>
                  <a:schemeClr val="tx1"/>
                </a:solidFill>
                <a:latin typeface="+mn-lt"/>
                <a:ea typeface="+mn-ea"/>
                <a:cs typeface="+mn-cs"/>
              </a:defRPr>
            </a:lvl5pPr>
            <a:lvl6pPr marL="2227698" indent="-202518" algn="l" defTabSz="405037" rtl="0" eaLnBrk="1" latinLnBrk="0" hangingPunct="1">
              <a:spcBef>
                <a:spcPct val="20000"/>
              </a:spcBef>
              <a:buFont typeface="Arial"/>
              <a:buChar char="•"/>
              <a:defRPr sz="1800" kern="1200">
                <a:solidFill>
                  <a:schemeClr val="tx1"/>
                </a:solidFill>
                <a:latin typeface="+mn-lt"/>
                <a:ea typeface="+mn-ea"/>
                <a:cs typeface="+mn-cs"/>
              </a:defRPr>
            </a:lvl6pPr>
            <a:lvl7pPr marL="2632735" indent="-202518" algn="l" defTabSz="405037" rtl="0" eaLnBrk="1" latinLnBrk="0" hangingPunct="1">
              <a:spcBef>
                <a:spcPct val="20000"/>
              </a:spcBef>
              <a:buFont typeface="Arial"/>
              <a:buChar char="•"/>
              <a:defRPr sz="1800" kern="1200">
                <a:solidFill>
                  <a:schemeClr val="tx1"/>
                </a:solidFill>
                <a:latin typeface="+mn-lt"/>
                <a:ea typeface="+mn-ea"/>
                <a:cs typeface="+mn-cs"/>
              </a:defRPr>
            </a:lvl7pPr>
            <a:lvl8pPr marL="3037771" indent="-202518" algn="l" defTabSz="405037" rtl="0" eaLnBrk="1" latinLnBrk="0" hangingPunct="1">
              <a:spcBef>
                <a:spcPct val="20000"/>
              </a:spcBef>
              <a:buFont typeface="Arial"/>
              <a:buChar char="•"/>
              <a:defRPr sz="1800" kern="1200">
                <a:solidFill>
                  <a:schemeClr val="tx1"/>
                </a:solidFill>
                <a:latin typeface="+mn-lt"/>
                <a:ea typeface="+mn-ea"/>
                <a:cs typeface="+mn-cs"/>
              </a:defRPr>
            </a:lvl8pPr>
            <a:lvl9pPr marL="3442807" indent="-202518" algn="l" defTabSz="405037" rtl="0" eaLnBrk="1" latinLnBrk="0" hangingPunct="1">
              <a:spcBef>
                <a:spcPct val="20000"/>
              </a:spcBef>
              <a:buFont typeface="Arial"/>
              <a:buChar char="•"/>
              <a:defRPr sz="1800" kern="1200">
                <a:solidFill>
                  <a:schemeClr val="tx1"/>
                </a:solidFill>
                <a:latin typeface="+mn-lt"/>
                <a:ea typeface="+mn-ea"/>
                <a:cs typeface="+mn-cs"/>
              </a:defRPr>
            </a:lvl9pPr>
          </a:lstStyle>
          <a:p>
            <a:r>
              <a:rPr lang="en-US" dirty="0" err="1" smtClean="0">
                <a:solidFill>
                  <a:schemeClr val="accent3"/>
                </a:solidFill>
              </a:rPr>
              <a:t>NodeMCU</a:t>
            </a:r>
            <a:endParaRPr lang="en-US" dirty="0" smtClean="0">
              <a:solidFill>
                <a:schemeClr val="accent3"/>
              </a:solidFill>
            </a:endParaRPr>
          </a:p>
        </p:txBody>
      </p:sp>
      <p:sp>
        <p:nvSpPr>
          <p:cNvPr id="10" name="Text Placeholder 2"/>
          <p:cNvSpPr txBox="1">
            <a:spLocks/>
          </p:cNvSpPr>
          <p:nvPr/>
        </p:nvSpPr>
        <p:spPr>
          <a:xfrm>
            <a:off x="427038" y="1573427"/>
            <a:ext cx="4128029" cy="2226825"/>
          </a:xfrm>
          <a:prstGeom prst="rect">
            <a:avLst/>
          </a:prstGeom>
        </p:spPr>
        <p:txBody>
          <a:bodyPr vert="horz" lIns="0" tIns="40504" rIns="0" bIns="40504" anchor="ctr"/>
          <a:lstStyle>
            <a:lvl1pPr marL="0" indent="0" algn="l" defTabSz="405037" rtl="0" eaLnBrk="1" latinLnBrk="0" hangingPunct="1">
              <a:lnSpc>
                <a:spcPct val="100000"/>
              </a:lnSpc>
              <a:spcBef>
                <a:spcPts val="0"/>
              </a:spcBef>
              <a:spcAft>
                <a:spcPts val="0"/>
              </a:spcAft>
              <a:buFont typeface="Arial"/>
              <a:buNone/>
              <a:defRPr sz="1200" b="0" kern="1200">
                <a:solidFill>
                  <a:schemeClr val="accent3"/>
                </a:solidFill>
                <a:latin typeface="Lato Light"/>
                <a:ea typeface="+mn-ea"/>
                <a:cs typeface="Lato Light"/>
              </a:defRPr>
            </a:lvl1pPr>
            <a:lvl2pPr marL="658184" indent="-253147" algn="l" defTabSz="405037" rtl="0" eaLnBrk="1" latinLnBrk="0" hangingPunct="1">
              <a:spcBef>
                <a:spcPct val="20000"/>
              </a:spcBef>
              <a:buFont typeface="Arial"/>
              <a:buChar char="–"/>
              <a:defRPr sz="2500" kern="1200">
                <a:solidFill>
                  <a:schemeClr val="tx1"/>
                </a:solidFill>
                <a:latin typeface="+mn-lt"/>
                <a:ea typeface="+mn-ea"/>
                <a:cs typeface="+mn-cs"/>
              </a:defRPr>
            </a:lvl2pPr>
            <a:lvl3pPr marL="1012591" indent="-202518" algn="l" defTabSz="405037" rtl="0" eaLnBrk="1" latinLnBrk="0" hangingPunct="1">
              <a:spcBef>
                <a:spcPct val="20000"/>
              </a:spcBef>
              <a:buFont typeface="Arial"/>
              <a:buChar char="•"/>
              <a:defRPr sz="2100" kern="1200">
                <a:solidFill>
                  <a:schemeClr val="tx1"/>
                </a:solidFill>
                <a:latin typeface="+mn-lt"/>
                <a:ea typeface="+mn-ea"/>
                <a:cs typeface="+mn-cs"/>
              </a:defRPr>
            </a:lvl3pPr>
            <a:lvl4pPr marL="1417626" indent="-202518" algn="l" defTabSz="405037" rtl="0" eaLnBrk="1" latinLnBrk="0" hangingPunct="1">
              <a:spcBef>
                <a:spcPct val="20000"/>
              </a:spcBef>
              <a:buFont typeface="Arial"/>
              <a:buChar char="–"/>
              <a:defRPr sz="1800" kern="1200">
                <a:solidFill>
                  <a:schemeClr val="tx1"/>
                </a:solidFill>
                <a:latin typeface="+mn-lt"/>
                <a:ea typeface="+mn-ea"/>
                <a:cs typeface="+mn-cs"/>
              </a:defRPr>
            </a:lvl4pPr>
            <a:lvl5pPr marL="1822662" indent="-202518" algn="l" defTabSz="405037" rtl="0" eaLnBrk="1" latinLnBrk="0" hangingPunct="1">
              <a:spcBef>
                <a:spcPct val="20000"/>
              </a:spcBef>
              <a:buFont typeface="Arial"/>
              <a:buChar char="»"/>
              <a:defRPr sz="1800" kern="1200">
                <a:solidFill>
                  <a:schemeClr val="tx1"/>
                </a:solidFill>
                <a:latin typeface="+mn-lt"/>
                <a:ea typeface="+mn-ea"/>
                <a:cs typeface="+mn-cs"/>
              </a:defRPr>
            </a:lvl5pPr>
            <a:lvl6pPr marL="2227698" indent="-202518" algn="l" defTabSz="405037" rtl="0" eaLnBrk="1" latinLnBrk="0" hangingPunct="1">
              <a:spcBef>
                <a:spcPct val="20000"/>
              </a:spcBef>
              <a:buFont typeface="Arial"/>
              <a:buChar char="•"/>
              <a:defRPr sz="1800" kern="1200">
                <a:solidFill>
                  <a:schemeClr val="tx1"/>
                </a:solidFill>
                <a:latin typeface="+mn-lt"/>
                <a:ea typeface="+mn-ea"/>
                <a:cs typeface="+mn-cs"/>
              </a:defRPr>
            </a:lvl6pPr>
            <a:lvl7pPr marL="2632735" indent="-202518" algn="l" defTabSz="405037" rtl="0" eaLnBrk="1" latinLnBrk="0" hangingPunct="1">
              <a:spcBef>
                <a:spcPct val="20000"/>
              </a:spcBef>
              <a:buFont typeface="Arial"/>
              <a:buChar char="•"/>
              <a:defRPr sz="1800" kern="1200">
                <a:solidFill>
                  <a:schemeClr val="tx1"/>
                </a:solidFill>
                <a:latin typeface="+mn-lt"/>
                <a:ea typeface="+mn-ea"/>
                <a:cs typeface="+mn-cs"/>
              </a:defRPr>
            </a:lvl7pPr>
            <a:lvl8pPr marL="3037771" indent="-202518" algn="l" defTabSz="405037" rtl="0" eaLnBrk="1" latinLnBrk="0" hangingPunct="1">
              <a:spcBef>
                <a:spcPct val="20000"/>
              </a:spcBef>
              <a:buFont typeface="Arial"/>
              <a:buChar char="•"/>
              <a:defRPr sz="1800" kern="1200">
                <a:solidFill>
                  <a:schemeClr val="tx1"/>
                </a:solidFill>
                <a:latin typeface="+mn-lt"/>
                <a:ea typeface="+mn-ea"/>
                <a:cs typeface="+mn-cs"/>
              </a:defRPr>
            </a:lvl8pPr>
            <a:lvl9pPr marL="3442807" indent="-202518" algn="l" defTabSz="405037" rtl="0" eaLnBrk="1" latinLnBrk="0" hangingPunct="1">
              <a:spcBef>
                <a:spcPct val="20000"/>
              </a:spcBef>
              <a:buFont typeface="Arial"/>
              <a:buChar char="•"/>
              <a:defRPr sz="1800" kern="1200">
                <a:solidFill>
                  <a:schemeClr val="tx1"/>
                </a:solidFill>
                <a:latin typeface="+mn-lt"/>
                <a:ea typeface="+mn-ea"/>
                <a:cs typeface="+mn-cs"/>
              </a:defRPr>
            </a:lvl9pPr>
          </a:lstStyle>
          <a:p>
            <a:endParaRPr lang="en-US" dirty="0" smtClean="0">
              <a:solidFill>
                <a:schemeClr val="tx2">
                  <a:lumMod val="75000"/>
                  <a:lumOff val="25000"/>
                </a:schemeClr>
              </a:solidFill>
            </a:endParaRPr>
          </a:p>
          <a:p>
            <a:r>
              <a:rPr lang="en-US" dirty="0" smtClean="0">
                <a:solidFill>
                  <a:schemeClr val="tx2">
                    <a:lumMod val="75000"/>
                    <a:lumOff val="25000"/>
                  </a:schemeClr>
                </a:solidFill>
              </a:rPr>
              <a:t>Open-source firmware and development kit</a:t>
            </a:r>
          </a:p>
          <a:p>
            <a:endParaRPr lang="en-US" dirty="0" smtClean="0">
              <a:solidFill>
                <a:schemeClr val="tx2">
                  <a:lumMod val="75000"/>
                  <a:lumOff val="25000"/>
                </a:schemeClr>
              </a:solidFill>
            </a:endParaRPr>
          </a:p>
          <a:p>
            <a:pPr marL="171450" indent="-171450">
              <a:buFont typeface="Wingdings" charset="2"/>
              <a:buChar char="Ø"/>
            </a:pPr>
            <a:r>
              <a:rPr lang="en-US" dirty="0" smtClean="0">
                <a:solidFill>
                  <a:schemeClr val="tx2">
                    <a:lumMod val="75000"/>
                    <a:lumOff val="25000"/>
                  </a:schemeClr>
                </a:solidFill>
              </a:rPr>
              <a:t>Advanced API for hardware IO</a:t>
            </a:r>
          </a:p>
          <a:p>
            <a:pPr marL="171450" indent="-171450">
              <a:buFont typeface="Wingdings" charset="2"/>
              <a:buChar char="Ø"/>
            </a:pPr>
            <a:r>
              <a:rPr lang="nb-NO" dirty="0" err="1" smtClean="0">
                <a:solidFill>
                  <a:schemeClr val="tx2">
                    <a:lumMod val="75000"/>
                    <a:lumOff val="25000"/>
                  </a:schemeClr>
                </a:solidFill>
              </a:rPr>
              <a:t>Event</a:t>
            </a:r>
            <a:r>
              <a:rPr lang="nb-NO" dirty="0">
                <a:solidFill>
                  <a:schemeClr val="tx2">
                    <a:lumMod val="75000"/>
                    <a:lumOff val="25000"/>
                  </a:schemeClr>
                </a:solidFill>
              </a:rPr>
              <a:t> </a:t>
            </a:r>
            <a:r>
              <a:rPr lang="nb-NO" dirty="0" smtClean="0">
                <a:solidFill>
                  <a:schemeClr val="tx2">
                    <a:lumMod val="75000"/>
                    <a:lumOff val="25000"/>
                  </a:schemeClr>
                </a:solidFill>
              </a:rPr>
              <a:t>driven Network API</a:t>
            </a:r>
            <a:endParaRPr lang="en-US" dirty="0" smtClean="0">
              <a:solidFill>
                <a:schemeClr val="tx2">
                  <a:lumMod val="75000"/>
                  <a:lumOff val="25000"/>
                </a:schemeClr>
              </a:solidFill>
            </a:endParaRPr>
          </a:p>
          <a:p>
            <a:pPr marL="171450" indent="-171450">
              <a:buFont typeface="Wingdings" charset="2"/>
              <a:buChar char="Ø"/>
            </a:pPr>
            <a:r>
              <a:rPr lang="en-US" dirty="0">
                <a:solidFill>
                  <a:schemeClr val="tx2">
                    <a:lumMod val="75000"/>
                    <a:lumOff val="25000"/>
                  </a:schemeClr>
                </a:solidFill>
              </a:rPr>
              <a:t>R</a:t>
            </a:r>
            <a:r>
              <a:rPr lang="en-US" dirty="0" smtClean="0">
                <a:solidFill>
                  <a:schemeClr val="tx2">
                    <a:lumMod val="75000"/>
                    <a:lumOff val="25000"/>
                  </a:schemeClr>
                </a:solidFill>
              </a:rPr>
              <a:t>educe </a:t>
            </a:r>
            <a:r>
              <a:rPr lang="en-US" dirty="0">
                <a:solidFill>
                  <a:schemeClr val="tx2">
                    <a:lumMod val="75000"/>
                    <a:lumOff val="25000"/>
                  </a:schemeClr>
                </a:solidFill>
              </a:rPr>
              <a:t>the redundant work for configuring and manipulating </a:t>
            </a:r>
            <a:r>
              <a:rPr lang="en-US" dirty="0" smtClean="0">
                <a:solidFill>
                  <a:schemeClr val="tx2">
                    <a:lumMod val="75000"/>
                    <a:lumOff val="25000"/>
                  </a:schemeClr>
                </a:solidFill>
              </a:rPr>
              <a:t>hardware</a:t>
            </a:r>
          </a:p>
          <a:p>
            <a:pPr marL="171450" indent="-171450">
              <a:buFont typeface="Wingdings" charset="2"/>
              <a:buChar char="Ø"/>
            </a:pPr>
            <a:r>
              <a:rPr lang="en-US" dirty="0" smtClean="0">
                <a:solidFill>
                  <a:schemeClr val="tx2">
                    <a:lumMod val="75000"/>
                    <a:lumOff val="25000"/>
                  </a:schemeClr>
                </a:solidFill>
              </a:rPr>
              <a:t>Fast and better support for bugs and fixes</a:t>
            </a:r>
          </a:p>
          <a:p>
            <a:pPr marL="171450" indent="-171450">
              <a:buFont typeface="Wingdings" charset="2"/>
              <a:buChar char="Ø"/>
            </a:pPr>
            <a:r>
              <a:rPr lang="en-US" dirty="0" smtClean="0">
                <a:solidFill>
                  <a:schemeClr val="tx2">
                    <a:lumMod val="75000"/>
                    <a:lumOff val="25000"/>
                  </a:schemeClr>
                </a:solidFill>
              </a:rPr>
              <a:t>Eliminates the need of Arduino</a:t>
            </a:r>
          </a:p>
          <a:p>
            <a:endParaRPr lang="en-US" dirty="0" smtClean="0">
              <a:solidFill>
                <a:schemeClr val="tx2">
                  <a:lumMod val="75000"/>
                  <a:lumOff val="25000"/>
                </a:schemeClr>
              </a:solidFill>
            </a:endParaRPr>
          </a:p>
        </p:txBody>
      </p:sp>
      <p:sp>
        <p:nvSpPr>
          <p:cNvPr id="14" name="TextBox 13"/>
          <p:cNvSpPr txBox="1"/>
          <p:nvPr/>
        </p:nvSpPr>
        <p:spPr>
          <a:xfrm>
            <a:off x="452438" y="3793947"/>
            <a:ext cx="7093974" cy="1631216"/>
          </a:xfrm>
          <a:prstGeom prst="rect">
            <a:avLst/>
          </a:prstGeom>
          <a:noFill/>
        </p:spPr>
        <p:txBody>
          <a:bodyPr wrap="square" rtlCol="0">
            <a:spAutoFit/>
          </a:bodyPr>
          <a:lstStyle/>
          <a:p>
            <a:r>
              <a:rPr lang="en-US" dirty="0" smtClean="0">
                <a:solidFill>
                  <a:schemeClr val="tx2">
                    <a:lumMod val="75000"/>
                    <a:lumOff val="25000"/>
                  </a:schemeClr>
                </a:solidFill>
              </a:rPr>
              <a:t>Advantages of event-driven API</a:t>
            </a:r>
          </a:p>
          <a:p>
            <a:r>
              <a:rPr lang="en-US" sz="1200" dirty="0" smtClean="0">
                <a:solidFill>
                  <a:schemeClr val="tx2">
                    <a:lumMod val="75000"/>
                    <a:lumOff val="25000"/>
                  </a:schemeClr>
                </a:solidFill>
              </a:rPr>
              <a:t>Makes quick decisions / takes actions quickly in response </a:t>
            </a:r>
          </a:p>
          <a:p>
            <a:r>
              <a:rPr lang="en-US" sz="1200" dirty="0" smtClean="0">
                <a:solidFill>
                  <a:schemeClr val="tx2">
                    <a:lumMod val="75000"/>
                    <a:lumOff val="25000"/>
                  </a:schemeClr>
                </a:solidFill>
              </a:rPr>
              <a:t>to an event, for example in ESP8266 if we have to connect to</a:t>
            </a:r>
          </a:p>
          <a:p>
            <a:r>
              <a:rPr lang="en-US" sz="1200" dirty="0" smtClean="0">
                <a:solidFill>
                  <a:schemeClr val="tx2">
                    <a:lumMod val="75000"/>
                    <a:lumOff val="25000"/>
                  </a:schemeClr>
                </a:solidFill>
              </a:rPr>
              <a:t>the nearest router the command would be like this:</a:t>
            </a:r>
          </a:p>
          <a:p>
            <a:r>
              <a:rPr lang="en-US" sz="1200" dirty="0"/>
              <a:t>print(</a:t>
            </a:r>
            <a:r>
              <a:rPr lang="en-US" sz="1200" dirty="0" err="1"/>
              <a:t>wifi.sta.getip</a:t>
            </a:r>
            <a:r>
              <a:rPr lang="en-US" sz="1200" dirty="0"/>
              <a:t>())</a:t>
            </a:r>
          </a:p>
          <a:p>
            <a:r>
              <a:rPr lang="en-US" sz="1200" dirty="0" err="1" smtClean="0"/>
              <a:t>wifi.setmode</a:t>
            </a:r>
            <a:r>
              <a:rPr lang="en-US" sz="1200" dirty="0" smtClean="0"/>
              <a:t>(</a:t>
            </a:r>
            <a:r>
              <a:rPr lang="en-US" sz="1200" dirty="0" err="1" smtClean="0"/>
              <a:t>wifi.STATION</a:t>
            </a:r>
            <a:r>
              <a:rPr lang="en-US" sz="1200" dirty="0"/>
              <a:t>)</a:t>
            </a:r>
          </a:p>
          <a:p>
            <a:r>
              <a:rPr lang="en-US" sz="1200" dirty="0" err="1"/>
              <a:t>wifi.sta.config</a:t>
            </a:r>
            <a:r>
              <a:rPr lang="en-US" sz="1200" dirty="0"/>
              <a:t>("</a:t>
            </a:r>
            <a:r>
              <a:rPr lang="en-US" sz="1200" dirty="0" err="1"/>
              <a:t>SSID","password</a:t>
            </a:r>
            <a:r>
              <a:rPr lang="en-US" sz="1200" dirty="0"/>
              <a:t>")</a:t>
            </a:r>
          </a:p>
          <a:p>
            <a:r>
              <a:rPr lang="en-US" sz="1200" dirty="0"/>
              <a:t>print(</a:t>
            </a:r>
            <a:r>
              <a:rPr lang="en-US" sz="1200" dirty="0" err="1"/>
              <a:t>wifi.sta.getip</a:t>
            </a:r>
            <a:r>
              <a:rPr lang="en-US" sz="1200" dirty="0"/>
              <a:t>())</a:t>
            </a:r>
            <a:endParaRPr lang="en-US" sz="1200" dirty="0">
              <a:solidFill>
                <a:schemeClr val="bg1">
                  <a:lumMod val="50000"/>
                </a:schemeClr>
              </a:solidFill>
            </a:endParaRPr>
          </a:p>
        </p:txBody>
      </p:sp>
      <p:pic>
        <p:nvPicPr>
          <p:cNvPr id="6" name="Picture 5"/>
          <p:cNvPicPr>
            <a:picLocks noChangeAspect="1"/>
          </p:cNvPicPr>
          <p:nvPr/>
        </p:nvPicPr>
        <p:blipFill>
          <a:blip r:embed="rId2"/>
          <a:stretch>
            <a:fillRect/>
          </a:stretch>
        </p:blipFill>
        <p:spPr>
          <a:xfrm>
            <a:off x="4555067" y="1472410"/>
            <a:ext cx="4283558" cy="3101117"/>
          </a:xfrm>
          <a:prstGeom prst="rect">
            <a:avLst/>
          </a:prstGeom>
        </p:spPr>
      </p:pic>
      <p:sp>
        <p:nvSpPr>
          <p:cNvPr id="11" name="TextBox 10"/>
          <p:cNvSpPr txBox="1"/>
          <p:nvPr/>
        </p:nvSpPr>
        <p:spPr>
          <a:xfrm>
            <a:off x="4555067" y="4593538"/>
            <a:ext cx="2448555" cy="276999"/>
          </a:xfrm>
          <a:prstGeom prst="rect">
            <a:avLst/>
          </a:prstGeom>
          <a:noFill/>
        </p:spPr>
        <p:txBody>
          <a:bodyPr wrap="none" rtlCol="0">
            <a:spAutoFit/>
          </a:bodyPr>
          <a:lstStyle/>
          <a:p>
            <a:r>
              <a:rPr lang="en-US" sz="1200" b="1" dirty="0" smtClean="0">
                <a:solidFill>
                  <a:srgbClr val="FF0000"/>
                </a:solidFill>
              </a:rPr>
              <a:t>Image Source</a:t>
            </a:r>
            <a:r>
              <a:rPr lang="en-US" sz="1200" i="1" dirty="0" smtClean="0">
                <a:solidFill>
                  <a:srgbClr val="FF0000"/>
                </a:solidFill>
              </a:rPr>
              <a:t> </a:t>
            </a:r>
            <a:r>
              <a:rPr lang="en-US" sz="1200" i="1" dirty="0" smtClean="0"/>
              <a:t>: http</a:t>
            </a:r>
            <a:r>
              <a:rPr lang="en-US" sz="1200" i="1" dirty="0"/>
              <a:t>://</a:t>
            </a:r>
            <a:r>
              <a:rPr lang="en-US" sz="1200" i="1" dirty="0" err="1" smtClean="0"/>
              <a:t>nodemcu.com</a:t>
            </a:r>
            <a:endParaRPr lang="en-US" sz="1200" i="1" dirty="0"/>
          </a:p>
        </p:txBody>
      </p:sp>
      <p:sp>
        <p:nvSpPr>
          <p:cNvPr id="12" name="TextBox 11"/>
          <p:cNvSpPr txBox="1"/>
          <p:nvPr/>
        </p:nvSpPr>
        <p:spPr>
          <a:xfrm>
            <a:off x="0" y="5123610"/>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1241027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4" grpId="0"/>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40"/>
          </p:nvPr>
        </p:nvSpPr>
        <p:spPr>
          <a:xfrm>
            <a:off x="531734" y="3221943"/>
            <a:ext cx="4698185" cy="359817"/>
          </a:xfrm>
        </p:spPr>
        <p:txBody>
          <a:bodyPr/>
          <a:lstStyle/>
          <a:p>
            <a:r>
              <a:rPr lang="en-US" sz="1800" dirty="0" smtClean="0"/>
              <a:t>4. Interfacing HCSR-04 with ESP8266</a:t>
            </a:r>
            <a:endParaRPr lang="en-US" sz="1800" dirty="0"/>
          </a:p>
        </p:txBody>
      </p:sp>
      <p:sp>
        <p:nvSpPr>
          <p:cNvPr id="3" name="Text Placeholder 2"/>
          <p:cNvSpPr>
            <a:spLocks noGrp="1"/>
          </p:cNvSpPr>
          <p:nvPr>
            <p:ph type="body" sz="quarter" idx="41"/>
          </p:nvPr>
        </p:nvSpPr>
        <p:spPr>
          <a:xfrm>
            <a:off x="531735" y="3743533"/>
            <a:ext cx="4043363" cy="190376"/>
          </a:xfrm>
        </p:spPr>
        <p:txBody>
          <a:bodyPr/>
          <a:lstStyle/>
          <a:p>
            <a:r>
              <a:rPr lang="en-US" b="1" dirty="0" smtClean="0">
                <a:solidFill>
                  <a:schemeClr val="bg2"/>
                </a:solidFill>
              </a:rPr>
              <a:t>Technical Difficulty</a:t>
            </a:r>
            <a:endParaRPr lang="en-US" b="1" dirty="0">
              <a:solidFill>
                <a:schemeClr val="bg2"/>
              </a:solidFill>
            </a:endParaRPr>
          </a:p>
        </p:txBody>
      </p:sp>
      <p:sp>
        <p:nvSpPr>
          <p:cNvPr id="4" name="Text Placeholder 3"/>
          <p:cNvSpPr>
            <a:spLocks noGrp="1"/>
          </p:cNvSpPr>
          <p:nvPr>
            <p:ph type="body" sz="quarter" idx="42"/>
          </p:nvPr>
        </p:nvSpPr>
        <p:spPr>
          <a:xfrm>
            <a:off x="531734" y="3933909"/>
            <a:ext cx="4810287" cy="1540460"/>
          </a:xfrm>
        </p:spPr>
        <p:txBody>
          <a:bodyPr/>
          <a:lstStyle/>
          <a:p>
            <a:pPr marL="228600" lvl="0" indent="-228600" algn="l">
              <a:buFont typeface="+mj-lt"/>
              <a:buAutoNum type="arabicPeriod"/>
            </a:pPr>
            <a:r>
              <a:rPr lang="en-US" sz="1200" dirty="0" smtClean="0"/>
              <a:t>This was a language problem since I was new to LUA and ESP8266 and hence interfacing HCSR-04 was challenging.</a:t>
            </a:r>
          </a:p>
          <a:p>
            <a:pPr marL="228600" lvl="0" indent="-228600" algn="l">
              <a:buFont typeface="+mj-lt"/>
              <a:buAutoNum type="arabicPeriod"/>
            </a:pPr>
            <a:r>
              <a:rPr lang="en-US" sz="1200" dirty="0" smtClean="0"/>
              <a:t>ESP8266 worked on 5v any fluctuation in the voltage of ECHO pin would cause the system to reboot.</a:t>
            </a:r>
          </a:p>
          <a:p>
            <a:pPr lvl="0"/>
            <a:endParaRPr lang="en-US" dirty="0"/>
          </a:p>
          <a:p>
            <a:pPr lvl="0"/>
            <a:endParaRPr lang="en-US" dirty="0" smtClean="0"/>
          </a:p>
        </p:txBody>
      </p:sp>
      <p:sp>
        <p:nvSpPr>
          <p:cNvPr id="6" name="Text Placeholder 2"/>
          <p:cNvSpPr txBox="1">
            <a:spLocks/>
          </p:cNvSpPr>
          <p:nvPr/>
        </p:nvSpPr>
        <p:spPr>
          <a:xfrm>
            <a:off x="5342020" y="397246"/>
            <a:ext cx="4043363" cy="190376"/>
          </a:xfrm>
          <a:prstGeom prst="rect">
            <a:avLst/>
          </a:prstGeom>
        </p:spPr>
        <p:txBody>
          <a:bodyPr vert="horz" lIns="0" tIns="40504" rIns="0" bIns="40504" anchor="ctr"/>
          <a:lstStyle>
            <a:lvl1pPr marL="0" indent="0" algn="l" defTabSz="405037" rtl="0" eaLnBrk="1" latinLnBrk="0" hangingPunct="1">
              <a:lnSpc>
                <a:spcPct val="100000"/>
              </a:lnSpc>
              <a:spcBef>
                <a:spcPts val="0"/>
              </a:spcBef>
              <a:spcAft>
                <a:spcPts val="0"/>
              </a:spcAft>
              <a:buFont typeface="Arial"/>
              <a:buNone/>
              <a:defRPr sz="1200" b="0" kern="1200">
                <a:solidFill>
                  <a:schemeClr val="accent2">
                    <a:lumMod val="75000"/>
                  </a:schemeClr>
                </a:solidFill>
                <a:latin typeface="Lato Light"/>
                <a:ea typeface="+mn-ea"/>
                <a:cs typeface="Lato Light"/>
              </a:defRPr>
            </a:lvl1pPr>
            <a:lvl2pPr marL="658184" indent="-253147" algn="l" defTabSz="405037" rtl="0" eaLnBrk="1" latinLnBrk="0" hangingPunct="1">
              <a:spcBef>
                <a:spcPct val="20000"/>
              </a:spcBef>
              <a:buFont typeface="Arial"/>
              <a:buChar char="–"/>
              <a:defRPr sz="2500" kern="1200">
                <a:solidFill>
                  <a:schemeClr val="tx1"/>
                </a:solidFill>
                <a:latin typeface="+mn-lt"/>
                <a:ea typeface="+mn-ea"/>
                <a:cs typeface="+mn-cs"/>
              </a:defRPr>
            </a:lvl2pPr>
            <a:lvl3pPr marL="1012591" indent="-202518" algn="l" defTabSz="405037" rtl="0" eaLnBrk="1" latinLnBrk="0" hangingPunct="1">
              <a:spcBef>
                <a:spcPct val="20000"/>
              </a:spcBef>
              <a:buFont typeface="Arial"/>
              <a:buChar char="•"/>
              <a:defRPr sz="2100" kern="1200">
                <a:solidFill>
                  <a:schemeClr val="tx1"/>
                </a:solidFill>
                <a:latin typeface="+mn-lt"/>
                <a:ea typeface="+mn-ea"/>
                <a:cs typeface="+mn-cs"/>
              </a:defRPr>
            </a:lvl3pPr>
            <a:lvl4pPr marL="1417626" indent="-202518" algn="l" defTabSz="405037" rtl="0" eaLnBrk="1" latinLnBrk="0" hangingPunct="1">
              <a:spcBef>
                <a:spcPct val="20000"/>
              </a:spcBef>
              <a:buFont typeface="Arial"/>
              <a:buChar char="–"/>
              <a:defRPr sz="1800" kern="1200">
                <a:solidFill>
                  <a:schemeClr val="tx1"/>
                </a:solidFill>
                <a:latin typeface="+mn-lt"/>
                <a:ea typeface="+mn-ea"/>
                <a:cs typeface="+mn-cs"/>
              </a:defRPr>
            </a:lvl4pPr>
            <a:lvl5pPr marL="1822662" indent="-202518" algn="l" defTabSz="405037" rtl="0" eaLnBrk="1" latinLnBrk="0" hangingPunct="1">
              <a:spcBef>
                <a:spcPct val="20000"/>
              </a:spcBef>
              <a:buFont typeface="Arial"/>
              <a:buChar char="»"/>
              <a:defRPr sz="1800" kern="1200">
                <a:solidFill>
                  <a:schemeClr val="tx1"/>
                </a:solidFill>
                <a:latin typeface="+mn-lt"/>
                <a:ea typeface="+mn-ea"/>
                <a:cs typeface="+mn-cs"/>
              </a:defRPr>
            </a:lvl5pPr>
            <a:lvl6pPr marL="2227698" indent="-202518" algn="l" defTabSz="405037" rtl="0" eaLnBrk="1" latinLnBrk="0" hangingPunct="1">
              <a:spcBef>
                <a:spcPct val="20000"/>
              </a:spcBef>
              <a:buFont typeface="Arial"/>
              <a:buChar char="•"/>
              <a:defRPr sz="1800" kern="1200">
                <a:solidFill>
                  <a:schemeClr val="tx1"/>
                </a:solidFill>
                <a:latin typeface="+mn-lt"/>
                <a:ea typeface="+mn-ea"/>
                <a:cs typeface="+mn-cs"/>
              </a:defRPr>
            </a:lvl6pPr>
            <a:lvl7pPr marL="2632735" indent="-202518" algn="l" defTabSz="405037" rtl="0" eaLnBrk="1" latinLnBrk="0" hangingPunct="1">
              <a:spcBef>
                <a:spcPct val="20000"/>
              </a:spcBef>
              <a:buFont typeface="Arial"/>
              <a:buChar char="•"/>
              <a:defRPr sz="1800" kern="1200">
                <a:solidFill>
                  <a:schemeClr val="tx1"/>
                </a:solidFill>
                <a:latin typeface="+mn-lt"/>
                <a:ea typeface="+mn-ea"/>
                <a:cs typeface="+mn-cs"/>
              </a:defRPr>
            </a:lvl7pPr>
            <a:lvl8pPr marL="3037771" indent="-202518" algn="l" defTabSz="405037" rtl="0" eaLnBrk="1" latinLnBrk="0" hangingPunct="1">
              <a:spcBef>
                <a:spcPct val="20000"/>
              </a:spcBef>
              <a:buFont typeface="Arial"/>
              <a:buChar char="•"/>
              <a:defRPr sz="1800" kern="1200">
                <a:solidFill>
                  <a:schemeClr val="tx1"/>
                </a:solidFill>
                <a:latin typeface="+mn-lt"/>
                <a:ea typeface="+mn-ea"/>
                <a:cs typeface="+mn-cs"/>
              </a:defRPr>
            </a:lvl8pPr>
            <a:lvl9pPr marL="3442807" indent="-202518" algn="l" defTabSz="405037" rtl="0" eaLnBrk="1" latinLnBrk="0" hangingPunct="1">
              <a:spcBef>
                <a:spcPct val="20000"/>
              </a:spcBef>
              <a:buFont typeface="Arial"/>
              <a:buChar char="•"/>
              <a:defRPr sz="1800" kern="1200">
                <a:solidFill>
                  <a:schemeClr val="tx1"/>
                </a:solidFill>
                <a:latin typeface="+mn-lt"/>
                <a:ea typeface="+mn-ea"/>
                <a:cs typeface="+mn-cs"/>
              </a:defRPr>
            </a:lvl9pPr>
          </a:lstStyle>
          <a:p>
            <a:r>
              <a:rPr lang="en-US" dirty="0" smtClean="0"/>
              <a:t>Solution</a:t>
            </a:r>
            <a:endParaRPr lang="en-US" dirty="0"/>
          </a:p>
        </p:txBody>
      </p:sp>
      <p:sp>
        <p:nvSpPr>
          <p:cNvPr id="7" name="Text Placeholder 3"/>
          <p:cNvSpPr txBox="1">
            <a:spLocks/>
          </p:cNvSpPr>
          <p:nvPr/>
        </p:nvSpPr>
        <p:spPr>
          <a:xfrm>
            <a:off x="5342020" y="587622"/>
            <a:ext cx="3164305" cy="1674315"/>
          </a:xfrm>
          <a:prstGeom prst="rect">
            <a:avLst/>
          </a:prstGeom>
        </p:spPr>
        <p:txBody>
          <a:bodyPr vert="horz" lIns="0" tIns="0" rIns="0" bIns="0"/>
          <a:lstStyle>
            <a:lvl1pPr marL="0" marR="0" indent="0" algn="just" defTabSz="405037" rtl="0" eaLnBrk="1" fontAlgn="auto" latinLnBrk="0" hangingPunct="1">
              <a:lnSpc>
                <a:spcPct val="130000"/>
              </a:lnSpc>
              <a:spcBef>
                <a:spcPct val="20000"/>
              </a:spcBef>
              <a:spcAft>
                <a:spcPts val="0"/>
              </a:spcAft>
              <a:buClrTx/>
              <a:buSzTx/>
              <a:buFont typeface="Arial"/>
              <a:buNone/>
              <a:tabLst/>
              <a:defRPr sz="900" kern="1200">
                <a:solidFill>
                  <a:schemeClr val="bg1"/>
                </a:solidFill>
                <a:latin typeface="Lato Regular"/>
                <a:ea typeface="+mn-ea"/>
                <a:cs typeface="Lato Regular"/>
              </a:defRPr>
            </a:lvl1pPr>
            <a:lvl2pPr marL="658184" indent="-253147" algn="l" defTabSz="405037" rtl="0" eaLnBrk="1" latinLnBrk="0" hangingPunct="1">
              <a:spcBef>
                <a:spcPct val="20000"/>
              </a:spcBef>
              <a:buFont typeface="Arial"/>
              <a:buChar char="–"/>
              <a:defRPr sz="2500" kern="1200">
                <a:solidFill>
                  <a:schemeClr val="tx1"/>
                </a:solidFill>
                <a:latin typeface="+mn-lt"/>
                <a:ea typeface="+mn-ea"/>
                <a:cs typeface="+mn-cs"/>
              </a:defRPr>
            </a:lvl2pPr>
            <a:lvl3pPr marL="1012591" indent="-202518" algn="l" defTabSz="405037" rtl="0" eaLnBrk="1" latinLnBrk="0" hangingPunct="1">
              <a:spcBef>
                <a:spcPct val="20000"/>
              </a:spcBef>
              <a:buFont typeface="Arial"/>
              <a:buChar char="•"/>
              <a:defRPr sz="2100" kern="1200">
                <a:solidFill>
                  <a:schemeClr val="tx1"/>
                </a:solidFill>
                <a:latin typeface="+mn-lt"/>
                <a:ea typeface="+mn-ea"/>
                <a:cs typeface="+mn-cs"/>
              </a:defRPr>
            </a:lvl3pPr>
            <a:lvl4pPr marL="1417626" indent="-202518" algn="l" defTabSz="405037" rtl="0" eaLnBrk="1" latinLnBrk="0" hangingPunct="1">
              <a:spcBef>
                <a:spcPct val="20000"/>
              </a:spcBef>
              <a:buFont typeface="Arial"/>
              <a:buChar char="–"/>
              <a:defRPr sz="1800" kern="1200">
                <a:solidFill>
                  <a:schemeClr val="tx1"/>
                </a:solidFill>
                <a:latin typeface="+mn-lt"/>
                <a:ea typeface="+mn-ea"/>
                <a:cs typeface="+mn-cs"/>
              </a:defRPr>
            </a:lvl4pPr>
            <a:lvl5pPr marL="1822662" indent="-202518" algn="l" defTabSz="405037" rtl="0" eaLnBrk="1" latinLnBrk="0" hangingPunct="1">
              <a:spcBef>
                <a:spcPct val="20000"/>
              </a:spcBef>
              <a:buFont typeface="Arial"/>
              <a:buChar char="»"/>
              <a:defRPr sz="1800" kern="1200">
                <a:solidFill>
                  <a:schemeClr val="tx1"/>
                </a:solidFill>
                <a:latin typeface="+mn-lt"/>
                <a:ea typeface="+mn-ea"/>
                <a:cs typeface="+mn-cs"/>
              </a:defRPr>
            </a:lvl5pPr>
            <a:lvl6pPr marL="2227698" indent="-202518" algn="l" defTabSz="405037" rtl="0" eaLnBrk="1" latinLnBrk="0" hangingPunct="1">
              <a:spcBef>
                <a:spcPct val="20000"/>
              </a:spcBef>
              <a:buFont typeface="Arial"/>
              <a:buChar char="•"/>
              <a:defRPr sz="1800" kern="1200">
                <a:solidFill>
                  <a:schemeClr val="tx1"/>
                </a:solidFill>
                <a:latin typeface="+mn-lt"/>
                <a:ea typeface="+mn-ea"/>
                <a:cs typeface="+mn-cs"/>
              </a:defRPr>
            </a:lvl6pPr>
            <a:lvl7pPr marL="2632735" indent="-202518" algn="l" defTabSz="405037" rtl="0" eaLnBrk="1" latinLnBrk="0" hangingPunct="1">
              <a:spcBef>
                <a:spcPct val="20000"/>
              </a:spcBef>
              <a:buFont typeface="Arial"/>
              <a:buChar char="•"/>
              <a:defRPr sz="1800" kern="1200">
                <a:solidFill>
                  <a:schemeClr val="tx1"/>
                </a:solidFill>
                <a:latin typeface="+mn-lt"/>
                <a:ea typeface="+mn-ea"/>
                <a:cs typeface="+mn-cs"/>
              </a:defRPr>
            </a:lvl7pPr>
            <a:lvl8pPr marL="3037771" indent="-202518" algn="l" defTabSz="405037" rtl="0" eaLnBrk="1" latinLnBrk="0" hangingPunct="1">
              <a:spcBef>
                <a:spcPct val="20000"/>
              </a:spcBef>
              <a:buFont typeface="Arial"/>
              <a:buChar char="•"/>
              <a:defRPr sz="1800" kern="1200">
                <a:solidFill>
                  <a:schemeClr val="tx1"/>
                </a:solidFill>
                <a:latin typeface="+mn-lt"/>
                <a:ea typeface="+mn-ea"/>
                <a:cs typeface="+mn-cs"/>
              </a:defRPr>
            </a:lvl8pPr>
            <a:lvl9pPr marL="3442807" indent="-202518" algn="l" defTabSz="405037" rtl="0" eaLnBrk="1" latinLnBrk="0" hangingPunct="1">
              <a:spcBef>
                <a:spcPct val="20000"/>
              </a:spcBef>
              <a:buFont typeface="Arial"/>
              <a:buChar char="•"/>
              <a:defRPr sz="1800" kern="1200">
                <a:solidFill>
                  <a:schemeClr val="tx1"/>
                </a:solidFill>
                <a:latin typeface="+mn-lt"/>
                <a:ea typeface="+mn-ea"/>
                <a:cs typeface="+mn-cs"/>
              </a:defRPr>
            </a:lvl9pPr>
          </a:lstStyle>
          <a:p>
            <a:pPr marL="171450" indent="-171450" algn="l">
              <a:buFont typeface="Arial" charset="0"/>
              <a:buChar char="•"/>
            </a:pPr>
            <a:r>
              <a:rPr lang="en-US" sz="1200" dirty="0" smtClean="0">
                <a:solidFill>
                  <a:schemeClr val="tx2">
                    <a:lumMod val="75000"/>
                    <a:lumOff val="25000"/>
                  </a:schemeClr>
                </a:solidFill>
              </a:rPr>
              <a:t>I connected </a:t>
            </a:r>
            <a:r>
              <a:rPr lang="en-US" sz="1200" dirty="0">
                <a:solidFill>
                  <a:schemeClr val="tx2">
                    <a:lumMod val="75000"/>
                    <a:lumOff val="25000"/>
                  </a:schemeClr>
                </a:solidFill>
              </a:rPr>
              <a:t>ECHO pin on the HC-SR04 </a:t>
            </a:r>
            <a:r>
              <a:rPr lang="en-US" sz="1200" dirty="0" smtClean="0">
                <a:solidFill>
                  <a:schemeClr val="tx2">
                    <a:lumMod val="75000"/>
                    <a:lumOff val="25000"/>
                  </a:schemeClr>
                </a:solidFill>
              </a:rPr>
              <a:t>to </a:t>
            </a:r>
            <a:r>
              <a:rPr lang="en-US" sz="1200" dirty="0">
                <a:solidFill>
                  <a:schemeClr val="tx2">
                    <a:lumMod val="75000"/>
                    <a:lumOff val="25000"/>
                  </a:schemeClr>
                </a:solidFill>
              </a:rPr>
              <a:t>a 1K resistor in line to prevent the HC-SR04 from </a:t>
            </a:r>
            <a:r>
              <a:rPr lang="en-US" sz="1200" dirty="0" smtClean="0">
                <a:solidFill>
                  <a:schemeClr val="tx2">
                    <a:lumMod val="75000"/>
                    <a:lumOff val="25000"/>
                  </a:schemeClr>
                </a:solidFill>
              </a:rPr>
              <a:t>hurting/rebooting the ESP8266. </a:t>
            </a:r>
            <a:r>
              <a:rPr lang="en-US" sz="1200" dirty="0">
                <a:solidFill>
                  <a:schemeClr val="tx2">
                    <a:lumMod val="75000"/>
                    <a:lumOff val="25000"/>
                  </a:schemeClr>
                </a:solidFill>
              </a:rPr>
              <a:t>The HC-SR04 has no problem receiving a 3.3v signal on the TRIG pin, from the ESP8266.</a:t>
            </a:r>
            <a:endParaRPr lang="en-US" sz="1200" dirty="0" smtClean="0">
              <a:solidFill>
                <a:schemeClr val="tx2">
                  <a:lumMod val="75000"/>
                  <a:lumOff val="25000"/>
                </a:schemeClr>
              </a:solidFill>
            </a:endParaRPr>
          </a:p>
        </p:txBody>
      </p:sp>
      <p:sp>
        <p:nvSpPr>
          <p:cNvPr id="8" name="TextBox 7"/>
          <p:cNvSpPr txBox="1"/>
          <p:nvPr/>
        </p:nvSpPr>
        <p:spPr>
          <a:xfrm>
            <a:off x="0" y="5340609"/>
            <a:ext cx="574196" cy="584775"/>
          </a:xfrm>
          <a:prstGeom prst="rect">
            <a:avLst/>
          </a:prstGeom>
          <a:noFill/>
        </p:spPr>
        <p:txBody>
          <a:bodyPr wrap="none" rtlCol="0">
            <a:spAutoFit/>
          </a:bodyPr>
          <a:lstStyle/>
          <a:p>
            <a:r>
              <a:rPr lang="en-US" dirty="0" smtClean="0">
                <a:hlinkClick r:id="rId2" action="ppaction://hlinksldjump"/>
              </a:rPr>
              <a:t>Back</a:t>
            </a:r>
            <a:endParaRPr lang="en-US" dirty="0" smtClean="0"/>
          </a:p>
          <a:p>
            <a:endParaRPr lang="en-US" dirty="0"/>
          </a:p>
        </p:txBody>
      </p:sp>
    </p:spTree>
    <p:extLst>
      <p:ext uri="{BB962C8B-B14F-4D97-AF65-F5344CB8AC3E}">
        <p14:creationId xmlns:p14="http://schemas.microsoft.com/office/powerpoint/2010/main" val="8479158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794520" y="2089241"/>
            <a:ext cx="5245100" cy="458853"/>
          </a:xfrm>
        </p:spPr>
        <p:txBody>
          <a:bodyPr/>
          <a:lstStyle/>
          <a:p>
            <a:r>
              <a:rPr lang="en-US" sz="4000" dirty="0" smtClean="0"/>
              <a:t>System Application</a:t>
            </a:r>
            <a:endParaRPr lang="en-US" sz="4000" dirty="0"/>
          </a:p>
        </p:txBody>
      </p:sp>
      <p:sp>
        <p:nvSpPr>
          <p:cNvPr id="3" name="Text Placeholder 2"/>
          <p:cNvSpPr>
            <a:spLocks noGrp="1"/>
          </p:cNvSpPr>
          <p:nvPr>
            <p:ph type="body" sz="quarter" idx="11"/>
          </p:nvPr>
        </p:nvSpPr>
        <p:spPr>
          <a:xfrm>
            <a:off x="2881360" y="2681036"/>
            <a:ext cx="3383973" cy="190376"/>
          </a:xfrm>
        </p:spPr>
        <p:txBody>
          <a:bodyPr/>
          <a:lstStyle/>
          <a:p>
            <a:r>
              <a:rPr lang="en-US" dirty="0" smtClean="0"/>
              <a:t>Phase - 4</a:t>
            </a:r>
            <a:endParaRPr lang="en-US" dirty="0"/>
          </a:p>
        </p:txBody>
      </p:sp>
      <p:sp>
        <p:nvSpPr>
          <p:cNvPr id="4" name="Text Placeholder 3"/>
          <p:cNvSpPr>
            <a:spLocks noGrp="1"/>
          </p:cNvSpPr>
          <p:nvPr>
            <p:ph type="body" sz="quarter" idx="16"/>
          </p:nvPr>
        </p:nvSpPr>
        <p:spPr>
          <a:xfrm>
            <a:off x="2709746" y="3003414"/>
            <a:ext cx="3555587" cy="1813913"/>
          </a:xfrm>
        </p:spPr>
        <p:txBody>
          <a:bodyPr/>
          <a:lstStyle/>
          <a:p>
            <a:r>
              <a:rPr lang="en-US" dirty="0" smtClean="0">
                <a:solidFill>
                  <a:schemeClr val="tx2">
                    <a:lumMod val="75000"/>
                    <a:lumOff val="25000"/>
                  </a:schemeClr>
                </a:solidFill>
              </a:rPr>
              <a:t>4.1 Data Acquisition OTA</a:t>
            </a:r>
          </a:p>
          <a:p>
            <a:r>
              <a:rPr lang="en-US" dirty="0" smtClean="0">
                <a:solidFill>
                  <a:schemeClr val="tx2">
                    <a:lumMod val="75000"/>
                    <a:lumOff val="25000"/>
                  </a:schemeClr>
                </a:solidFill>
              </a:rPr>
              <a:t>4.2 Storing data for analysis</a:t>
            </a:r>
          </a:p>
          <a:p>
            <a:r>
              <a:rPr lang="en-US" dirty="0" smtClean="0">
                <a:solidFill>
                  <a:schemeClr val="tx2">
                    <a:lumMod val="75000"/>
                    <a:lumOff val="25000"/>
                  </a:schemeClr>
                </a:solidFill>
              </a:rPr>
              <a:t>4.3 Locating Bins in neighborhood</a:t>
            </a:r>
          </a:p>
          <a:p>
            <a:r>
              <a:rPr lang="en-US" dirty="0" smtClean="0">
                <a:solidFill>
                  <a:schemeClr val="tx2">
                    <a:lumMod val="75000"/>
                    <a:lumOff val="25000"/>
                  </a:schemeClr>
                </a:solidFill>
              </a:rPr>
              <a:t>4.4 Finding and visualizing the shortest path</a:t>
            </a:r>
          </a:p>
          <a:p>
            <a:r>
              <a:rPr lang="en-US" dirty="0" smtClean="0">
                <a:solidFill>
                  <a:schemeClr val="tx2">
                    <a:lumMod val="75000"/>
                    <a:lumOff val="25000"/>
                  </a:schemeClr>
                </a:solidFill>
              </a:rPr>
              <a:t>4.5 Predicting the fill level in advance to the pickup</a:t>
            </a:r>
          </a:p>
        </p:txBody>
      </p:sp>
      <p:sp>
        <p:nvSpPr>
          <p:cNvPr id="5" name="TextBox 4"/>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7527661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Over The Air (OTA) </a:t>
            </a:r>
            <a:endParaRPr lang="en-US" dirty="0"/>
          </a:p>
        </p:txBody>
      </p:sp>
      <p:sp>
        <p:nvSpPr>
          <p:cNvPr id="3" name="Text Placeholder 2"/>
          <p:cNvSpPr>
            <a:spLocks noGrp="1"/>
          </p:cNvSpPr>
          <p:nvPr>
            <p:ph type="body" sz="quarter" idx="11"/>
          </p:nvPr>
        </p:nvSpPr>
        <p:spPr/>
        <p:txBody>
          <a:bodyPr/>
          <a:lstStyle/>
          <a:p>
            <a:r>
              <a:rPr lang="en-US" dirty="0" smtClean="0"/>
              <a:t>Data Acquisition </a:t>
            </a:r>
            <a:endParaRPr lang="en-US" dirty="0"/>
          </a:p>
        </p:txBody>
      </p:sp>
      <p:sp>
        <p:nvSpPr>
          <p:cNvPr id="4" name="Text Placeholder 3"/>
          <p:cNvSpPr>
            <a:spLocks noGrp="1"/>
          </p:cNvSpPr>
          <p:nvPr>
            <p:ph type="body" sz="quarter" idx="39"/>
          </p:nvPr>
        </p:nvSpPr>
        <p:spPr/>
        <p:txBody>
          <a:bodyPr/>
          <a:lstStyle/>
          <a:p>
            <a:pPr lvl="0"/>
            <a:r>
              <a:rPr lang="en-US" dirty="0" smtClean="0">
                <a:ea typeface="FontAwesome"/>
                <a:sym typeface="FontAwesome"/>
              </a:rPr>
              <a:t> </a:t>
            </a:r>
            <a:endParaRPr lang="en-US" dirty="0"/>
          </a:p>
        </p:txBody>
      </p:sp>
      <p:sp>
        <p:nvSpPr>
          <p:cNvPr id="5" name="Text Placeholder 4"/>
          <p:cNvSpPr>
            <a:spLocks noGrp="1"/>
          </p:cNvSpPr>
          <p:nvPr>
            <p:ph type="body" sz="quarter" idx="19"/>
          </p:nvPr>
        </p:nvSpPr>
        <p:spPr>
          <a:xfrm>
            <a:off x="1354138" y="1286933"/>
            <a:ext cx="3329204" cy="366790"/>
          </a:xfrm>
        </p:spPr>
        <p:txBody>
          <a:bodyPr/>
          <a:lstStyle/>
          <a:p>
            <a:r>
              <a:rPr lang="en-US" dirty="0" smtClean="0">
                <a:solidFill>
                  <a:schemeClr val="tx2">
                    <a:lumMod val="75000"/>
                    <a:lumOff val="25000"/>
                  </a:schemeClr>
                </a:solidFill>
              </a:rPr>
              <a:t>Step 1: Configure ESP8266</a:t>
            </a:r>
            <a:endParaRPr lang="en-US" dirty="0">
              <a:solidFill>
                <a:schemeClr val="tx2">
                  <a:lumMod val="75000"/>
                  <a:lumOff val="25000"/>
                </a:schemeClr>
              </a:solidFill>
            </a:endParaRPr>
          </a:p>
        </p:txBody>
      </p:sp>
      <p:sp>
        <p:nvSpPr>
          <p:cNvPr id="6" name="Text Placeholder 5"/>
          <p:cNvSpPr>
            <a:spLocks noGrp="1"/>
          </p:cNvSpPr>
          <p:nvPr>
            <p:ph type="body" sz="quarter" idx="16"/>
          </p:nvPr>
        </p:nvSpPr>
        <p:spPr/>
        <p:txBody>
          <a:bodyPr/>
          <a:lstStyle/>
          <a:p>
            <a:pPr lvl="0"/>
            <a:r>
              <a:rPr lang="en-US" sz="1000" dirty="0" smtClean="0">
                <a:solidFill>
                  <a:schemeClr val="tx1"/>
                </a:solidFill>
              </a:rPr>
              <a:t>Configure the ESP8266 to connect it to the nearest AP, if it fails then wait and try again. After a successful connection with AP, get the data and post the data to server’s address  via a HTTP request.</a:t>
            </a:r>
            <a:endParaRPr lang="en-US" sz="1000" dirty="0">
              <a:solidFill>
                <a:schemeClr val="tx1"/>
              </a:solidFill>
            </a:endParaRPr>
          </a:p>
        </p:txBody>
      </p:sp>
      <p:sp>
        <p:nvSpPr>
          <p:cNvPr id="7" name="Text Placeholder 6"/>
          <p:cNvSpPr>
            <a:spLocks noGrp="1"/>
          </p:cNvSpPr>
          <p:nvPr>
            <p:ph type="body" sz="quarter" idx="43"/>
          </p:nvPr>
        </p:nvSpPr>
        <p:spPr/>
        <p:txBody>
          <a:bodyPr/>
          <a:lstStyle/>
          <a:p>
            <a:pPr lvl="0"/>
            <a:r>
              <a:rPr lang="en-US" dirty="0">
                <a:ea typeface="FontAwesome"/>
                <a:sym typeface="FontAwesome"/>
              </a:rPr>
              <a:t> </a:t>
            </a:r>
            <a:endParaRPr lang="en-US" dirty="0"/>
          </a:p>
        </p:txBody>
      </p:sp>
      <p:sp>
        <p:nvSpPr>
          <p:cNvPr id="8" name="Text Placeholder 7"/>
          <p:cNvSpPr>
            <a:spLocks noGrp="1"/>
          </p:cNvSpPr>
          <p:nvPr>
            <p:ph type="body" sz="quarter" idx="44"/>
          </p:nvPr>
        </p:nvSpPr>
        <p:spPr/>
        <p:txBody>
          <a:bodyPr/>
          <a:lstStyle/>
          <a:p>
            <a:r>
              <a:rPr lang="en-US" dirty="0" smtClean="0">
                <a:solidFill>
                  <a:schemeClr val="tx2">
                    <a:lumMod val="75000"/>
                    <a:lumOff val="25000"/>
                  </a:schemeClr>
                </a:solidFill>
              </a:rPr>
              <a:t>Step 2: Configure Server</a:t>
            </a:r>
            <a:endParaRPr lang="en-US" dirty="0">
              <a:solidFill>
                <a:schemeClr val="tx2">
                  <a:lumMod val="75000"/>
                  <a:lumOff val="25000"/>
                </a:schemeClr>
              </a:solidFill>
            </a:endParaRPr>
          </a:p>
        </p:txBody>
      </p:sp>
      <p:sp>
        <p:nvSpPr>
          <p:cNvPr id="9" name="Text Placeholder 8"/>
          <p:cNvSpPr>
            <a:spLocks noGrp="1"/>
          </p:cNvSpPr>
          <p:nvPr>
            <p:ph type="body" sz="quarter" idx="45"/>
          </p:nvPr>
        </p:nvSpPr>
        <p:spPr>
          <a:xfrm>
            <a:off x="1354139" y="2864124"/>
            <a:ext cx="3090861" cy="831242"/>
          </a:xfrm>
        </p:spPr>
        <p:txBody>
          <a:bodyPr/>
          <a:lstStyle/>
          <a:p>
            <a:pPr lvl="0"/>
            <a:r>
              <a:rPr lang="en-US" sz="1000" dirty="0" smtClean="0">
                <a:solidFill>
                  <a:schemeClr val="tx1"/>
                </a:solidFill>
              </a:rPr>
              <a:t>Configure a server that can receive the data sent from from the ESP, I used an APACHE server and MARIA DB to collect the data. Data collected is time-stamped, this can be used for analysis and estimate the condition of the sensor</a:t>
            </a:r>
            <a:endParaRPr lang="en-US" sz="1000" dirty="0">
              <a:solidFill>
                <a:schemeClr val="tx1"/>
              </a:solidFill>
            </a:endParaRPr>
          </a:p>
        </p:txBody>
      </p:sp>
      <p:sp>
        <p:nvSpPr>
          <p:cNvPr id="10" name="Text Placeholder 9"/>
          <p:cNvSpPr>
            <a:spLocks noGrp="1"/>
          </p:cNvSpPr>
          <p:nvPr>
            <p:ph type="body" sz="quarter" idx="49"/>
          </p:nvPr>
        </p:nvSpPr>
        <p:spPr/>
        <p:txBody>
          <a:bodyPr/>
          <a:lstStyle/>
          <a:p>
            <a:pPr lvl="0"/>
            <a:r>
              <a:rPr lang="en-US" dirty="0">
                <a:ea typeface="FontAwesome"/>
                <a:sym typeface="FontAwesome"/>
              </a:rPr>
              <a:t></a:t>
            </a:r>
            <a:endParaRPr lang="en-US" dirty="0"/>
          </a:p>
        </p:txBody>
      </p:sp>
      <p:sp>
        <p:nvSpPr>
          <p:cNvPr id="11" name="Text Placeholder 10"/>
          <p:cNvSpPr>
            <a:spLocks noGrp="1"/>
          </p:cNvSpPr>
          <p:nvPr>
            <p:ph type="body" sz="quarter" idx="50"/>
          </p:nvPr>
        </p:nvSpPr>
        <p:spPr>
          <a:xfrm>
            <a:off x="1354138" y="3887952"/>
            <a:ext cx="3090862" cy="366790"/>
          </a:xfrm>
        </p:spPr>
        <p:txBody>
          <a:bodyPr/>
          <a:lstStyle/>
          <a:p>
            <a:r>
              <a:rPr lang="en-US" dirty="0" smtClean="0">
                <a:solidFill>
                  <a:schemeClr val="tx2">
                    <a:lumMod val="75000"/>
                    <a:lumOff val="25000"/>
                  </a:schemeClr>
                </a:solidFill>
              </a:rPr>
              <a:t>Step 3: Display Result</a:t>
            </a:r>
            <a:endParaRPr lang="en-US" dirty="0">
              <a:solidFill>
                <a:schemeClr val="tx2">
                  <a:lumMod val="75000"/>
                  <a:lumOff val="25000"/>
                </a:schemeClr>
              </a:solidFill>
            </a:endParaRPr>
          </a:p>
        </p:txBody>
      </p:sp>
      <p:sp>
        <p:nvSpPr>
          <p:cNvPr id="12" name="Text Placeholder 11"/>
          <p:cNvSpPr>
            <a:spLocks noGrp="1"/>
          </p:cNvSpPr>
          <p:nvPr>
            <p:ph type="body" sz="quarter" idx="51"/>
          </p:nvPr>
        </p:nvSpPr>
        <p:spPr>
          <a:xfrm>
            <a:off x="1354139" y="4228580"/>
            <a:ext cx="3090861" cy="649977"/>
          </a:xfrm>
        </p:spPr>
        <p:txBody>
          <a:bodyPr/>
          <a:lstStyle/>
          <a:p>
            <a:pPr lvl="0"/>
            <a:r>
              <a:rPr lang="en-US" sz="1000" dirty="0" smtClean="0">
                <a:solidFill>
                  <a:schemeClr val="tx1"/>
                </a:solidFill>
              </a:rPr>
              <a:t>Based on the data acquired show the current fill level and percentage of bin filled, height of the bin and other parameters.</a:t>
            </a:r>
            <a:endParaRPr lang="en-US" sz="1000" dirty="0">
              <a:solidFill>
                <a:schemeClr val="tx1"/>
              </a:solidFill>
            </a:endParaRPr>
          </a:p>
        </p:txBody>
      </p:sp>
      <p:grpSp>
        <p:nvGrpSpPr>
          <p:cNvPr id="13" name="Group 12"/>
          <p:cNvGrpSpPr/>
          <p:nvPr/>
        </p:nvGrpSpPr>
        <p:grpSpPr>
          <a:xfrm>
            <a:off x="4683342" y="1301764"/>
            <a:ext cx="4054010" cy="3795568"/>
            <a:chOff x="3049607" y="-634436"/>
            <a:chExt cx="8484126" cy="7943267"/>
          </a:xfrm>
        </p:grpSpPr>
        <p:sp>
          <p:nvSpPr>
            <p:cNvPr id="14" name="Freeform 4"/>
            <p:cNvSpPr>
              <a:spLocks/>
            </p:cNvSpPr>
            <p:nvPr/>
          </p:nvSpPr>
          <p:spPr bwMode="gray">
            <a:xfrm>
              <a:off x="3055316" y="1788111"/>
              <a:ext cx="3086295" cy="4165822"/>
            </a:xfrm>
            <a:custGeom>
              <a:avLst/>
              <a:gdLst>
                <a:gd name="T0" fmla="*/ 1233 w 1233"/>
                <a:gd name="T1" fmla="*/ 343 h 1764"/>
                <a:gd name="T2" fmla="*/ 413 w 1233"/>
                <a:gd name="T3" fmla="*/ 1764 h 1764"/>
                <a:gd name="T4" fmla="*/ 0 w 1233"/>
                <a:gd name="T5" fmla="*/ 1226 h 1764"/>
                <a:gd name="T6" fmla="*/ 6 w 1233"/>
                <a:gd name="T7" fmla="*/ 1098 h 1764"/>
                <a:gd name="T8" fmla="*/ 638 w 1233"/>
                <a:gd name="T9" fmla="*/ 0 h 1764"/>
                <a:gd name="T10" fmla="*/ 1233 w 1233"/>
                <a:gd name="T11" fmla="*/ 343 h 1764"/>
                <a:gd name="T12" fmla="*/ 1233 w 1233"/>
                <a:gd name="T13" fmla="*/ 343 h 1764"/>
              </a:gdLst>
              <a:ahLst/>
              <a:cxnLst>
                <a:cxn ang="0">
                  <a:pos x="T0" y="T1"/>
                </a:cxn>
                <a:cxn ang="0">
                  <a:pos x="T2" y="T3"/>
                </a:cxn>
                <a:cxn ang="0">
                  <a:pos x="T4" y="T5"/>
                </a:cxn>
                <a:cxn ang="0">
                  <a:pos x="T6" y="T7"/>
                </a:cxn>
                <a:cxn ang="0">
                  <a:pos x="T8" y="T9"/>
                </a:cxn>
                <a:cxn ang="0">
                  <a:pos x="T10" y="T11"/>
                </a:cxn>
                <a:cxn ang="0">
                  <a:pos x="T12" y="T13"/>
                </a:cxn>
              </a:cxnLst>
              <a:rect l="0" t="0" r="r" b="b"/>
              <a:pathLst>
                <a:path w="1233" h="1764">
                  <a:moveTo>
                    <a:pt x="1233" y="343"/>
                  </a:moveTo>
                  <a:lnTo>
                    <a:pt x="413" y="1764"/>
                  </a:lnTo>
                  <a:lnTo>
                    <a:pt x="0" y="1226"/>
                  </a:lnTo>
                  <a:lnTo>
                    <a:pt x="6" y="1098"/>
                  </a:lnTo>
                  <a:lnTo>
                    <a:pt x="638" y="0"/>
                  </a:lnTo>
                  <a:lnTo>
                    <a:pt x="1233" y="343"/>
                  </a:lnTo>
                  <a:lnTo>
                    <a:pt x="1233" y="343"/>
                  </a:lnTo>
                  <a:close/>
                </a:path>
              </a:pathLst>
            </a:custGeom>
            <a:solidFill>
              <a:schemeClr val="accent2">
                <a:lumMod val="75000"/>
              </a:schemeClr>
            </a:solidFill>
            <a:ln>
              <a:noFill/>
            </a:ln>
            <a:extLst/>
          </p:spPr>
          <p:txBody>
            <a:bodyPr/>
            <a:lstStyle/>
            <a:p>
              <a:endParaRPr lang="id-ID" sz="2500">
                <a:latin typeface="Lato Light"/>
                <a:cs typeface="Lato Light"/>
              </a:endParaRPr>
            </a:p>
          </p:txBody>
        </p:sp>
        <p:sp>
          <p:nvSpPr>
            <p:cNvPr id="15" name="Freeform 5"/>
            <p:cNvSpPr>
              <a:spLocks/>
            </p:cNvSpPr>
            <p:nvPr/>
          </p:nvSpPr>
          <p:spPr bwMode="gray">
            <a:xfrm rot="7200000">
              <a:off x="6693212" y="-626608"/>
              <a:ext cx="2910325" cy="4416247"/>
            </a:xfrm>
            <a:custGeom>
              <a:avLst/>
              <a:gdLst>
                <a:gd name="T0" fmla="*/ 1233 w 1233"/>
                <a:gd name="T1" fmla="*/ 343 h 1764"/>
                <a:gd name="T2" fmla="*/ 413 w 1233"/>
                <a:gd name="T3" fmla="*/ 1764 h 1764"/>
                <a:gd name="T4" fmla="*/ 0 w 1233"/>
                <a:gd name="T5" fmla="*/ 1226 h 1764"/>
                <a:gd name="T6" fmla="*/ 6 w 1233"/>
                <a:gd name="T7" fmla="*/ 1098 h 1764"/>
                <a:gd name="T8" fmla="*/ 638 w 1233"/>
                <a:gd name="T9" fmla="*/ 0 h 1764"/>
                <a:gd name="T10" fmla="*/ 1233 w 1233"/>
                <a:gd name="T11" fmla="*/ 343 h 1764"/>
                <a:gd name="T12" fmla="*/ 1233 w 1233"/>
                <a:gd name="T13" fmla="*/ 343 h 1764"/>
              </a:gdLst>
              <a:ahLst/>
              <a:cxnLst>
                <a:cxn ang="0">
                  <a:pos x="T0" y="T1"/>
                </a:cxn>
                <a:cxn ang="0">
                  <a:pos x="T2" y="T3"/>
                </a:cxn>
                <a:cxn ang="0">
                  <a:pos x="T4" y="T5"/>
                </a:cxn>
                <a:cxn ang="0">
                  <a:pos x="T6" y="T7"/>
                </a:cxn>
                <a:cxn ang="0">
                  <a:pos x="T8" y="T9"/>
                </a:cxn>
                <a:cxn ang="0">
                  <a:pos x="T10" y="T11"/>
                </a:cxn>
                <a:cxn ang="0">
                  <a:pos x="T12" y="T13"/>
                </a:cxn>
              </a:cxnLst>
              <a:rect l="0" t="0" r="r" b="b"/>
              <a:pathLst>
                <a:path w="1233" h="1764">
                  <a:moveTo>
                    <a:pt x="1233" y="343"/>
                  </a:moveTo>
                  <a:lnTo>
                    <a:pt x="413" y="1764"/>
                  </a:lnTo>
                  <a:lnTo>
                    <a:pt x="0" y="1226"/>
                  </a:lnTo>
                  <a:lnTo>
                    <a:pt x="6" y="1098"/>
                  </a:lnTo>
                  <a:lnTo>
                    <a:pt x="638" y="0"/>
                  </a:lnTo>
                  <a:lnTo>
                    <a:pt x="1233" y="343"/>
                  </a:lnTo>
                  <a:lnTo>
                    <a:pt x="1233" y="343"/>
                  </a:lnTo>
                  <a:close/>
                </a:path>
              </a:pathLst>
            </a:custGeom>
            <a:solidFill>
              <a:schemeClr val="accent4">
                <a:lumMod val="75000"/>
              </a:schemeClr>
            </a:solidFill>
            <a:ln>
              <a:noFill/>
            </a:ln>
            <a:extLst/>
          </p:spPr>
          <p:txBody>
            <a:bodyPr/>
            <a:lstStyle/>
            <a:p>
              <a:endParaRPr lang="id-ID" sz="2500">
                <a:latin typeface="Lato Light"/>
                <a:cs typeface="Lato Light"/>
              </a:endParaRPr>
            </a:p>
          </p:txBody>
        </p:sp>
        <p:grpSp>
          <p:nvGrpSpPr>
            <p:cNvPr id="16" name="Group 6"/>
            <p:cNvGrpSpPr>
              <a:grpSpLocks/>
            </p:cNvGrpSpPr>
            <p:nvPr/>
          </p:nvGrpSpPr>
          <p:grpSpPr bwMode="auto">
            <a:xfrm>
              <a:off x="3261742" y="-634436"/>
              <a:ext cx="5008459" cy="4406096"/>
              <a:chOff x="1712" y="1389"/>
              <a:chExt cx="1480" cy="1302"/>
            </a:xfrm>
            <a:solidFill>
              <a:schemeClr val="accent1"/>
            </a:solidFill>
          </p:grpSpPr>
          <p:sp>
            <p:nvSpPr>
              <p:cNvPr id="29" name="AutoShape 7"/>
              <p:cNvSpPr>
                <a:spLocks noChangeArrowheads="1"/>
              </p:cNvSpPr>
              <p:nvPr/>
            </p:nvSpPr>
            <p:spPr bwMode="gray">
              <a:xfrm rot="12600000">
                <a:off x="1712" y="2311"/>
                <a:ext cx="908" cy="380"/>
              </a:xfrm>
              <a:prstGeom prst="triangle">
                <a:avLst>
                  <a:gd name="adj" fmla="val 50000"/>
                </a:avLst>
              </a:prstGeom>
              <a:solidFill>
                <a:schemeClr val="accent4"/>
              </a:solidFill>
              <a:ln>
                <a:noFill/>
              </a:ln>
              <a:effectLst/>
              <a:extLst>
                <a:ext uri="{91240B29-F687-4f45-9708-019B960494DF}">
                  <a14:hiddenLine xmlns="" xmlns:a14="http://schemas.microsoft.com/office/drawing/2010/main" w="9525" algn="ctr">
                    <a:solidFill>
                      <a:schemeClr val="tx1"/>
                    </a:solidFill>
                    <a:miter lim="800000"/>
                    <a:headEnd/>
                    <a:tailEnd/>
                  </a14:hiddenLine>
                </a:ext>
                <a:ext uri="{AF507438-7753-43e0-B8FC-AC1667EBCBE1}">
                  <a14:hiddenEffects xmln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id-ID" sz="2500">
                  <a:latin typeface="Lato Light"/>
                  <a:cs typeface="Lato Light"/>
                </a:endParaRPr>
              </a:p>
            </p:txBody>
          </p:sp>
          <p:sp>
            <p:nvSpPr>
              <p:cNvPr id="30" name="Freeform 8"/>
              <p:cNvSpPr>
                <a:spLocks/>
              </p:cNvSpPr>
              <p:nvPr/>
            </p:nvSpPr>
            <p:spPr bwMode="gray">
              <a:xfrm rot="7200000">
                <a:off x="1961" y="1810"/>
                <a:ext cx="948" cy="508"/>
              </a:xfrm>
              <a:custGeom>
                <a:avLst/>
                <a:gdLst>
                  <a:gd name="T0" fmla="*/ 750 w 750"/>
                  <a:gd name="T1" fmla="*/ 0 h 378"/>
                  <a:gd name="T2" fmla="*/ 0 w 750"/>
                  <a:gd name="T3" fmla="*/ 0 h 378"/>
                  <a:gd name="T4" fmla="*/ 2 w 750"/>
                  <a:gd name="T5" fmla="*/ 194 h 378"/>
                  <a:gd name="T6" fmla="*/ 28 w 750"/>
                  <a:gd name="T7" fmla="*/ 378 h 378"/>
                  <a:gd name="T8" fmla="*/ 750 w 750"/>
                  <a:gd name="T9" fmla="*/ 378 h 378"/>
                  <a:gd name="T10" fmla="*/ 750 w 750"/>
                  <a:gd name="T11" fmla="*/ 0 h 378"/>
                  <a:gd name="T12" fmla="*/ 750 w 750"/>
                  <a:gd name="T13" fmla="*/ 0 h 378"/>
                </a:gdLst>
                <a:ahLst/>
                <a:cxnLst>
                  <a:cxn ang="0">
                    <a:pos x="T0" y="T1"/>
                  </a:cxn>
                  <a:cxn ang="0">
                    <a:pos x="T2" y="T3"/>
                  </a:cxn>
                  <a:cxn ang="0">
                    <a:pos x="T4" y="T5"/>
                  </a:cxn>
                  <a:cxn ang="0">
                    <a:pos x="T6" y="T7"/>
                  </a:cxn>
                  <a:cxn ang="0">
                    <a:pos x="T8" y="T9"/>
                  </a:cxn>
                  <a:cxn ang="0">
                    <a:pos x="T10" y="T11"/>
                  </a:cxn>
                  <a:cxn ang="0">
                    <a:pos x="T12" y="T13"/>
                  </a:cxn>
                </a:cxnLst>
                <a:rect l="0" t="0" r="r" b="b"/>
                <a:pathLst>
                  <a:path w="750" h="378">
                    <a:moveTo>
                      <a:pt x="750" y="0"/>
                    </a:moveTo>
                    <a:lnTo>
                      <a:pt x="0" y="0"/>
                    </a:lnTo>
                    <a:lnTo>
                      <a:pt x="2" y="194"/>
                    </a:lnTo>
                    <a:lnTo>
                      <a:pt x="28" y="378"/>
                    </a:lnTo>
                    <a:lnTo>
                      <a:pt x="750" y="378"/>
                    </a:lnTo>
                    <a:lnTo>
                      <a:pt x="750" y="0"/>
                    </a:lnTo>
                    <a:lnTo>
                      <a:pt x="750" y="0"/>
                    </a:lnTo>
                    <a:close/>
                  </a:path>
                </a:pathLst>
              </a:custGeom>
              <a:solidFill>
                <a:schemeClr val="accent4"/>
              </a:solidFill>
              <a:ln>
                <a:noFill/>
              </a:ln>
              <a:extLst>
                <a:ext uri="{91240B29-F687-4f45-9708-019B960494DF}">
                  <a14:hiddenLine xmlns="" xmlns:a14="http://schemas.microsoft.com/office/drawing/2010/main" w="0">
                    <a:solidFill>
                      <a:srgbClr val="ABABAB"/>
                    </a:solidFill>
                    <a:prstDash val="solid"/>
                    <a:round/>
                    <a:headEnd/>
                    <a:tailEnd/>
                  </a14:hiddenLine>
                </a:ext>
              </a:extLst>
            </p:spPr>
            <p:txBody>
              <a:bodyPr/>
              <a:lstStyle/>
              <a:p>
                <a:endParaRPr lang="id-ID" sz="2500">
                  <a:latin typeface="Lato Light"/>
                  <a:cs typeface="Lato Light"/>
                </a:endParaRPr>
              </a:p>
            </p:txBody>
          </p:sp>
          <p:sp>
            <p:nvSpPr>
              <p:cNvPr id="31" name="Freeform 9"/>
              <p:cNvSpPr>
                <a:spLocks/>
              </p:cNvSpPr>
              <p:nvPr/>
            </p:nvSpPr>
            <p:spPr bwMode="gray">
              <a:xfrm rot="7200000">
                <a:off x="2637" y="1226"/>
                <a:ext cx="392" cy="718"/>
              </a:xfrm>
              <a:custGeom>
                <a:avLst/>
                <a:gdLst>
                  <a:gd name="T0" fmla="*/ 495 w 495"/>
                  <a:gd name="T1" fmla="*/ 285 h 971"/>
                  <a:gd name="T2" fmla="*/ 495 w 495"/>
                  <a:gd name="T3" fmla="*/ 971 h 971"/>
                  <a:gd name="T4" fmla="*/ 462 w 495"/>
                  <a:gd name="T5" fmla="*/ 964 h 971"/>
                  <a:gd name="T6" fmla="*/ 430 w 495"/>
                  <a:gd name="T7" fmla="*/ 953 h 971"/>
                  <a:gd name="T8" fmla="*/ 401 w 495"/>
                  <a:gd name="T9" fmla="*/ 931 h 971"/>
                  <a:gd name="T10" fmla="*/ 372 w 495"/>
                  <a:gd name="T11" fmla="*/ 898 h 971"/>
                  <a:gd name="T12" fmla="*/ 339 w 495"/>
                  <a:gd name="T13" fmla="*/ 855 h 971"/>
                  <a:gd name="T14" fmla="*/ 306 w 495"/>
                  <a:gd name="T15" fmla="*/ 801 h 971"/>
                  <a:gd name="T16" fmla="*/ 270 w 495"/>
                  <a:gd name="T17" fmla="*/ 732 h 971"/>
                  <a:gd name="T18" fmla="*/ 227 w 495"/>
                  <a:gd name="T19" fmla="*/ 648 h 971"/>
                  <a:gd name="T20" fmla="*/ 183 w 495"/>
                  <a:gd name="T21" fmla="*/ 554 h 971"/>
                  <a:gd name="T22" fmla="*/ 129 w 495"/>
                  <a:gd name="T23" fmla="*/ 438 h 971"/>
                  <a:gd name="T24" fmla="*/ 96 w 495"/>
                  <a:gd name="T25" fmla="*/ 369 h 971"/>
                  <a:gd name="T26" fmla="*/ 29 w 495"/>
                  <a:gd name="T27" fmla="*/ 211 h 971"/>
                  <a:gd name="T28" fmla="*/ 2 w 495"/>
                  <a:gd name="T29" fmla="*/ 127 h 971"/>
                  <a:gd name="T30" fmla="*/ 0 w 495"/>
                  <a:gd name="T31" fmla="*/ 60 h 971"/>
                  <a:gd name="T32" fmla="*/ 15 w 495"/>
                  <a:gd name="T33" fmla="*/ 0 h 971"/>
                  <a:gd name="T34" fmla="*/ 15 w 495"/>
                  <a:gd name="T35" fmla="*/ 43 h 971"/>
                  <a:gd name="T36" fmla="*/ 15 w 495"/>
                  <a:gd name="T37" fmla="*/ 72 h 971"/>
                  <a:gd name="T38" fmla="*/ 15 w 495"/>
                  <a:gd name="T39" fmla="*/ 99 h 971"/>
                  <a:gd name="T40" fmla="*/ 18 w 495"/>
                  <a:gd name="T41" fmla="*/ 126 h 971"/>
                  <a:gd name="T42" fmla="*/ 29 w 495"/>
                  <a:gd name="T43" fmla="*/ 162 h 971"/>
                  <a:gd name="T44" fmla="*/ 53 w 495"/>
                  <a:gd name="T45" fmla="*/ 198 h 971"/>
                  <a:gd name="T46" fmla="*/ 85 w 495"/>
                  <a:gd name="T47" fmla="*/ 231 h 971"/>
                  <a:gd name="T48" fmla="*/ 125 w 495"/>
                  <a:gd name="T49" fmla="*/ 260 h 971"/>
                  <a:gd name="T50" fmla="*/ 180 w 495"/>
                  <a:gd name="T51" fmla="*/ 278 h 971"/>
                  <a:gd name="T52" fmla="*/ 245 w 495"/>
                  <a:gd name="T53" fmla="*/ 282 h 971"/>
                  <a:gd name="T54" fmla="*/ 495 w 495"/>
                  <a:gd name="T55" fmla="*/ 285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5" h="971">
                    <a:moveTo>
                      <a:pt x="495" y="285"/>
                    </a:moveTo>
                    <a:lnTo>
                      <a:pt x="495" y="971"/>
                    </a:lnTo>
                    <a:lnTo>
                      <a:pt x="462" y="964"/>
                    </a:lnTo>
                    <a:lnTo>
                      <a:pt x="430" y="953"/>
                    </a:lnTo>
                    <a:lnTo>
                      <a:pt x="401" y="931"/>
                    </a:lnTo>
                    <a:lnTo>
                      <a:pt x="372" y="898"/>
                    </a:lnTo>
                    <a:lnTo>
                      <a:pt x="339" y="855"/>
                    </a:lnTo>
                    <a:lnTo>
                      <a:pt x="306" y="801"/>
                    </a:lnTo>
                    <a:lnTo>
                      <a:pt x="270" y="732"/>
                    </a:lnTo>
                    <a:lnTo>
                      <a:pt x="227" y="648"/>
                    </a:lnTo>
                    <a:lnTo>
                      <a:pt x="183" y="554"/>
                    </a:lnTo>
                    <a:lnTo>
                      <a:pt x="129" y="438"/>
                    </a:lnTo>
                    <a:lnTo>
                      <a:pt x="96" y="369"/>
                    </a:lnTo>
                    <a:lnTo>
                      <a:pt x="29" y="211"/>
                    </a:lnTo>
                    <a:lnTo>
                      <a:pt x="2" y="127"/>
                    </a:lnTo>
                    <a:lnTo>
                      <a:pt x="0" y="60"/>
                    </a:lnTo>
                    <a:lnTo>
                      <a:pt x="15" y="0"/>
                    </a:lnTo>
                    <a:lnTo>
                      <a:pt x="15" y="43"/>
                    </a:lnTo>
                    <a:lnTo>
                      <a:pt x="15" y="72"/>
                    </a:lnTo>
                    <a:lnTo>
                      <a:pt x="15" y="99"/>
                    </a:lnTo>
                    <a:lnTo>
                      <a:pt x="18" y="126"/>
                    </a:lnTo>
                    <a:lnTo>
                      <a:pt x="29" y="162"/>
                    </a:lnTo>
                    <a:lnTo>
                      <a:pt x="53" y="198"/>
                    </a:lnTo>
                    <a:lnTo>
                      <a:pt x="85" y="231"/>
                    </a:lnTo>
                    <a:lnTo>
                      <a:pt x="125" y="260"/>
                    </a:lnTo>
                    <a:lnTo>
                      <a:pt x="180" y="278"/>
                    </a:lnTo>
                    <a:lnTo>
                      <a:pt x="245" y="282"/>
                    </a:lnTo>
                    <a:lnTo>
                      <a:pt x="495" y="285"/>
                    </a:lnTo>
                    <a:close/>
                  </a:path>
                </a:pathLst>
              </a:custGeom>
              <a:solidFill>
                <a:schemeClr val="accent4"/>
              </a:solidFill>
              <a:ln>
                <a:noFill/>
              </a:ln>
              <a:extLst>
                <a:ext uri="{91240B29-F687-4f45-9708-019B960494DF}">
                  <a14:hiddenLine xmlns="" xmlns:a14="http://schemas.microsoft.com/office/drawing/2010/main" w="0">
                    <a:solidFill>
                      <a:srgbClr val="ABABAB"/>
                    </a:solidFill>
                    <a:prstDash val="solid"/>
                    <a:round/>
                    <a:headEnd/>
                    <a:tailEnd/>
                  </a14:hiddenLine>
                </a:ext>
              </a:extLst>
            </p:spPr>
            <p:txBody>
              <a:bodyPr/>
              <a:lstStyle/>
              <a:p>
                <a:endParaRPr lang="id-ID" sz="2500">
                  <a:latin typeface="Lato Light"/>
                  <a:cs typeface="Lato Light"/>
                </a:endParaRPr>
              </a:p>
            </p:txBody>
          </p:sp>
        </p:grpSp>
        <p:sp>
          <p:nvSpPr>
            <p:cNvPr id="17" name="Freeform 16"/>
            <p:cNvSpPr>
              <a:spLocks/>
            </p:cNvSpPr>
            <p:nvPr/>
          </p:nvSpPr>
          <p:spPr bwMode="gray">
            <a:xfrm rot="14400000">
              <a:off x="6936870" y="3394493"/>
              <a:ext cx="2910325" cy="4416247"/>
            </a:xfrm>
            <a:custGeom>
              <a:avLst/>
              <a:gdLst>
                <a:gd name="T0" fmla="*/ 1233 w 1233"/>
                <a:gd name="T1" fmla="*/ 343 h 1764"/>
                <a:gd name="T2" fmla="*/ 413 w 1233"/>
                <a:gd name="T3" fmla="*/ 1764 h 1764"/>
                <a:gd name="T4" fmla="*/ 0 w 1233"/>
                <a:gd name="T5" fmla="*/ 1226 h 1764"/>
                <a:gd name="T6" fmla="*/ 6 w 1233"/>
                <a:gd name="T7" fmla="*/ 1098 h 1764"/>
                <a:gd name="T8" fmla="*/ 638 w 1233"/>
                <a:gd name="T9" fmla="*/ 0 h 1764"/>
                <a:gd name="T10" fmla="*/ 1233 w 1233"/>
                <a:gd name="T11" fmla="*/ 343 h 1764"/>
                <a:gd name="T12" fmla="*/ 1233 w 1233"/>
                <a:gd name="T13" fmla="*/ 343 h 1764"/>
              </a:gdLst>
              <a:ahLst/>
              <a:cxnLst>
                <a:cxn ang="0">
                  <a:pos x="T0" y="T1"/>
                </a:cxn>
                <a:cxn ang="0">
                  <a:pos x="T2" y="T3"/>
                </a:cxn>
                <a:cxn ang="0">
                  <a:pos x="T4" y="T5"/>
                </a:cxn>
                <a:cxn ang="0">
                  <a:pos x="T6" y="T7"/>
                </a:cxn>
                <a:cxn ang="0">
                  <a:pos x="T8" y="T9"/>
                </a:cxn>
                <a:cxn ang="0">
                  <a:pos x="T10" y="T11"/>
                </a:cxn>
                <a:cxn ang="0">
                  <a:pos x="T12" y="T13"/>
                </a:cxn>
              </a:cxnLst>
              <a:rect l="0" t="0" r="r" b="b"/>
              <a:pathLst>
                <a:path w="1233" h="1764">
                  <a:moveTo>
                    <a:pt x="1233" y="343"/>
                  </a:moveTo>
                  <a:lnTo>
                    <a:pt x="413" y="1764"/>
                  </a:lnTo>
                  <a:lnTo>
                    <a:pt x="0" y="1226"/>
                  </a:lnTo>
                  <a:lnTo>
                    <a:pt x="6" y="1098"/>
                  </a:lnTo>
                  <a:lnTo>
                    <a:pt x="638" y="0"/>
                  </a:lnTo>
                  <a:lnTo>
                    <a:pt x="1233" y="343"/>
                  </a:lnTo>
                  <a:lnTo>
                    <a:pt x="1233" y="343"/>
                  </a:lnTo>
                  <a:close/>
                </a:path>
              </a:pathLst>
            </a:custGeom>
            <a:solidFill>
              <a:schemeClr val="accent3">
                <a:lumMod val="75000"/>
              </a:schemeClr>
            </a:solidFill>
            <a:ln>
              <a:noFill/>
            </a:ln>
            <a:extLst/>
          </p:spPr>
          <p:txBody>
            <a:bodyPr/>
            <a:lstStyle/>
            <a:p>
              <a:endParaRPr lang="id-ID" sz="2500">
                <a:latin typeface="Lato Light"/>
                <a:cs typeface="Lato Light"/>
              </a:endParaRPr>
            </a:p>
          </p:txBody>
        </p:sp>
        <p:grpSp>
          <p:nvGrpSpPr>
            <p:cNvPr id="18" name="Group 17"/>
            <p:cNvGrpSpPr>
              <a:grpSpLocks/>
            </p:cNvGrpSpPr>
            <p:nvPr/>
          </p:nvGrpSpPr>
          <p:grpSpPr bwMode="auto">
            <a:xfrm>
              <a:off x="7147944" y="1402789"/>
              <a:ext cx="4385789" cy="4673438"/>
              <a:chOff x="2854" y="1996"/>
              <a:chExt cx="1296" cy="1381"/>
            </a:xfrm>
            <a:solidFill>
              <a:schemeClr val="accent3"/>
            </a:solidFill>
          </p:grpSpPr>
          <p:sp>
            <p:nvSpPr>
              <p:cNvPr id="26" name="AutoShape 12"/>
              <p:cNvSpPr>
                <a:spLocks noChangeArrowheads="1"/>
              </p:cNvSpPr>
              <p:nvPr/>
            </p:nvSpPr>
            <p:spPr bwMode="gray">
              <a:xfrm rot="19800000">
                <a:off x="2854" y="1996"/>
                <a:ext cx="906" cy="380"/>
              </a:xfrm>
              <a:prstGeom prst="triangle">
                <a:avLst>
                  <a:gd name="adj" fmla="val 50000"/>
                </a:avLst>
              </a:prstGeom>
              <a:grpFill/>
              <a:ln>
                <a:noFill/>
              </a:ln>
              <a:effectLst/>
              <a:extLst>
                <a:ext uri="{91240B29-F687-4f45-9708-019B960494DF}">
                  <a14:hiddenLine xmlns="" xmlns:a14="http://schemas.microsoft.com/office/drawing/2010/main" w="9525" algn="ctr">
                    <a:solidFill>
                      <a:schemeClr val="tx1"/>
                    </a:solidFill>
                    <a:miter lim="800000"/>
                    <a:headEnd/>
                    <a:tailEnd/>
                  </a14:hiddenLine>
                </a:ext>
                <a:ext uri="{AF507438-7753-43e0-B8FC-AC1667EBCBE1}">
                  <a14:hiddenEffects xmln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id-ID" sz="2500">
                  <a:latin typeface="Lato Light"/>
                  <a:cs typeface="Lato Light"/>
                </a:endParaRPr>
              </a:p>
            </p:txBody>
          </p:sp>
          <p:sp>
            <p:nvSpPr>
              <p:cNvPr id="27" name="Freeform 13"/>
              <p:cNvSpPr>
                <a:spLocks/>
              </p:cNvSpPr>
              <p:nvPr/>
            </p:nvSpPr>
            <p:spPr bwMode="gray">
              <a:xfrm rot="14400000">
                <a:off x="3102" y="2371"/>
                <a:ext cx="948" cy="507"/>
              </a:xfrm>
              <a:custGeom>
                <a:avLst/>
                <a:gdLst>
                  <a:gd name="T0" fmla="*/ 750 w 750"/>
                  <a:gd name="T1" fmla="*/ 0 h 378"/>
                  <a:gd name="T2" fmla="*/ 0 w 750"/>
                  <a:gd name="T3" fmla="*/ 0 h 378"/>
                  <a:gd name="T4" fmla="*/ 2 w 750"/>
                  <a:gd name="T5" fmla="*/ 194 h 378"/>
                  <a:gd name="T6" fmla="*/ 28 w 750"/>
                  <a:gd name="T7" fmla="*/ 378 h 378"/>
                  <a:gd name="T8" fmla="*/ 750 w 750"/>
                  <a:gd name="T9" fmla="*/ 378 h 378"/>
                  <a:gd name="T10" fmla="*/ 750 w 750"/>
                  <a:gd name="T11" fmla="*/ 0 h 378"/>
                  <a:gd name="T12" fmla="*/ 750 w 750"/>
                  <a:gd name="T13" fmla="*/ 0 h 378"/>
                </a:gdLst>
                <a:ahLst/>
                <a:cxnLst>
                  <a:cxn ang="0">
                    <a:pos x="T0" y="T1"/>
                  </a:cxn>
                  <a:cxn ang="0">
                    <a:pos x="T2" y="T3"/>
                  </a:cxn>
                  <a:cxn ang="0">
                    <a:pos x="T4" y="T5"/>
                  </a:cxn>
                  <a:cxn ang="0">
                    <a:pos x="T6" y="T7"/>
                  </a:cxn>
                  <a:cxn ang="0">
                    <a:pos x="T8" y="T9"/>
                  </a:cxn>
                  <a:cxn ang="0">
                    <a:pos x="T10" y="T11"/>
                  </a:cxn>
                  <a:cxn ang="0">
                    <a:pos x="T12" y="T13"/>
                  </a:cxn>
                </a:cxnLst>
                <a:rect l="0" t="0" r="r" b="b"/>
                <a:pathLst>
                  <a:path w="750" h="378">
                    <a:moveTo>
                      <a:pt x="750" y="0"/>
                    </a:moveTo>
                    <a:lnTo>
                      <a:pt x="0" y="0"/>
                    </a:lnTo>
                    <a:lnTo>
                      <a:pt x="2" y="194"/>
                    </a:lnTo>
                    <a:lnTo>
                      <a:pt x="28" y="378"/>
                    </a:lnTo>
                    <a:lnTo>
                      <a:pt x="750" y="378"/>
                    </a:lnTo>
                    <a:lnTo>
                      <a:pt x="750" y="0"/>
                    </a:lnTo>
                    <a:lnTo>
                      <a:pt x="750" y="0"/>
                    </a:lnTo>
                    <a:close/>
                  </a:path>
                </a:pathLst>
              </a:custGeom>
              <a:grpFill/>
              <a:ln>
                <a:noFill/>
              </a:ln>
              <a:extLst>
                <a:ext uri="{91240B29-F687-4f45-9708-019B960494DF}">
                  <a14:hiddenLine xmlns="" xmlns:a14="http://schemas.microsoft.com/office/drawing/2010/main" w="0">
                    <a:solidFill>
                      <a:srgbClr val="ABABAB"/>
                    </a:solidFill>
                    <a:prstDash val="solid"/>
                    <a:round/>
                    <a:headEnd/>
                    <a:tailEnd/>
                  </a14:hiddenLine>
                </a:ext>
              </a:extLst>
            </p:spPr>
            <p:txBody>
              <a:bodyPr/>
              <a:lstStyle/>
              <a:p>
                <a:endParaRPr lang="id-ID" sz="2500">
                  <a:latin typeface="Lato Light"/>
                  <a:cs typeface="Lato Light"/>
                </a:endParaRPr>
              </a:p>
            </p:txBody>
          </p:sp>
          <p:sp>
            <p:nvSpPr>
              <p:cNvPr id="28" name="Freeform 14"/>
              <p:cNvSpPr>
                <a:spLocks/>
              </p:cNvSpPr>
              <p:nvPr/>
            </p:nvSpPr>
            <p:spPr bwMode="gray">
              <a:xfrm rot="14400000">
                <a:off x="3618" y="2845"/>
                <a:ext cx="346" cy="718"/>
              </a:xfrm>
              <a:custGeom>
                <a:avLst/>
                <a:gdLst>
                  <a:gd name="T0" fmla="*/ 495 w 495"/>
                  <a:gd name="T1" fmla="*/ 285 h 971"/>
                  <a:gd name="T2" fmla="*/ 495 w 495"/>
                  <a:gd name="T3" fmla="*/ 971 h 971"/>
                  <a:gd name="T4" fmla="*/ 462 w 495"/>
                  <a:gd name="T5" fmla="*/ 964 h 971"/>
                  <a:gd name="T6" fmla="*/ 430 w 495"/>
                  <a:gd name="T7" fmla="*/ 953 h 971"/>
                  <a:gd name="T8" fmla="*/ 401 w 495"/>
                  <a:gd name="T9" fmla="*/ 931 h 971"/>
                  <a:gd name="T10" fmla="*/ 372 w 495"/>
                  <a:gd name="T11" fmla="*/ 898 h 971"/>
                  <a:gd name="T12" fmla="*/ 339 w 495"/>
                  <a:gd name="T13" fmla="*/ 855 h 971"/>
                  <a:gd name="T14" fmla="*/ 306 w 495"/>
                  <a:gd name="T15" fmla="*/ 801 h 971"/>
                  <a:gd name="T16" fmla="*/ 270 w 495"/>
                  <a:gd name="T17" fmla="*/ 732 h 971"/>
                  <a:gd name="T18" fmla="*/ 227 w 495"/>
                  <a:gd name="T19" fmla="*/ 648 h 971"/>
                  <a:gd name="T20" fmla="*/ 183 w 495"/>
                  <a:gd name="T21" fmla="*/ 554 h 971"/>
                  <a:gd name="T22" fmla="*/ 129 w 495"/>
                  <a:gd name="T23" fmla="*/ 438 h 971"/>
                  <a:gd name="T24" fmla="*/ 96 w 495"/>
                  <a:gd name="T25" fmla="*/ 369 h 971"/>
                  <a:gd name="T26" fmla="*/ 29 w 495"/>
                  <a:gd name="T27" fmla="*/ 211 h 971"/>
                  <a:gd name="T28" fmla="*/ 2 w 495"/>
                  <a:gd name="T29" fmla="*/ 127 h 971"/>
                  <a:gd name="T30" fmla="*/ 0 w 495"/>
                  <a:gd name="T31" fmla="*/ 60 h 971"/>
                  <a:gd name="T32" fmla="*/ 15 w 495"/>
                  <a:gd name="T33" fmla="*/ 0 h 971"/>
                  <a:gd name="T34" fmla="*/ 15 w 495"/>
                  <a:gd name="T35" fmla="*/ 43 h 971"/>
                  <a:gd name="T36" fmla="*/ 15 w 495"/>
                  <a:gd name="T37" fmla="*/ 72 h 971"/>
                  <a:gd name="T38" fmla="*/ 15 w 495"/>
                  <a:gd name="T39" fmla="*/ 99 h 971"/>
                  <a:gd name="T40" fmla="*/ 18 w 495"/>
                  <a:gd name="T41" fmla="*/ 126 h 971"/>
                  <a:gd name="T42" fmla="*/ 29 w 495"/>
                  <a:gd name="T43" fmla="*/ 162 h 971"/>
                  <a:gd name="T44" fmla="*/ 53 w 495"/>
                  <a:gd name="T45" fmla="*/ 198 h 971"/>
                  <a:gd name="T46" fmla="*/ 85 w 495"/>
                  <a:gd name="T47" fmla="*/ 231 h 971"/>
                  <a:gd name="T48" fmla="*/ 125 w 495"/>
                  <a:gd name="T49" fmla="*/ 260 h 971"/>
                  <a:gd name="T50" fmla="*/ 180 w 495"/>
                  <a:gd name="T51" fmla="*/ 278 h 971"/>
                  <a:gd name="T52" fmla="*/ 245 w 495"/>
                  <a:gd name="T53" fmla="*/ 282 h 971"/>
                  <a:gd name="T54" fmla="*/ 495 w 495"/>
                  <a:gd name="T55" fmla="*/ 285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5" h="971">
                    <a:moveTo>
                      <a:pt x="495" y="285"/>
                    </a:moveTo>
                    <a:lnTo>
                      <a:pt x="495" y="971"/>
                    </a:lnTo>
                    <a:lnTo>
                      <a:pt x="462" y="964"/>
                    </a:lnTo>
                    <a:lnTo>
                      <a:pt x="430" y="953"/>
                    </a:lnTo>
                    <a:lnTo>
                      <a:pt x="401" y="931"/>
                    </a:lnTo>
                    <a:lnTo>
                      <a:pt x="372" y="898"/>
                    </a:lnTo>
                    <a:lnTo>
                      <a:pt x="339" y="855"/>
                    </a:lnTo>
                    <a:lnTo>
                      <a:pt x="306" y="801"/>
                    </a:lnTo>
                    <a:lnTo>
                      <a:pt x="270" y="732"/>
                    </a:lnTo>
                    <a:lnTo>
                      <a:pt x="227" y="648"/>
                    </a:lnTo>
                    <a:lnTo>
                      <a:pt x="183" y="554"/>
                    </a:lnTo>
                    <a:lnTo>
                      <a:pt x="129" y="438"/>
                    </a:lnTo>
                    <a:lnTo>
                      <a:pt x="96" y="369"/>
                    </a:lnTo>
                    <a:lnTo>
                      <a:pt x="29" y="211"/>
                    </a:lnTo>
                    <a:lnTo>
                      <a:pt x="2" y="127"/>
                    </a:lnTo>
                    <a:lnTo>
                      <a:pt x="0" y="60"/>
                    </a:lnTo>
                    <a:lnTo>
                      <a:pt x="15" y="0"/>
                    </a:lnTo>
                    <a:lnTo>
                      <a:pt x="15" y="43"/>
                    </a:lnTo>
                    <a:lnTo>
                      <a:pt x="15" y="72"/>
                    </a:lnTo>
                    <a:lnTo>
                      <a:pt x="15" y="99"/>
                    </a:lnTo>
                    <a:lnTo>
                      <a:pt x="18" y="126"/>
                    </a:lnTo>
                    <a:lnTo>
                      <a:pt x="29" y="162"/>
                    </a:lnTo>
                    <a:lnTo>
                      <a:pt x="53" y="198"/>
                    </a:lnTo>
                    <a:lnTo>
                      <a:pt x="85" y="231"/>
                    </a:lnTo>
                    <a:lnTo>
                      <a:pt x="125" y="260"/>
                    </a:lnTo>
                    <a:lnTo>
                      <a:pt x="180" y="278"/>
                    </a:lnTo>
                    <a:lnTo>
                      <a:pt x="245" y="282"/>
                    </a:lnTo>
                    <a:lnTo>
                      <a:pt x="495" y="285"/>
                    </a:lnTo>
                    <a:close/>
                  </a:path>
                </a:pathLst>
              </a:custGeom>
              <a:grpFill/>
              <a:ln>
                <a:noFill/>
              </a:ln>
              <a:extLst>
                <a:ext uri="{91240B29-F687-4f45-9708-019B960494DF}">
                  <a14:hiddenLine xmlns="" xmlns:a14="http://schemas.microsoft.com/office/drawing/2010/main" w="0">
                    <a:solidFill>
                      <a:srgbClr val="3399FF"/>
                    </a:solidFill>
                    <a:prstDash val="solid"/>
                    <a:round/>
                    <a:headEnd/>
                    <a:tailEnd/>
                  </a14:hiddenLine>
                </a:ext>
              </a:extLst>
            </p:spPr>
            <p:txBody>
              <a:bodyPr/>
              <a:lstStyle/>
              <a:p>
                <a:endParaRPr lang="id-ID" sz="2500">
                  <a:latin typeface="Lato Light"/>
                  <a:cs typeface="Lato Light"/>
                </a:endParaRPr>
              </a:p>
            </p:txBody>
          </p:sp>
        </p:grpSp>
        <p:grpSp>
          <p:nvGrpSpPr>
            <p:cNvPr id="19" name="Group 15"/>
            <p:cNvGrpSpPr>
              <a:grpSpLocks/>
            </p:cNvGrpSpPr>
            <p:nvPr/>
          </p:nvGrpSpPr>
          <p:grpSpPr bwMode="auto">
            <a:xfrm>
              <a:off x="3049607" y="4334209"/>
              <a:ext cx="5316417" cy="2974622"/>
              <a:chOff x="1655" y="2837"/>
              <a:chExt cx="1571" cy="879"/>
            </a:xfrm>
            <a:solidFill>
              <a:schemeClr val="accent2"/>
            </a:solidFill>
          </p:grpSpPr>
          <p:sp>
            <p:nvSpPr>
              <p:cNvPr id="23" name="Freeform 16"/>
              <p:cNvSpPr>
                <a:spLocks/>
              </p:cNvSpPr>
              <p:nvPr/>
            </p:nvSpPr>
            <p:spPr bwMode="gray">
              <a:xfrm>
                <a:off x="1655" y="2837"/>
                <a:ext cx="366" cy="692"/>
              </a:xfrm>
              <a:custGeom>
                <a:avLst/>
                <a:gdLst>
                  <a:gd name="T0" fmla="*/ 495 w 495"/>
                  <a:gd name="T1" fmla="*/ 285 h 971"/>
                  <a:gd name="T2" fmla="*/ 495 w 495"/>
                  <a:gd name="T3" fmla="*/ 971 h 971"/>
                  <a:gd name="T4" fmla="*/ 462 w 495"/>
                  <a:gd name="T5" fmla="*/ 964 h 971"/>
                  <a:gd name="T6" fmla="*/ 430 w 495"/>
                  <a:gd name="T7" fmla="*/ 953 h 971"/>
                  <a:gd name="T8" fmla="*/ 401 w 495"/>
                  <a:gd name="T9" fmla="*/ 931 h 971"/>
                  <a:gd name="T10" fmla="*/ 372 w 495"/>
                  <a:gd name="T11" fmla="*/ 898 h 971"/>
                  <a:gd name="T12" fmla="*/ 339 w 495"/>
                  <a:gd name="T13" fmla="*/ 855 h 971"/>
                  <a:gd name="T14" fmla="*/ 306 w 495"/>
                  <a:gd name="T15" fmla="*/ 801 h 971"/>
                  <a:gd name="T16" fmla="*/ 270 w 495"/>
                  <a:gd name="T17" fmla="*/ 732 h 971"/>
                  <a:gd name="T18" fmla="*/ 227 w 495"/>
                  <a:gd name="T19" fmla="*/ 648 h 971"/>
                  <a:gd name="T20" fmla="*/ 183 w 495"/>
                  <a:gd name="T21" fmla="*/ 554 h 971"/>
                  <a:gd name="T22" fmla="*/ 129 w 495"/>
                  <a:gd name="T23" fmla="*/ 438 h 971"/>
                  <a:gd name="T24" fmla="*/ 96 w 495"/>
                  <a:gd name="T25" fmla="*/ 369 h 971"/>
                  <a:gd name="T26" fmla="*/ 29 w 495"/>
                  <a:gd name="T27" fmla="*/ 211 h 971"/>
                  <a:gd name="T28" fmla="*/ 2 w 495"/>
                  <a:gd name="T29" fmla="*/ 127 h 971"/>
                  <a:gd name="T30" fmla="*/ 0 w 495"/>
                  <a:gd name="T31" fmla="*/ 60 h 971"/>
                  <a:gd name="T32" fmla="*/ 15 w 495"/>
                  <a:gd name="T33" fmla="*/ 0 h 971"/>
                  <a:gd name="T34" fmla="*/ 15 w 495"/>
                  <a:gd name="T35" fmla="*/ 43 h 971"/>
                  <a:gd name="T36" fmla="*/ 15 w 495"/>
                  <a:gd name="T37" fmla="*/ 72 h 971"/>
                  <a:gd name="T38" fmla="*/ 15 w 495"/>
                  <a:gd name="T39" fmla="*/ 99 h 971"/>
                  <a:gd name="T40" fmla="*/ 18 w 495"/>
                  <a:gd name="T41" fmla="*/ 126 h 971"/>
                  <a:gd name="T42" fmla="*/ 29 w 495"/>
                  <a:gd name="T43" fmla="*/ 162 h 971"/>
                  <a:gd name="T44" fmla="*/ 53 w 495"/>
                  <a:gd name="T45" fmla="*/ 198 h 971"/>
                  <a:gd name="T46" fmla="*/ 85 w 495"/>
                  <a:gd name="T47" fmla="*/ 231 h 971"/>
                  <a:gd name="T48" fmla="*/ 125 w 495"/>
                  <a:gd name="T49" fmla="*/ 260 h 971"/>
                  <a:gd name="T50" fmla="*/ 180 w 495"/>
                  <a:gd name="T51" fmla="*/ 278 h 971"/>
                  <a:gd name="T52" fmla="*/ 245 w 495"/>
                  <a:gd name="T53" fmla="*/ 282 h 971"/>
                  <a:gd name="T54" fmla="*/ 495 w 495"/>
                  <a:gd name="T55" fmla="*/ 285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5" h="971">
                    <a:moveTo>
                      <a:pt x="495" y="285"/>
                    </a:moveTo>
                    <a:lnTo>
                      <a:pt x="495" y="971"/>
                    </a:lnTo>
                    <a:lnTo>
                      <a:pt x="462" y="964"/>
                    </a:lnTo>
                    <a:lnTo>
                      <a:pt x="430" y="953"/>
                    </a:lnTo>
                    <a:lnTo>
                      <a:pt x="401" y="931"/>
                    </a:lnTo>
                    <a:lnTo>
                      <a:pt x="372" y="898"/>
                    </a:lnTo>
                    <a:lnTo>
                      <a:pt x="339" y="855"/>
                    </a:lnTo>
                    <a:lnTo>
                      <a:pt x="306" y="801"/>
                    </a:lnTo>
                    <a:lnTo>
                      <a:pt x="270" y="732"/>
                    </a:lnTo>
                    <a:lnTo>
                      <a:pt x="227" y="648"/>
                    </a:lnTo>
                    <a:lnTo>
                      <a:pt x="183" y="554"/>
                    </a:lnTo>
                    <a:lnTo>
                      <a:pt x="129" y="438"/>
                    </a:lnTo>
                    <a:lnTo>
                      <a:pt x="96" y="369"/>
                    </a:lnTo>
                    <a:lnTo>
                      <a:pt x="29" y="211"/>
                    </a:lnTo>
                    <a:lnTo>
                      <a:pt x="2" y="127"/>
                    </a:lnTo>
                    <a:lnTo>
                      <a:pt x="0" y="60"/>
                    </a:lnTo>
                    <a:lnTo>
                      <a:pt x="15" y="0"/>
                    </a:lnTo>
                    <a:lnTo>
                      <a:pt x="15" y="43"/>
                    </a:lnTo>
                    <a:lnTo>
                      <a:pt x="15" y="72"/>
                    </a:lnTo>
                    <a:lnTo>
                      <a:pt x="15" y="99"/>
                    </a:lnTo>
                    <a:lnTo>
                      <a:pt x="18" y="126"/>
                    </a:lnTo>
                    <a:lnTo>
                      <a:pt x="29" y="162"/>
                    </a:lnTo>
                    <a:lnTo>
                      <a:pt x="53" y="198"/>
                    </a:lnTo>
                    <a:lnTo>
                      <a:pt x="85" y="231"/>
                    </a:lnTo>
                    <a:lnTo>
                      <a:pt x="125" y="260"/>
                    </a:lnTo>
                    <a:lnTo>
                      <a:pt x="180" y="278"/>
                    </a:lnTo>
                    <a:lnTo>
                      <a:pt x="245" y="282"/>
                    </a:lnTo>
                    <a:lnTo>
                      <a:pt x="495" y="285"/>
                    </a:lnTo>
                    <a:close/>
                  </a:path>
                </a:pathLst>
              </a:custGeom>
              <a:grpFill/>
              <a:ln>
                <a:noFill/>
              </a:ln>
              <a:extLst>
                <a:ext uri="{91240B29-F687-4f45-9708-019B960494DF}">
                  <a14:hiddenLine xmlns="" xmlns:a14="http://schemas.microsoft.com/office/drawing/2010/main" w="0">
                    <a:solidFill>
                      <a:srgbClr val="ABABAB"/>
                    </a:solidFill>
                    <a:prstDash val="solid"/>
                    <a:round/>
                    <a:headEnd/>
                    <a:tailEnd/>
                  </a14:hiddenLine>
                </a:ext>
              </a:extLst>
            </p:spPr>
            <p:txBody>
              <a:bodyPr/>
              <a:lstStyle/>
              <a:p>
                <a:endParaRPr lang="id-ID" sz="2500">
                  <a:latin typeface="Lato Light"/>
                  <a:cs typeface="Lato Light"/>
                </a:endParaRPr>
              </a:p>
            </p:txBody>
          </p:sp>
          <p:sp>
            <p:nvSpPr>
              <p:cNvPr id="24" name="AutoShape 17"/>
              <p:cNvSpPr>
                <a:spLocks noChangeArrowheads="1"/>
              </p:cNvSpPr>
              <p:nvPr/>
            </p:nvSpPr>
            <p:spPr bwMode="gray">
              <a:xfrm rot="5400000">
                <a:off x="2589" y="3078"/>
                <a:ext cx="872" cy="403"/>
              </a:xfrm>
              <a:prstGeom prst="triangle">
                <a:avLst>
                  <a:gd name="adj" fmla="val 50000"/>
                </a:avLst>
              </a:prstGeom>
              <a:grpFill/>
              <a:ln>
                <a:noFill/>
              </a:ln>
              <a:effectLst/>
              <a:extLst>
                <a:ext uri="{91240B29-F687-4f45-9708-019B960494DF}">
                  <a14:hiddenLine xmlns="" xmlns:a14="http://schemas.microsoft.com/office/drawing/2010/main" w="9525" algn="ctr">
                    <a:solidFill>
                      <a:schemeClr val="tx1"/>
                    </a:solidFill>
                    <a:miter lim="800000"/>
                    <a:headEnd/>
                    <a:tailEnd/>
                  </a14:hiddenLine>
                </a:ext>
                <a:ext uri="{AF507438-7753-43e0-B8FC-AC1667EBCBE1}">
                  <a14:hiddenEffects xmln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endParaRPr lang="id-ID" sz="2500">
                  <a:latin typeface="Lato Light"/>
                  <a:cs typeface="Lato Light"/>
                </a:endParaRPr>
              </a:p>
            </p:txBody>
          </p:sp>
          <p:sp>
            <p:nvSpPr>
              <p:cNvPr id="25" name="Freeform 18"/>
              <p:cNvSpPr>
                <a:spLocks/>
              </p:cNvSpPr>
              <p:nvPr/>
            </p:nvSpPr>
            <p:spPr bwMode="gray">
              <a:xfrm>
                <a:off x="1985" y="3040"/>
                <a:ext cx="1005" cy="489"/>
              </a:xfrm>
              <a:custGeom>
                <a:avLst/>
                <a:gdLst>
                  <a:gd name="T0" fmla="*/ 750 w 750"/>
                  <a:gd name="T1" fmla="*/ 0 h 378"/>
                  <a:gd name="T2" fmla="*/ 0 w 750"/>
                  <a:gd name="T3" fmla="*/ 0 h 378"/>
                  <a:gd name="T4" fmla="*/ 2 w 750"/>
                  <a:gd name="T5" fmla="*/ 194 h 378"/>
                  <a:gd name="T6" fmla="*/ 28 w 750"/>
                  <a:gd name="T7" fmla="*/ 378 h 378"/>
                  <a:gd name="T8" fmla="*/ 750 w 750"/>
                  <a:gd name="T9" fmla="*/ 378 h 378"/>
                  <a:gd name="T10" fmla="*/ 750 w 750"/>
                  <a:gd name="T11" fmla="*/ 0 h 378"/>
                  <a:gd name="T12" fmla="*/ 750 w 750"/>
                  <a:gd name="T13" fmla="*/ 0 h 378"/>
                </a:gdLst>
                <a:ahLst/>
                <a:cxnLst>
                  <a:cxn ang="0">
                    <a:pos x="T0" y="T1"/>
                  </a:cxn>
                  <a:cxn ang="0">
                    <a:pos x="T2" y="T3"/>
                  </a:cxn>
                  <a:cxn ang="0">
                    <a:pos x="T4" y="T5"/>
                  </a:cxn>
                  <a:cxn ang="0">
                    <a:pos x="T6" y="T7"/>
                  </a:cxn>
                  <a:cxn ang="0">
                    <a:pos x="T8" y="T9"/>
                  </a:cxn>
                  <a:cxn ang="0">
                    <a:pos x="T10" y="T11"/>
                  </a:cxn>
                  <a:cxn ang="0">
                    <a:pos x="T12" y="T13"/>
                  </a:cxn>
                </a:cxnLst>
                <a:rect l="0" t="0" r="r" b="b"/>
                <a:pathLst>
                  <a:path w="750" h="378">
                    <a:moveTo>
                      <a:pt x="750" y="0"/>
                    </a:moveTo>
                    <a:lnTo>
                      <a:pt x="0" y="0"/>
                    </a:lnTo>
                    <a:lnTo>
                      <a:pt x="2" y="194"/>
                    </a:lnTo>
                    <a:lnTo>
                      <a:pt x="28" y="378"/>
                    </a:lnTo>
                    <a:lnTo>
                      <a:pt x="750" y="378"/>
                    </a:lnTo>
                    <a:lnTo>
                      <a:pt x="750" y="0"/>
                    </a:lnTo>
                    <a:lnTo>
                      <a:pt x="750" y="0"/>
                    </a:lnTo>
                    <a:close/>
                  </a:path>
                </a:pathLst>
              </a:custGeom>
              <a:grpFill/>
              <a:ln>
                <a:noFill/>
              </a:ln>
              <a:extLst>
                <a:ext uri="{91240B29-F687-4f45-9708-019B960494DF}">
                  <a14:hiddenLine xmlns="" xmlns:a14="http://schemas.microsoft.com/office/drawing/2010/main" w="0">
                    <a:solidFill>
                      <a:srgbClr val="ABABAB"/>
                    </a:solidFill>
                    <a:prstDash val="solid"/>
                    <a:round/>
                    <a:headEnd/>
                    <a:tailEnd/>
                  </a14:hiddenLine>
                </a:ext>
              </a:extLst>
            </p:spPr>
            <p:txBody>
              <a:bodyPr/>
              <a:lstStyle/>
              <a:p>
                <a:endParaRPr lang="id-ID" sz="2500">
                  <a:latin typeface="Lato Light"/>
                  <a:cs typeface="Lato Light"/>
                </a:endParaRPr>
              </a:p>
            </p:txBody>
          </p:sp>
        </p:grpSp>
        <p:sp>
          <p:nvSpPr>
            <p:cNvPr id="20" name="Title 1"/>
            <p:cNvSpPr txBox="1">
              <a:spLocks/>
            </p:cNvSpPr>
            <p:nvPr/>
          </p:nvSpPr>
          <p:spPr>
            <a:xfrm>
              <a:off x="4307427" y="5365072"/>
              <a:ext cx="3218160" cy="775002"/>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500" dirty="0" smtClean="0">
                  <a:solidFill>
                    <a:schemeClr val="bg1"/>
                  </a:solidFill>
                  <a:latin typeface="Lato Light"/>
                  <a:ea typeface="Roboto" panose="02000000000000000000" pitchFamily="2" charset="0"/>
                  <a:cs typeface="Lato Light"/>
                </a:rPr>
                <a:t>Receive</a:t>
              </a:r>
              <a:endParaRPr lang="en-US" sz="2500" dirty="0">
                <a:solidFill>
                  <a:schemeClr val="bg1"/>
                </a:solidFill>
                <a:latin typeface="Lato Light"/>
                <a:ea typeface="Roboto" panose="02000000000000000000" pitchFamily="2" charset="0"/>
                <a:cs typeface="Lato Light"/>
              </a:endParaRPr>
            </a:p>
          </p:txBody>
        </p:sp>
        <p:sp>
          <p:nvSpPr>
            <p:cNvPr id="21" name="Title 1"/>
            <p:cNvSpPr txBox="1">
              <a:spLocks/>
            </p:cNvSpPr>
            <p:nvPr/>
          </p:nvSpPr>
          <p:spPr>
            <a:xfrm rot="18000000">
              <a:off x="4072039" y="1135064"/>
              <a:ext cx="3218160" cy="775002"/>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500" dirty="0" smtClean="0">
                  <a:solidFill>
                    <a:schemeClr val="bg1"/>
                  </a:solidFill>
                  <a:latin typeface="Lato Light"/>
                  <a:ea typeface="Roboto" panose="02000000000000000000" pitchFamily="2" charset="0"/>
                  <a:cs typeface="Lato Light"/>
                </a:rPr>
                <a:t>Send	</a:t>
              </a:r>
              <a:endParaRPr lang="en-US" sz="2500" dirty="0">
                <a:solidFill>
                  <a:schemeClr val="bg1"/>
                </a:solidFill>
                <a:latin typeface="Lato Light"/>
                <a:ea typeface="Roboto" panose="02000000000000000000" pitchFamily="2" charset="0"/>
                <a:cs typeface="Lato Light"/>
              </a:endParaRPr>
            </a:p>
          </p:txBody>
        </p:sp>
        <p:sp>
          <p:nvSpPr>
            <p:cNvPr id="22" name="Title 1"/>
            <p:cNvSpPr txBox="1">
              <a:spLocks/>
            </p:cNvSpPr>
            <p:nvPr/>
          </p:nvSpPr>
          <p:spPr>
            <a:xfrm rot="3600000">
              <a:off x="8079029" y="3319743"/>
              <a:ext cx="3218160" cy="775002"/>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500" dirty="0" smtClean="0">
                  <a:solidFill>
                    <a:schemeClr val="bg1"/>
                  </a:solidFill>
                  <a:latin typeface="Lato Light"/>
                  <a:ea typeface="Roboto" panose="02000000000000000000" pitchFamily="2" charset="0"/>
                  <a:cs typeface="Lato Light"/>
                </a:rPr>
                <a:t>Show</a:t>
              </a:r>
              <a:endParaRPr lang="en-US" sz="2500" dirty="0">
                <a:solidFill>
                  <a:schemeClr val="bg1"/>
                </a:solidFill>
                <a:latin typeface="Lato Light"/>
                <a:ea typeface="Roboto" panose="02000000000000000000" pitchFamily="2" charset="0"/>
                <a:cs typeface="Lato Light"/>
              </a:endParaRPr>
            </a:p>
          </p:txBody>
        </p:sp>
      </p:grpSp>
      <p:sp>
        <p:nvSpPr>
          <p:cNvPr id="32" name="TextBox 31"/>
          <p:cNvSpPr txBox="1"/>
          <p:nvPr/>
        </p:nvSpPr>
        <p:spPr>
          <a:xfrm>
            <a:off x="0" y="5340609"/>
            <a:ext cx="574196" cy="584775"/>
          </a:xfrm>
          <a:prstGeom prst="rect">
            <a:avLst/>
          </a:prstGeom>
          <a:noFill/>
        </p:spPr>
        <p:txBody>
          <a:bodyPr wrap="none" rtlCol="0">
            <a:spAutoFit/>
          </a:bodyPr>
          <a:lstStyle/>
          <a:p>
            <a:r>
              <a:rPr lang="en-US" dirty="0" smtClean="0">
                <a:hlinkClick r:id="rId2" action="ppaction://hlinksldjump"/>
              </a:rPr>
              <a:t>Back</a:t>
            </a:r>
            <a:endParaRPr lang="en-US" dirty="0" smtClean="0"/>
          </a:p>
          <a:p>
            <a:endParaRPr lang="en-US" dirty="0"/>
          </a:p>
        </p:txBody>
      </p:sp>
    </p:spTree>
    <p:extLst>
      <p:ext uri="{BB962C8B-B14F-4D97-AF65-F5344CB8AC3E}">
        <p14:creationId xmlns:p14="http://schemas.microsoft.com/office/powerpoint/2010/main" val="91956402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Storing Acquired Data</a:t>
            </a:r>
            <a:endParaRPr lang="en-US" dirty="0"/>
          </a:p>
        </p:txBody>
      </p:sp>
      <p:sp>
        <p:nvSpPr>
          <p:cNvPr id="3" name="Text Placeholder 2"/>
          <p:cNvSpPr>
            <a:spLocks noGrp="1"/>
          </p:cNvSpPr>
          <p:nvPr>
            <p:ph type="body" sz="quarter" idx="11"/>
          </p:nvPr>
        </p:nvSpPr>
        <p:spPr/>
        <p:txBody>
          <a:bodyPr/>
          <a:lstStyle/>
          <a:p>
            <a:r>
              <a:rPr lang="en-US" dirty="0" smtClean="0"/>
              <a:t>Maria DB</a:t>
            </a:r>
            <a:endParaRPr lang="en-US" dirty="0"/>
          </a:p>
        </p:txBody>
      </p:sp>
      <p:sp>
        <p:nvSpPr>
          <p:cNvPr id="6" name="Text Placeholder 5"/>
          <p:cNvSpPr>
            <a:spLocks noGrp="1"/>
          </p:cNvSpPr>
          <p:nvPr>
            <p:ph type="body" sz="quarter" idx="18"/>
          </p:nvPr>
        </p:nvSpPr>
        <p:spPr>
          <a:xfrm>
            <a:off x="5004328" y="1589868"/>
            <a:ext cx="3669772" cy="359817"/>
          </a:xfrm>
        </p:spPr>
        <p:txBody>
          <a:bodyPr/>
          <a:lstStyle/>
          <a:p>
            <a:r>
              <a:rPr lang="en-US" dirty="0" smtClean="0"/>
              <a:t>Maria DB</a:t>
            </a:r>
            <a:endParaRPr lang="en-US" dirty="0"/>
          </a:p>
        </p:txBody>
      </p:sp>
      <p:sp>
        <p:nvSpPr>
          <p:cNvPr id="7" name="Text Placeholder 6"/>
          <p:cNvSpPr>
            <a:spLocks noGrp="1"/>
          </p:cNvSpPr>
          <p:nvPr>
            <p:ph type="body" sz="quarter" idx="19"/>
          </p:nvPr>
        </p:nvSpPr>
        <p:spPr>
          <a:xfrm>
            <a:off x="5004328" y="2006797"/>
            <a:ext cx="3669772" cy="190376"/>
          </a:xfrm>
        </p:spPr>
        <p:txBody>
          <a:bodyPr/>
          <a:lstStyle/>
          <a:p>
            <a:r>
              <a:rPr lang="en-US" dirty="0" err="1" smtClean="0"/>
              <a:t>PHPmyAdmin</a:t>
            </a:r>
            <a:r>
              <a:rPr lang="en-US" dirty="0" smtClean="0"/>
              <a:t> </a:t>
            </a:r>
            <a:endParaRPr lang="en-US" dirty="0"/>
          </a:p>
        </p:txBody>
      </p:sp>
      <p:sp>
        <p:nvSpPr>
          <p:cNvPr id="8" name="Text Placeholder 7"/>
          <p:cNvSpPr>
            <a:spLocks noGrp="1"/>
          </p:cNvSpPr>
          <p:nvPr>
            <p:ph type="body" sz="quarter" idx="20"/>
          </p:nvPr>
        </p:nvSpPr>
        <p:spPr>
          <a:xfrm>
            <a:off x="5004328" y="2358189"/>
            <a:ext cx="3669772" cy="1553415"/>
          </a:xfrm>
        </p:spPr>
        <p:txBody>
          <a:bodyPr/>
          <a:lstStyle/>
          <a:p>
            <a:r>
              <a:rPr lang="en-US" sz="1200" dirty="0" smtClean="0"/>
              <a:t>PHP scripts are used to store the incoming data from the ESP, the process of storing data is divided into two parts.</a:t>
            </a:r>
          </a:p>
          <a:p>
            <a:pPr marL="228600" indent="-228600">
              <a:buFont typeface="+mj-lt"/>
              <a:buAutoNum type="arabicPeriod"/>
            </a:pPr>
            <a:r>
              <a:rPr lang="en-US" sz="1200" dirty="0" smtClean="0"/>
              <a:t>Time stamped incoming data is logged in a file.</a:t>
            </a:r>
          </a:p>
          <a:p>
            <a:pPr marL="228600" indent="-228600">
              <a:buFont typeface="+mj-lt"/>
              <a:buAutoNum type="arabicPeriod"/>
            </a:pPr>
            <a:r>
              <a:rPr lang="en-US" sz="1200" dirty="0" smtClean="0"/>
              <a:t>Time Stamped incoming data is filtered in accordance to height of the bin and this stored in the DB.</a:t>
            </a:r>
            <a:endParaRPr lang="en-US" sz="1200" dirty="0"/>
          </a:p>
        </p:txBody>
      </p:sp>
      <p:pic>
        <p:nvPicPr>
          <p:cNvPr id="9" name="Picture Placeholder 8"/>
          <p:cNvPicPr>
            <a:picLocks noGrp="1" noChangeAspect="1"/>
          </p:cNvPicPr>
          <p:nvPr>
            <p:ph type="pic" sz="quarter" idx="17"/>
          </p:nvPr>
        </p:nvPicPr>
        <p:blipFill>
          <a:blip r:embed="rId2">
            <a:extLst>
              <a:ext uri="{28A0092B-C50C-407E-A947-70E740481C1C}">
                <a14:useLocalDpi xmlns:a14="http://schemas.microsoft.com/office/drawing/2010/main" val="0"/>
              </a:ext>
            </a:extLst>
          </a:blip>
          <a:srcRect t="16202" b="16202"/>
          <a:stretch>
            <a:fillRect/>
          </a:stretch>
        </p:blipFill>
        <p:spPr/>
      </p:pic>
      <p:sp>
        <p:nvSpPr>
          <p:cNvPr id="10" name="Text Placeholder 9"/>
          <p:cNvSpPr>
            <a:spLocks noGrp="1"/>
          </p:cNvSpPr>
          <p:nvPr>
            <p:ph type="body" sz="quarter" idx="16"/>
          </p:nvPr>
        </p:nvSpPr>
        <p:spPr/>
        <p:txBody>
          <a:bodyPr/>
          <a:lstStyle/>
          <a:p>
            <a:r>
              <a:rPr lang="en-US" b="1" dirty="0" err="1">
                <a:solidFill>
                  <a:srgbClr val="002060"/>
                </a:solidFill>
              </a:rPr>
              <a:t>MariaDB</a:t>
            </a:r>
            <a:r>
              <a:rPr lang="en-US" dirty="0">
                <a:solidFill>
                  <a:srgbClr val="002060"/>
                </a:solidFill>
              </a:rPr>
              <a:t> is a community-developed </a:t>
            </a:r>
            <a:r>
              <a:rPr lang="en-US" dirty="0" smtClean="0">
                <a:solidFill>
                  <a:srgbClr val="002060"/>
                </a:solidFill>
              </a:rPr>
              <a:t>fork of the MySQL relational database management system intended to remain free under the GNU General Public License.</a:t>
            </a:r>
          </a:p>
        </p:txBody>
      </p:sp>
      <p:pic>
        <p:nvPicPr>
          <p:cNvPr id="5" name="Picture 4"/>
          <p:cNvPicPr>
            <a:picLocks noChangeAspect="1"/>
          </p:cNvPicPr>
          <p:nvPr/>
        </p:nvPicPr>
        <p:blipFill>
          <a:blip r:embed="rId3"/>
          <a:stretch>
            <a:fillRect/>
          </a:stretch>
        </p:blipFill>
        <p:spPr>
          <a:xfrm>
            <a:off x="6944695" y="185232"/>
            <a:ext cx="1729405" cy="890135"/>
          </a:xfrm>
          <a:prstGeom prst="rect">
            <a:avLst/>
          </a:prstGeom>
        </p:spPr>
      </p:pic>
      <p:sp>
        <p:nvSpPr>
          <p:cNvPr id="11" name="TextBox 10"/>
          <p:cNvSpPr txBox="1"/>
          <p:nvPr/>
        </p:nvSpPr>
        <p:spPr>
          <a:xfrm>
            <a:off x="0" y="5340609"/>
            <a:ext cx="574196" cy="584775"/>
          </a:xfrm>
          <a:prstGeom prst="rect">
            <a:avLst/>
          </a:prstGeom>
          <a:noFill/>
        </p:spPr>
        <p:txBody>
          <a:bodyPr wrap="none" rtlCol="0">
            <a:spAutoFit/>
          </a:bodyPr>
          <a:lstStyle/>
          <a:p>
            <a:r>
              <a:rPr lang="en-US" dirty="0" smtClean="0">
                <a:hlinkClick r:id="rId4" action="ppaction://hlinksldjump"/>
              </a:rPr>
              <a:t>Back</a:t>
            </a:r>
            <a:endParaRPr lang="en-US" dirty="0" smtClean="0"/>
          </a:p>
          <a:p>
            <a:endParaRPr lang="en-US" dirty="0"/>
          </a:p>
        </p:txBody>
      </p:sp>
    </p:spTree>
    <p:extLst>
      <p:ext uri="{BB962C8B-B14F-4D97-AF65-F5344CB8AC3E}">
        <p14:creationId xmlns:p14="http://schemas.microsoft.com/office/powerpoint/2010/main" val="249524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Locating Bins</a:t>
            </a:r>
            <a:endParaRPr lang="en-US" dirty="0"/>
          </a:p>
        </p:txBody>
      </p:sp>
      <p:sp>
        <p:nvSpPr>
          <p:cNvPr id="3" name="Text Placeholder 2"/>
          <p:cNvSpPr>
            <a:spLocks noGrp="1"/>
          </p:cNvSpPr>
          <p:nvPr>
            <p:ph type="body" sz="quarter" idx="11"/>
          </p:nvPr>
        </p:nvSpPr>
        <p:spPr/>
        <p:txBody>
          <a:bodyPr/>
          <a:lstStyle/>
          <a:p>
            <a:r>
              <a:rPr lang="en-US" dirty="0" smtClean="0"/>
              <a:t>MAC-BASED identification</a:t>
            </a:r>
            <a:endParaRPr lang="en-US" dirty="0"/>
          </a:p>
        </p:txBody>
      </p:sp>
      <p:sp>
        <p:nvSpPr>
          <p:cNvPr id="4" name="Text Placeholder 3"/>
          <p:cNvSpPr>
            <a:spLocks noGrp="1"/>
          </p:cNvSpPr>
          <p:nvPr>
            <p:ph type="body" sz="quarter" idx="64"/>
          </p:nvPr>
        </p:nvSpPr>
        <p:spPr/>
        <p:txBody>
          <a:bodyPr/>
          <a:lstStyle/>
          <a:p>
            <a:pPr lvl="0"/>
            <a:r>
              <a:rPr lang="en-US" sz="1200" dirty="0" smtClean="0">
                <a:solidFill>
                  <a:srgbClr val="002060"/>
                </a:solidFill>
              </a:rPr>
              <a:t>The way to do this is, along with the fill data we send the MAC address of the ESP too, assuming that we already the know the location of the bin and it’s not changed since it’s installation, the data received at the server will now be able to tell the location of the bin and this location will be used to route the drivers over an optimized collection path.</a:t>
            </a:r>
            <a:endParaRPr lang="en-US" sz="1200" dirty="0">
              <a:solidFill>
                <a:srgbClr val="002060"/>
              </a:solidFill>
            </a:endParaRPr>
          </a:p>
        </p:txBody>
      </p:sp>
      <p:sp>
        <p:nvSpPr>
          <p:cNvPr id="5" name="Text Placeholder 4"/>
          <p:cNvSpPr>
            <a:spLocks noGrp="1"/>
          </p:cNvSpPr>
          <p:nvPr>
            <p:ph type="body" sz="quarter" idx="18"/>
          </p:nvPr>
        </p:nvSpPr>
        <p:spPr/>
        <p:txBody>
          <a:bodyPr/>
          <a:lstStyle/>
          <a:p>
            <a:r>
              <a:rPr lang="en-US" dirty="0" smtClean="0"/>
              <a:t>Can we do it without a GPS ?</a:t>
            </a:r>
            <a:endParaRPr lang="en-US" dirty="0"/>
          </a:p>
        </p:txBody>
      </p:sp>
      <p:grpSp>
        <p:nvGrpSpPr>
          <p:cNvPr id="113" name="Group 112"/>
          <p:cNvGrpSpPr/>
          <p:nvPr/>
        </p:nvGrpSpPr>
        <p:grpSpPr>
          <a:xfrm>
            <a:off x="427038" y="1337233"/>
            <a:ext cx="8434216" cy="2694917"/>
            <a:chOff x="0" y="3214494"/>
            <a:chExt cx="24387175" cy="8502947"/>
          </a:xfrm>
        </p:grpSpPr>
        <p:grpSp>
          <p:nvGrpSpPr>
            <p:cNvPr id="63" name="Group 4"/>
            <p:cNvGrpSpPr>
              <a:grpSpLocks noChangeAspect="1"/>
            </p:cNvGrpSpPr>
            <p:nvPr/>
          </p:nvGrpSpPr>
          <p:grpSpPr bwMode="auto">
            <a:xfrm>
              <a:off x="0" y="8464735"/>
              <a:ext cx="4849198" cy="2268978"/>
              <a:chOff x="2814" y="1405"/>
              <a:chExt cx="2052" cy="1510"/>
            </a:xfrm>
          </p:grpSpPr>
          <p:sp>
            <p:nvSpPr>
              <p:cNvPr id="64"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1">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sp>
            <p:nvSpPr>
              <p:cNvPr id="65"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tx1">
                  <a:lumMod val="95000"/>
                  <a:lumOff val="5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grpSp>
        <p:grpSp>
          <p:nvGrpSpPr>
            <p:cNvPr id="66" name="Group 4"/>
            <p:cNvGrpSpPr>
              <a:grpSpLocks noChangeAspect="1"/>
            </p:cNvGrpSpPr>
            <p:nvPr/>
          </p:nvGrpSpPr>
          <p:grpSpPr bwMode="auto">
            <a:xfrm>
              <a:off x="3266480" y="7593520"/>
              <a:ext cx="4849198" cy="3140192"/>
              <a:chOff x="2814" y="1405"/>
              <a:chExt cx="2052" cy="1510"/>
            </a:xfrm>
          </p:grpSpPr>
          <p:sp>
            <p:nvSpPr>
              <p:cNvPr id="67"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2">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sp>
            <p:nvSpPr>
              <p:cNvPr id="68"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tx1">
                  <a:lumMod val="95000"/>
                  <a:lumOff val="5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grpSp>
        <p:grpSp>
          <p:nvGrpSpPr>
            <p:cNvPr id="69" name="Group 4"/>
            <p:cNvGrpSpPr>
              <a:grpSpLocks noChangeAspect="1"/>
            </p:cNvGrpSpPr>
            <p:nvPr/>
          </p:nvGrpSpPr>
          <p:grpSpPr bwMode="auto">
            <a:xfrm>
              <a:off x="6532956" y="6490304"/>
              <a:ext cx="4849198" cy="4243404"/>
              <a:chOff x="2814" y="1405"/>
              <a:chExt cx="2052" cy="1510"/>
            </a:xfrm>
          </p:grpSpPr>
          <p:sp>
            <p:nvSpPr>
              <p:cNvPr id="70"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3">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sp>
            <p:nvSpPr>
              <p:cNvPr id="71"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tx1">
                  <a:lumMod val="95000"/>
                  <a:lumOff val="5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grpSp>
        <p:grpSp>
          <p:nvGrpSpPr>
            <p:cNvPr id="72" name="Group 4"/>
            <p:cNvGrpSpPr>
              <a:grpSpLocks noChangeAspect="1"/>
            </p:cNvGrpSpPr>
            <p:nvPr/>
          </p:nvGrpSpPr>
          <p:grpSpPr bwMode="auto">
            <a:xfrm>
              <a:off x="9799429" y="5771321"/>
              <a:ext cx="4849198" cy="4962390"/>
              <a:chOff x="2814" y="1405"/>
              <a:chExt cx="2052" cy="1510"/>
            </a:xfrm>
          </p:grpSpPr>
          <p:sp>
            <p:nvSpPr>
              <p:cNvPr id="73"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4">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sp>
            <p:nvSpPr>
              <p:cNvPr id="74"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tx1">
                  <a:lumMod val="95000"/>
                  <a:lumOff val="5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grpSp>
        <p:grpSp>
          <p:nvGrpSpPr>
            <p:cNvPr id="75" name="Group 4"/>
            <p:cNvGrpSpPr>
              <a:grpSpLocks noChangeAspect="1"/>
            </p:cNvGrpSpPr>
            <p:nvPr/>
          </p:nvGrpSpPr>
          <p:grpSpPr bwMode="auto">
            <a:xfrm>
              <a:off x="13065909" y="7121573"/>
              <a:ext cx="4849198" cy="3612138"/>
              <a:chOff x="2814" y="1405"/>
              <a:chExt cx="2052" cy="1510"/>
            </a:xfrm>
          </p:grpSpPr>
          <p:sp>
            <p:nvSpPr>
              <p:cNvPr id="76"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5">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sp>
            <p:nvSpPr>
              <p:cNvPr id="77"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tx1">
                  <a:lumMod val="95000"/>
                  <a:lumOff val="5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grpSp>
        <p:grpSp>
          <p:nvGrpSpPr>
            <p:cNvPr id="78" name="Group 4"/>
            <p:cNvGrpSpPr>
              <a:grpSpLocks noChangeAspect="1"/>
            </p:cNvGrpSpPr>
            <p:nvPr/>
          </p:nvGrpSpPr>
          <p:grpSpPr bwMode="auto">
            <a:xfrm>
              <a:off x="16332387" y="7608251"/>
              <a:ext cx="4849198" cy="3125462"/>
              <a:chOff x="2814" y="1405"/>
              <a:chExt cx="2052" cy="1510"/>
            </a:xfrm>
          </p:grpSpPr>
          <p:sp>
            <p:nvSpPr>
              <p:cNvPr id="79"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6">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sp>
            <p:nvSpPr>
              <p:cNvPr id="80"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tx1">
                  <a:lumMod val="95000"/>
                  <a:lumOff val="5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grpSp>
        <p:grpSp>
          <p:nvGrpSpPr>
            <p:cNvPr id="81" name="Group 4"/>
            <p:cNvGrpSpPr>
              <a:grpSpLocks noChangeAspect="1"/>
            </p:cNvGrpSpPr>
            <p:nvPr/>
          </p:nvGrpSpPr>
          <p:grpSpPr bwMode="auto">
            <a:xfrm rot="10800000">
              <a:off x="5001940" y="5057184"/>
              <a:ext cx="1378278" cy="1662224"/>
              <a:chOff x="347" y="3344"/>
              <a:chExt cx="586" cy="707"/>
            </a:xfrm>
            <a:solidFill>
              <a:schemeClr val="accent2"/>
            </a:solidFill>
          </p:grpSpPr>
          <p:sp>
            <p:nvSpPr>
              <p:cNvPr id="82" name="Oval 5"/>
              <p:cNvSpPr>
                <a:spLocks noChangeArrowheads="1"/>
              </p:cNvSpPr>
              <p:nvPr/>
            </p:nvSpPr>
            <p:spPr bwMode="auto">
              <a:xfrm rot="10800000">
                <a:off x="347" y="3466"/>
                <a:ext cx="586" cy="58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1200" dirty="0">
                    <a:solidFill>
                      <a:schemeClr val="bg1"/>
                    </a:solidFill>
                    <a:latin typeface="Lato Regular"/>
                    <a:cs typeface="Lato Regular"/>
                  </a:rPr>
                  <a:t>23%</a:t>
                </a:r>
              </a:p>
            </p:txBody>
          </p:sp>
          <p:sp>
            <p:nvSpPr>
              <p:cNvPr id="83"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latin typeface="Lato Regular"/>
                  <a:cs typeface="Lato Regular"/>
                </a:endParaRPr>
              </a:p>
            </p:txBody>
          </p:sp>
        </p:grpSp>
        <p:grpSp>
          <p:nvGrpSpPr>
            <p:cNvPr id="84" name="Group 4"/>
            <p:cNvGrpSpPr>
              <a:grpSpLocks noChangeAspect="1"/>
            </p:cNvGrpSpPr>
            <p:nvPr/>
          </p:nvGrpSpPr>
          <p:grpSpPr bwMode="auto">
            <a:xfrm rot="10800000">
              <a:off x="8268416" y="3925200"/>
              <a:ext cx="1378278" cy="1662224"/>
              <a:chOff x="347" y="3344"/>
              <a:chExt cx="586" cy="707"/>
            </a:xfrm>
            <a:solidFill>
              <a:schemeClr val="accent3"/>
            </a:solidFill>
          </p:grpSpPr>
          <p:sp>
            <p:nvSpPr>
              <p:cNvPr id="85" name="Oval 5"/>
              <p:cNvSpPr>
                <a:spLocks noChangeArrowheads="1"/>
              </p:cNvSpPr>
              <p:nvPr/>
            </p:nvSpPr>
            <p:spPr bwMode="auto">
              <a:xfrm rot="10800000">
                <a:off x="347" y="3466"/>
                <a:ext cx="586" cy="58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1200" dirty="0">
                    <a:solidFill>
                      <a:schemeClr val="bg1"/>
                    </a:solidFill>
                    <a:latin typeface="Lato Regular"/>
                    <a:cs typeface="Lato Regular"/>
                  </a:rPr>
                  <a:t>32%</a:t>
                </a:r>
              </a:p>
            </p:txBody>
          </p:sp>
          <p:sp>
            <p:nvSpPr>
              <p:cNvPr id="86"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latin typeface="Lato Regular"/>
                  <a:cs typeface="Lato Regular"/>
                </a:endParaRPr>
              </a:p>
            </p:txBody>
          </p:sp>
        </p:grpSp>
        <p:grpSp>
          <p:nvGrpSpPr>
            <p:cNvPr id="87" name="Group 4"/>
            <p:cNvGrpSpPr>
              <a:grpSpLocks noChangeAspect="1"/>
            </p:cNvGrpSpPr>
            <p:nvPr/>
          </p:nvGrpSpPr>
          <p:grpSpPr bwMode="auto">
            <a:xfrm rot="10800000">
              <a:off x="11528527" y="3214494"/>
              <a:ext cx="1378278" cy="1662224"/>
              <a:chOff x="347" y="3344"/>
              <a:chExt cx="586" cy="707"/>
            </a:xfrm>
            <a:solidFill>
              <a:schemeClr val="accent4"/>
            </a:solidFill>
          </p:grpSpPr>
          <p:sp>
            <p:nvSpPr>
              <p:cNvPr id="88" name="Oval 5"/>
              <p:cNvSpPr>
                <a:spLocks noChangeArrowheads="1"/>
              </p:cNvSpPr>
              <p:nvPr/>
            </p:nvSpPr>
            <p:spPr bwMode="auto">
              <a:xfrm rot="10800000">
                <a:off x="347" y="3466"/>
                <a:ext cx="586" cy="58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1200" dirty="0">
                    <a:solidFill>
                      <a:schemeClr val="bg1"/>
                    </a:solidFill>
                    <a:latin typeface="Lato Regular"/>
                    <a:cs typeface="Lato Regular"/>
                  </a:rPr>
                  <a:t>45%</a:t>
                </a:r>
              </a:p>
            </p:txBody>
          </p:sp>
          <p:sp>
            <p:nvSpPr>
              <p:cNvPr id="89"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latin typeface="Lato Regular"/>
                  <a:cs typeface="Lato Regular"/>
                </a:endParaRPr>
              </a:p>
            </p:txBody>
          </p:sp>
        </p:grpSp>
        <p:grpSp>
          <p:nvGrpSpPr>
            <p:cNvPr id="90" name="Group 4"/>
            <p:cNvGrpSpPr>
              <a:grpSpLocks noChangeAspect="1"/>
            </p:cNvGrpSpPr>
            <p:nvPr/>
          </p:nvGrpSpPr>
          <p:grpSpPr bwMode="auto">
            <a:xfrm rot="10800000">
              <a:off x="14801369" y="4564956"/>
              <a:ext cx="1378278" cy="1662224"/>
              <a:chOff x="347" y="3344"/>
              <a:chExt cx="586" cy="707"/>
            </a:xfrm>
            <a:solidFill>
              <a:schemeClr val="accent5"/>
            </a:solidFill>
          </p:grpSpPr>
          <p:sp>
            <p:nvSpPr>
              <p:cNvPr id="91" name="Oval 5"/>
              <p:cNvSpPr>
                <a:spLocks noChangeArrowheads="1"/>
              </p:cNvSpPr>
              <p:nvPr/>
            </p:nvSpPr>
            <p:spPr bwMode="auto">
              <a:xfrm rot="10800000">
                <a:off x="347" y="3466"/>
                <a:ext cx="586" cy="58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1200" dirty="0">
                    <a:solidFill>
                      <a:schemeClr val="bg1"/>
                    </a:solidFill>
                    <a:latin typeface="Lato Regular"/>
                    <a:cs typeface="Lato Regular"/>
                  </a:rPr>
                  <a:t>28%</a:t>
                </a:r>
              </a:p>
            </p:txBody>
          </p:sp>
          <p:sp>
            <p:nvSpPr>
              <p:cNvPr id="92"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latin typeface="Lato Regular"/>
                  <a:cs typeface="Lato Regular"/>
                </a:endParaRPr>
              </a:p>
            </p:txBody>
          </p:sp>
        </p:grpSp>
        <p:grpSp>
          <p:nvGrpSpPr>
            <p:cNvPr id="93" name="Group 4"/>
            <p:cNvGrpSpPr>
              <a:grpSpLocks noChangeAspect="1"/>
            </p:cNvGrpSpPr>
            <p:nvPr/>
          </p:nvGrpSpPr>
          <p:grpSpPr bwMode="auto">
            <a:xfrm rot="10800000">
              <a:off x="18067845" y="5017922"/>
              <a:ext cx="1378278" cy="1662224"/>
              <a:chOff x="347" y="3344"/>
              <a:chExt cx="586" cy="707"/>
            </a:xfrm>
            <a:solidFill>
              <a:schemeClr val="accent6"/>
            </a:solidFill>
          </p:grpSpPr>
          <p:sp>
            <p:nvSpPr>
              <p:cNvPr id="94" name="Oval 5"/>
              <p:cNvSpPr>
                <a:spLocks noChangeArrowheads="1"/>
              </p:cNvSpPr>
              <p:nvPr/>
            </p:nvSpPr>
            <p:spPr bwMode="auto">
              <a:xfrm rot="10800000">
                <a:off x="347" y="3466"/>
                <a:ext cx="586" cy="58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1200" dirty="0">
                    <a:solidFill>
                      <a:schemeClr val="bg1"/>
                    </a:solidFill>
                    <a:latin typeface="Lato Regular"/>
                    <a:cs typeface="Lato Regular"/>
                  </a:rPr>
                  <a:t>21%</a:t>
                </a:r>
              </a:p>
            </p:txBody>
          </p:sp>
          <p:sp>
            <p:nvSpPr>
              <p:cNvPr id="95"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latin typeface="Lato Regular"/>
                  <a:cs typeface="Lato Regular"/>
                </a:endParaRPr>
              </a:p>
            </p:txBody>
          </p:sp>
        </p:grpSp>
        <p:grpSp>
          <p:nvGrpSpPr>
            <p:cNvPr id="96" name="Group 4"/>
            <p:cNvGrpSpPr>
              <a:grpSpLocks noChangeAspect="1"/>
            </p:cNvGrpSpPr>
            <p:nvPr/>
          </p:nvGrpSpPr>
          <p:grpSpPr bwMode="auto">
            <a:xfrm rot="10800000">
              <a:off x="1763013" y="5946028"/>
              <a:ext cx="1378278" cy="1662224"/>
              <a:chOff x="347" y="3344"/>
              <a:chExt cx="586" cy="707"/>
            </a:xfrm>
            <a:solidFill>
              <a:schemeClr val="accent1"/>
            </a:solidFill>
          </p:grpSpPr>
          <p:sp>
            <p:nvSpPr>
              <p:cNvPr id="97" name="Oval 5"/>
              <p:cNvSpPr>
                <a:spLocks noChangeArrowheads="1"/>
              </p:cNvSpPr>
              <p:nvPr/>
            </p:nvSpPr>
            <p:spPr bwMode="auto">
              <a:xfrm rot="10800000">
                <a:off x="347" y="3466"/>
                <a:ext cx="586" cy="58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1200" dirty="0">
                    <a:solidFill>
                      <a:schemeClr val="bg1"/>
                    </a:solidFill>
                    <a:latin typeface="Lato Regular"/>
                    <a:cs typeface="Lato Regular"/>
                  </a:rPr>
                  <a:t>10%</a:t>
                </a:r>
              </a:p>
            </p:txBody>
          </p:sp>
          <p:sp>
            <p:nvSpPr>
              <p:cNvPr id="98"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latin typeface="Lato Regular"/>
                  <a:cs typeface="Lato Regular"/>
                </a:endParaRPr>
              </a:p>
            </p:txBody>
          </p:sp>
        </p:grpSp>
        <p:sp>
          <p:nvSpPr>
            <p:cNvPr id="99" name="Text Placeholder 32"/>
            <p:cNvSpPr txBox="1">
              <a:spLocks/>
            </p:cNvSpPr>
            <p:nvPr/>
          </p:nvSpPr>
          <p:spPr>
            <a:xfrm>
              <a:off x="1201810" y="10934515"/>
              <a:ext cx="2500683" cy="7829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endParaRPr lang="en-US" sz="1200" b="1" dirty="0">
                <a:solidFill>
                  <a:schemeClr val="tx1">
                    <a:lumMod val="65000"/>
                    <a:lumOff val="35000"/>
                  </a:schemeClr>
                </a:solidFill>
                <a:latin typeface="Lato Regular"/>
                <a:cs typeface="Lato Regular"/>
              </a:endParaRPr>
            </a:p>
          </p:txBody>
        </p:sp>
        <p:sp>
          <p:nvSpPr>
            <p:cNvPr id="100" name="Text Placeholder 32"/>
            <p:cNvSpPr txBox="1">
              <a:spLocks/>
            </p:cNvSpPr>
            <p:nvPr/>
          </p:nvSpPr>
          <p:spPr>
            <a:xfrm>
              <a:off x="4440737" y="10934515"/>
              <a:ext cx="2500683" cy="7829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en-US" sz="1200" b="1" dirty="0" smtClean="0">
                  <a:solidFill>
                    <a:schemeClr val="bg1">
                      <a:lumMod val="50000"/>
                    </a:schemeClr>
                  </a:solidFill>
                  <a:latin typeface="Lato Regular"/>
                  <a:cs typeface="Lato Regular"/>
                </a:rPr>
                <a:t>Loaction_2</a:t>
              </a:r>
              <a:endParaRPr lang="en-US" sz="1200" b="1" dirty="0">
                <a:solidFill>
                  <a:schemeClr val="bg1">
                    <a:lumMod val="50000"/>
                  </a:schemeClr>
                </a:solidFill>
                <a:latin typeface="Lato Regular"/>
                <a:cs typeface="Lato Regular"/>
              </a:endParaRPr>
            </a:p>
          </p:txBody>
        </p:sp>
        <p:sp>
          <p:nvSpPr>
            <p:cNvPr id="101" name="Text Placeholder 32"/>
            <p:cNvSpPr txBox="1">
              <a:spLocks/>
            </p:cNvSpPr>
            <p:nvPr/>
          </p:nvSpPr>
          <p:spPr>
            <a:xfrm>
              <a:off x="7734766" y="10934515"/>
              <a:ext cx="2500683" cy="7829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en-US" sz="1200" b="1" dirty="0" smtClean="0">
                  <a:solidFill>
                    <a:schemeClr val="bg1">
                      <a:lumMod val="50000"/>
                    </a:schemeClr>
                  </a:solidFill>
                  <a:latin typeface="Lato Regular"/>
                  <a:cs typeface="Lato Regular"/>
                </a:rPr>
                <a:t>Location_3</a:t>
              </a:r>
              <a:endParaRPr lang="en-US" sz="1200" b="1" dirty="0">
                <a:solidFill>
                  <a:schemeClr val="bg1">
                    <a:lumMod val="50000"/>
                  </a:schemeClr>
                </a:solidFill>
                <a:latin typeface="Lato Regular"/>
                <a:cs typeface="Lato Regular"/>
              </a:endParaRPr>
            </a:p>
          </p:txBody>
        </p:sp>
        <p:sp>
          <p:nvSpPr>
            <p:cNvPr id="102" name="Text Placeholder 32"/>
            <p:cNvSpPr txBox="1">
              <a:spLocks/>
            </p:cNvSpPr>
            <p:nvPr/>
          </p:nvSpPr>
          <p:spPr>
            <a:xfrm>
              <a:off x="11001240" y="10934515"/>
              <a:ext cx="2500683" cy="7829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en-US" sz="1200" b="1" dirty="0" smtClean="0">
                  <a:solidFill>
                    <a:schemeClr val="bg1">
                      <a:lumMod val="50000"/>
                    </a:schemeClr>
                  </a:solidFill>
                  <a:latin typeface="Lato Regular"/>
                  <a:cs typeface="Lato Regular"/>
                </a:rPr>
                <a:t>Location_4</a:t>
              </a:r>
              <a:endParaRPr lang="en-US" sz="1200" b="1" dirty="0">
                <a:solidFill>
                  <a:schemeClr val="bg1">
                    <a:lumMod val="50000"/>
                  </a:schemeClr>
                </a:solidFill>
                <a:latin typeface="Lato Regular"/>
                <a:cs typeface="Lato Regular"/>
              </a:endParaRPr>
            </a:p>
          </p:txBody>
        </p:sp>
        <p:sp>
          <p:nvSpPr>
            <p:cNvPr id="103" name="Text Placeholder 32"/>
            <p:cNvSpPr txBox="1">
              <a:spLocks/>
            </p:cNvSpPr>
            <p:nvPr/>
          </p:nvSpPr>
          <p:spPr>
            <a:xfrm>
              <a:off x="14267719" y="10934515"/>
              <a:ext cx="2500683" cy="7829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en-US" sz="1200" b="1" dirty="0" smtClean="0">
                  <a:solidFill>
                    <a:schemeClr val="bg1">
                      <a:lumMod val="50000"/>
                    </a:schemeClr>
                  </a:solidFill>
                  <a:latin typeface="Lato Regular"/>
                  <a:cs typeface="Lato Regular"/>
                </a:rPr>
                <a:t>Location_5</a:t>
              </a:r>
              <a:endParaRPr lang="en-US" sz="1200" b="1" dirty="0">
                <a:solidFill>
                  <a:schemeClr val="bg1">
                    <a:lumMod val="50000"/>
                  </a:schemeClr>
                </a:solidFill>
                <a:latin typeface="Lato Regular"/>
                <a:cs typeface="Lato Regular"/>
              </a:endParaRPr>
            </a:p>
          </p:txBody>
        </p:sp>
        <p:sp>
          <p:nvSpPr>
            <p:cNvPr id="104" name="Text Placeholder 32"/>
            <p:cNvSpPr txBox="1">
              <a:spLocks/>
            </p:cNvSpPr>
            <p:nvPr/>
          </p:nvSpPr>
          <p:spPr>
            <a:xfrm>
              <a:off x="17534197" y="10934515"/>
              <a:ext cx="2500683" cy="7829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en-US" sz="1200" b="1" dirty="0" smtClean="0">
                  <a:solidFill>
                    <a:schemeClr val="bg1">
                      <a:lumMod val="50000"/>
                    </a:schemeClr>
                  </a:solidFill>
                  <a:latin typeface="Lato Regular"/>
                  <a:cs typeface="Lato Regular"/>
                </a:rPr>
                <a:t>Location_6</a:t>
              </a:r>
              <a:endParaRPr lang="en-US" sz="1200" b="1" dirty="0">
                <a:solidFill>
                  <a:schemeClr val="bg1">
                    <a:lumMod val="50000"/>
                  </a:schemeClr>
                </a:solidFill>
                <a:latin typeface="Lato Regular"/>
                <a:cs typeface="Lato Regular"/>
              </a:endParaRPr>
            </a:p>
          </p:txBody>
        </p:sp>
        <p:grpSp>
          <p:nvGrpSpPr>
            <p:cNvPr id="105" name="Group 4"/>
            <p:cNvGrpSpPr>
              <a:grpSpLocks noChangeAspect="1"/>
            </p:cNvGrpSpPr>
            <p:nvPr/>
          </p:nvGrpSpPr>
          <p:grpSpPr bwMode="auto">
            <a:xfrm>
              <a:off x="19537977" y="6680147"/>
              <a:ext cx="4849198" cy="4053566"/>
              <a:chOff x="2814" y="1405"/>
              <a:chExt cx="2052" cy="1510"/>
            </a:xfrm>
          </p:grpSpPr>
          <p:sp>
            <p:nvSpPr>
              <p:cNvPr id="106"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3">
                  <a:lumMod val="75000"/>
                  <a:alpha val="91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sp>
            <p:nvSpPr>
              <p:cNvPr id="107"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tx1">
                  <a:lumMod val="95000"/>
                  <a:lumOff val="5000"/>
                  <a:alpha val="1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p>
            </p:txBody>
          </p:sp>
        </p:grpSp>
        <p:grpSp>
          <p:nvGrpSpPr>
            <p:cNvPr id="108" name="Group 4"/>
            <p:cNvGrpSpPr>
              <a:grpSpLocks noChangeAspect="1"/>
            </p:cNvGrpSpPr>
            <p:nvPr/>
          </p:nvGrpSpPr>
          <p:grpSpPr bwMode="auto">
            <a:xfrm rot="10800000">
              <a:off x="21273437" y="4230522"/>
              <a:ext cx="1378278" cy="1662224"/>
              <a:chOff x="347" y="3344"/>
              <a:chExt cx="586" cy="707"/>
            </a:xfrm>
            <a:solidFill>
              <a:schemeClr val="accent3">
                <a:lumMod val="75000"/>
              </a:schemeClr>
            </a:solidFill>
          </p:grpSpPr>
          <p:sp>
            <p:nvSpPr>
              <p:cNvPr id="109" name="Oval 5"/>
              <p:cNvSpPr>
                <a:spLocks noChangeArrowheads="1"/>
              </p:cNvSpPr>
              <p:nvPr/>
            </p:nvSpPr>
            <p:spPr bwMode="auto">
              <a:xfrm rot="10800000">
                <a:off x="347" y="3466"/>
                <a:ext cx="586" cy="58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1200" dirty="0">
                    <a:solidFill>
                      <a:schemeClr val="bg1"/>
                    </a:solidFill>
                    <a:latin typeface="Lato Regular"/>
                    <a:cs typeface="Lato Regular"/>
                  </a:rPr>
                  <a:t>30%</a:t>
                </a:r>
              </a:p>
            </p:txBody>
          </p:sp>
          <p:sp>
            <p:nvSpPr>
              <p:cNvPr id="110"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a:latin typeface="Lato Regular"/>
                  <a:cs typeface="Lato Regular"/>
                </a:endParaRPr>
              </a:p>
            </p:txBody>
          </p:sp>
        </p:grpSp>
        <p:sp>
          <p:nvSpPr>
            <p:cNvPr id="111" name="Text Placeholder 32"/>
            <p:cNvSpPr txBox="1">
              <a:spLocks/>
            </p:cNvSpPr>
            <p:nvPr/>
          </p:nvSpPr>
          <p:spPr>
            <a:xfrm>
              <a:off x="20739787" y="10934515"/>
              <a:ext cx="2500683" cy="7829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en-US" sz="1200" b="1" dirty="0" smtClean="0">
                  <a:solidFill>
                    <a:schemeClr val="bg1">
                      <a:lumMod val="50000"/>
                    </a:schemeClr>
                  </a:solidFill>
                  <a:latin typeface="Lato Regular"/>
                  <a:cs typeface="Lato Regular"/>
                </a:rPr>
                <a:t>Location_7</a:t>
              </a:r>
              <a:endParaRPr lang="en-US" sz="1200" b="1" dirty="0">
                <a:solidFill>
                  <a:schemeClr val="bg1">
                    <a:lumMod val="50000"/>
                  </a:schemeClr>
                </a:solidFill>
                <a:latin typeface="Lato Regular"/>
                <a:cs typeface="Lato Regular"/>
              </a:endParaRPr>
            </a:p>
          </p:txBody>
        </p:sp>
        <p:sp>
          <p:nvSpPr>
            <p:cNvPr id="112" name="Text Placeholder 32"/>
            <p:cNvSpPr txBox="1">
              <a:spLocks/>
            </p:cNvSpPr>
            <p:nvPr/>
          </p:nvSpPr>
          <p:spPr>
            <a:xfrm>
              <a:off x="1174259" y="10934515"/>
              <a:ext cx="2500683" cy="782926"/>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30000"/>
                </a:lnSpc>
                <a:spcBef>
                  <a:spcPts val="0"/>
                </a:spcBef>
                <a:buNone/>
              </a:pPr>
              <a:r>
                <a:rPr lang="en-US" sz="1200" b="1" dirty="0" smtClean="0">
                  <a:solidFill>
                    <a:schemeClr val="bg1">
                      <a:lumMod val="50000"/>
                    </a:schemeClr>
                  </a:solidFill>
                  <a:latin typeface="Lato Regular"/>
                  <a:cs typeface="Lato Regular"/>
                </a:rPr>
                <a:t>Location_1</a:t>
              </a:r>
              <a:endParaRPr lang="en-US" sz="1200" b="1" dirty="0">
                <a:solidFill>
                  <a:schemeClr val="bg1">
                    <a:lumMod val="50000"/>
                  </a:schemeClr>
                </a:solidFill>
                <a:latin typeface="Lato Regular"/>
                <a:cs typeface="Lato Regular"/>
              </a:endParaRPr>
            </a:p>
          </p:txBody>
        </p:sp>
      </p:grpSp>
      <p:sp>
        <p:nvSpPr>
          <p:cNvPr id="57" name="TextBox 56"/>
          <p:cNvSpPr txBox="1"/>
          <p:nvPr/>
        </p:nvSpPr>
        <p:spPr>
          <a:xfrm>
            <a:off x="0" y="5340609"/>
            <a:ext cx="574196" cy="584775"/>
          </a:xfrm>
          <a:prstGeom prst="rect">
            <a:avLst/>
          </a:prstGeom>
          <a:noFill/>
        </p:spPr>
        <p:txBody>
          <a:bodyPr wrap="none" rtlCol="0">
            <a:spAutoFit/>
          </a:bodyPr>
          <a:lstStyle/>
          <a:p>
            <a:r>
              <a:rPr lang="en-US" dirty="0" smtClean="0">
                <a:hlinkClick r:id="rId2" action="ppaction://hlinksldjump"/>
              </a:rPr>
              <a:t>Back</a:t>
            </a:r>
            <a:endParaRPr lang="en-US" dirty="0" smtClean="0"/>
          </a:p>
          <a:p>
            <a:endParaRPr lang="en-US" dirty="0"/>
          </a:p>
        </p:txBody>
      </p:sp>
    </p:spTree>
    <p:extLst>
      <p:ext uri="{BB962C8B-B14F-4D97-AF65-F5344CB8AC3E}">
        <p14:creationId xmlns:p14="http://schemas.microsoft.com/office/powerpoint/2010/main" val="648533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wipe(left)">
                                      <p:cBhvr>
                                        <p:cTn id="7" dur="1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Visualization</a:t>
            </a:r>
          </a:p>
        </p:txBody>
      </p:sp>
      <p:sp>
        <p:nvSpPr>
          <p:cNvPr id="5" name="Text Placeholder 4"/>
          <p:cNvSpPr>
            <a:spLocks noGrp="1"/>
          </p:cNvSpPr>
          <p:nvPr>
            <p:ph type="body" sz="quarter" idx="16"/>
          </p:nvPr>
        </p:nvSpPr>
        <p:spPr/>
        <p:txBody>
          <a:bodyPr/>
          <a:lstStyle/>
          <a:p>
            <a:pPr lvl="0"/>
            <a:r>
              <a:rPr lang="en-US" dirty="0" smtClean="0"/>
              <a:t>The Data acquired recently after the passing the filter is shown here</a:t>
            </a:r>
            <a:r>
              <a:rPr lang="en-US" dirty="0"/>
              <a:t> </a:t>
            </a:r>
            <a:r>
              <a:rPr lang="en-US" dirty="0" smtClean="0"/>
              <a:t>along with the other variables of the bin.</a:t>
            </a:r>
            <a:endParaRPr lang="en-US" dirty="0"/>
          </a:p>
        </p:txBody>
      </p:sp>
      <p:pic>
        <p:nvPicPr>
          <p:cNvPr id="2" name="Picture Placeholder 1"/>
          <p:cNvPicPr>
            <a:picLocks noGrp="1" noChangeAspect="1"/>
          </p:cNvPicPr>
          <p:nvPr>
            <p:ph type="pic" sz="quarter" idx="48"/>
          </p:nvPr>
        </p:nvPicPr>
        <p:blipFill>
          <a:blip r:embed="rId2">
            <a:extLst>
              <a:ext uri="{28A0092B-C50C-407E-A947-70E740481C1C}">
                <a14:useLocalDpi xmlns:a14="http://schemas.microsoft.com/office/drawing/2010/main" val="0"/>
              </a:ext>
            </a:extLst>
          </a:blip>
          <a:srcRect l="2645" r="2645"/>
          <a:stretch>
            <a:fillRect/>
          </a:stretch>
        </p:blipFill>
        <p:spPr>
          <a:xfrm>
            <a:off x="0" y="12032"/>
            <a:ext cx="9144000" cy="5715000"/>
          </a:xfrm>
        </p:spPr>
      </p:pic>
      <p:sp>
        <p:nvSpPr>
          <p:cNvPr id="6" name="TextBox 5"/>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11548474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794520" y="1367346"/>
            <a:ext cx="5245100" cy="458853"/>
          </a:xfrm>
        </p:spPr>
        <p:txBody>
          <a:bodyPr/>
          <a:lstStyle/>
          <a:p>
            <a:r>
              <a:rPr lang="en-US" sz="2400" dirty="0" smtClean="0"/>
              <a:t>Motivation</a:t>
            </a:r>
            <a:endParaRPr lang="en-US" sz="2400" dirty="0"/>
          </a:p>
        </p:txBody>
      </p:sp>
      <p:sp>
        <p:nvSpPr>
          <p:cNvPr id="3" name="TextBox 2"/>
          <p:cNvSpPr txBox="1"/>
          <p:nvPr/>
        </p:nvSpPr>
        <p:spPr>
          <a:xfrm>
            <a:off x="1042212" y="2225842"/>
            <a:ext cx="6749716" cy="1938992"/>
          </a:xfrm>
          <a:prstGeom prst="rect">
            <a:avLst/>
          </a:prstGeom>
          <a:noFill/>
        </p:spPr>
        <p:txBody>
          <a:bodyPr wrap="square" rtlCol="0">
            <a:spAutoFit/>
          </a:bodyPr>
          <a:lstStyle/>
          <a:p>
            <a:pPr marL="342900" indent="-342900" algn="just">
              <a:lnSpc>
                <a:spcPct val="150000"/>
              </a:lnSpc>
              <a:buAutoNum type="arabicPeriod" startAt="4"/>
            </a:pPr>
            <a:r>
              <a:rPr lang="en-US" dirty="0" smtClean="0"/>
              <a:t>As the smart city flourishes, we will have more Internet Access Point 	across the city and we can have </a:t>
            </a:r>
            <a:r>
              <a:rPr lang="en-US" dirty="0" err="1" smtClean="0"/>
              <a:t>IoT</a:t>
            </a:r>
            <a:r>
              <a:rPr lang="en-US" dirty="0" smtClean="0"/>
              <a:t> enabled devices to monitor the 	garbage.</a:t>
            </a:r>
          </a:p>
          <a:p>
            <a:pPr marL="342900" indent="-342900" algn="just">
              <a:lnSpc>
                <a:spcPct val="150000"/>
              </a:lnSpc>
              <a:buAutoNum type="arabicPeriod" startAt="4"/>
            </a:pPr>
            <a:r>
              <a:rPr lang="en-US" dirty="0" smtClean="0"/>
              <a:t>In the future smart cities will grow in size, </a:t>
            </a:r>
            <a:r>
              <a:rPr lang="en-US" dirty="0" err="1" smtClean="0"/>
              <a:t>IoT</a:t>
            </a:r>
            <a:r>
              <a:rPr lang="en-US" dirty="0" smtClean="0"/>
              <a:t> devices can be moved to the cloud where it can be scaled easily.</a:t>
            </a:r>
          </a:p>
        </p:txBody>
      </p:sp>
    </p:spTree>
    <p:extLst>
      <p:ext uri="{BB962C8B-B14F-4D97-AF65-F5344CB8AC3E}">
        <p14:creationId xmlns:p14="http://schemas.microsoft.com/office/powerpoint/2010/main" val="584401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Achievements</a:t>
            </a:r>
            <a:endParaRPr lang="en-US" dirty="0"/>
          </a:p>
        </p:txBody>
      </p:sp>
      <p:sp>
        <p:nvSpPr>
          <p:cNvPr id="4" name="Text Placeholder 3"/>
          <p:cNvSpPr>
            <a:spLocks noGrp="1"/>
          </p:cNvSpPr>
          <p:nvPr>
            <p:ph type="body" sz="quarter" idx="16"/>
          </p:nvPr>
        </p:nvSpPr>
        <p:spPr>
          <a:xfrm>
            <a:off x="428624" y="2437683"/>
            <a:ext cx="5647323" cy="2820118"/>
          </a:xfrm>
        </p:spPr>
        <p:txBody>
          <a:bodyPr/>
          <a:lstStyle/>
          <a:p>
            <a:pPr marL="228600" indent="-228600">
              <a:buAutoNum type="arabicPeriod"/>
            </a:pPr>
            <a:r>
              <a:rPr lang="en-US" sz="1400" dirty="0" smtClean="0">
                <a:solidFill>
                  <a:schemeClr val="tx1"/>
                </a:solidFill>
              </a:rPr>
              <a:t>We have successfully designed a prototype to monitor the waste bins in real time.</a:t>
            </a:r>
          </a:p>
          <a:p>
            <a:pPr marL="228600" indent="-228600">
              <a:buAutoNum type="arabicPeriod"/>
            </a:pPr>
            <a:r>
              <a:rPr lang="en-US" sz="1400" dirty="0" smtClean="0">
                <a:solidFill>
                  <a:schemeClr val="tx1"/>
                </a:solidFill>
              </a:rPr>
              <a:t>This helped us in achieving a Quality of Service i.e. to minimize the spillage of wastes from the bins.</a:t>
            </a:r>
          </a:p>
          <a:p>
            <a:pPr marL="228600" indent="-228600">
              <a:buAutoNum type="arabicPeriod"/>
            </a:pPr>
            <a:r>
              <a:rPr lang="en-US" sz="1400" dirty="0" smtClean="0">
                <a:solidFill>
                  <a:schemeClr val="tx1"/>
                </a:solidFill>
              </a:rPr>
              <a:t>A solution to address the battery-replacement problem is introduced.</a:t>
            </a:r>
          </a:p>
          <a:p>
            <a:pPr marL="228600" indent="-228600">
              <a:buAutoNum type="arabicPeriod"/>
            </a:pPr>
            <a:r>
              <a:rPr lang="en-US" sz="1400" dirty="0" smtClean="0">
                <a:solidFill>
                  <a:schemeClr val="tx1"/>
                </a:solidFill>
              </a:rPr>
              <a:t>Moreover, using the data collected from prototype we can schedule the pick up trucks to minimize the fuel capital expenditure.</a:t>
            </a:r>
          </a:p>
          <a:p>
            <a:endParaRPr lang="en-US" sz="1400" dirty="0" smtClean="0">
              <a:solidFill>
                <a:schemeClr val="tx1"/>
              </a:solidFill>
            </a:endParaRPr>
          </a:p>
          <a:p>
            <a:pPr marL="228600" indent="-228600">
              <a:buAutoNum type="arabicPeriod"/>
            </a:pPr>
            <a:endParaRPr lang="en-US" sz="1400" dirty="0">
              <a:solidFill>
                <a:schemeClr val="tx1"/>
              </a:solidFill>
            </a:endParaRPr>
          </a:p>
        </p:txBody>
      </p:sp>
    </p:spTree>
    <p:extLst>
      <p:ext uri="{BB962C8B-B14F-4D97-AF65-F5344CB8AC3E}">
        <p14:creationId xmlns:p14="http://schemas.microsoft.com/office/powerpoint/2010/main" val="9152561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Problem Statement</a:t>
            </a:r>
            <a:endParaRPr lang="en-US" dirty="0"/>
          </a:p>
        </p:txBody>
      </p:sp>
      <p:sp>
        <p:nvSpPr>
          <p:cNvPr id="5" name="Text Placeholder 4"/>
          <p:cNvSpPr>
            <a:spLocks noGrp="1"/>
          </p:cNvSpPr>
          <p:nvPr>
            <p:ph type="body" sz="quarter" idx="19"/>
          </p:nvPr>
        </p:nvSpPr>
        <p:spPr/>
        <p:txBody>
          <a:bodyPr/>
          <a:lstStyle/>
          <a:p>
            <a:r>
              <a:rPr lang="en-US" dirty="0" smtClean="0">
                <a:hlinkClick r:id="rId3" action="ppaction://hlinksldjump"/>
              </a:rPr>
              <a:t>Fill level measurement</a:t>
            </a:r>
            <a:endParaRPr lang="en-US" dirty="0"/>
          </a:p>
        </p:txBody>
      </p:sp>
      <p:sp>
        <p:nvSpPr>
          <p:cNvPr id="6" name="Text Placeholder 5"/>
          <p:cNvSpPr>
            <a:spLocks noGrp="1"/>
          </p:cNvSpPr>
          <p:nvPr>
            <p:ph type="body" sz="quarter" idx="16"/>
          </p:nvPr>
        </p:nvSpPr>
        <p:spPr/>
        <p:txBody>
          <a:bodyPr/>
          <a:lstStyle/>
          <a:p>
            <a:pPr lvl="0"/>
            <a:r>
              <a:rPr lang="en-US" sz="1100" dirty="0" smtClean="0"/>
              <a:t>To measure the fill value inside the bin at real time and to communicate this data to the server for further processing.</a:t>
            </a:r>
            <a:endParaRPr lang="en-US" sz="1100" dirty="0"/>
          </a:p>
        </p:txBody>
      </p:sp>
      <p:sp>
        <p:nvSpPr>
          <p:cNvPr id="7" name="Text Placeholder 6"/>
          <p:cNvSpPr>
            <a:spLocks noGrp="1"/>
          </p:cNvSpPr>
          <p:nvPr>
            <p:ph type="body" sz="quarter" idx="43"/>
          </p:nvPr>
        </p:nvSpPr>
        <p:spPr/>
        <p:txBody>
          <a:bodyPr/>
          <a:lstStyle/>
          <a:p>
            <a:pPr lvl="0"/>
            <a:r>
              <a:rPr lang="en-US" dirty="0">
                <a:ea typeface="FontAwesome"/>
                <a:sym typeface="FontAwesome"/>
              </a:rPr>
              <a:t> </a:t>
            </a:r>
            <a:endParaRPr lang="en-US" dirty="0"/>
          </a:p>
        </p:txBody>
      </p:sp>
      <p:sp>
        <p:nvSpPr>
          <p:cNvPr id="8" name="Text Placeholder 7"/>
          <p:cNvSpPr>
            <a:spLocks noGrp="1"/>
          </p:cNvSpPr>
          <p:nvPr>
            <p:ph type="body" sz="quarter" idx="44"/>
          </p:nvPr>
        </p:nvSpPr>
        <p:spPr/>
        <p:txBody>
          <a:bodyPr/>
          <a:lstStyle/>
          <a:p>
            <a:r>
              <a:rPr lang="en-US" dirty="0" smtClean="0"/>
              <a:t>Route Planning</a:t>
            </a:r>
            <a:endParaRPr lang="en-US" dirty="0"/>
          </a:p>
        </p:txBody>
      </p:sp>
      <p:sp>
        <p:nvSpPr>
          <p:cNvPr id="9" name="Text Placeholder 8"/>
          <p:cNvSpPr>
            <a:spLocks noGrp="1"/>
          </p:cNvSpPr>
          <p:nvPr>
            <p:ph type="body" sz="quarter" idx="45"/>
          </p:nvPr>
        </p:nvSpPr>
        <p:spPr/>
        <p:txBody>
          <a:bodyPr/>
          <a:lstStyle/>
          <a:p>
            <a:r>
              <a:rPr lang="en-US" sz="1100" dirty="0"/>
              <a:t>For scheduling the garbage collector based on the real time data, so that no pick-up trip is wasted or under utilized. </a:t>
            </a:r>
          </a:p>
          <a:p>
            <a:pPr lvl="0"/>
            <a:endParaRPr lang="en-US" sz="1100" dirty="0"/>
          </a:p>
        </p:txBody>
      </p:sp>
      <p:sp>
        <p:nvSpPr>
          <p:cNvPr id="10" name="Text Placeholder 9"/>
          <p:cNvSpPr>
            <a:spLocks noGrp="1"/>
          </p:cNvSpPr>
          <p:nvPr>
            <p:ph type="body" sz="quarter" idx="49"/>
          </p:nvPr>
        </p:nvSpPr>
        <p:spPr/>
        <p:txBody>
          <a:bodyPr/>
          <a:lstStyle/>
          <a:p>
            <a:pPr lvl="0"/>
            <a:r>
              <a:rPr lang="en-US" dirty="0">
                <a:ea typeface="FontAwesome"/>
                <a:sym typeface="FontAwesome"/>
              </a:rPr>
              <a:t></a:t>
            </a:r>
            <a:endParaRPr lang="en-US" dirty="0"/>
          </a:p>
        </p:txBody>
      </p:sp>
      <p:sp>
        <p:nvSpPr>
          <p:cNvPr id="11" name="Text Placeholder 10"/>
          <p:cNvSpPr>
            <a:spLocks noGrp="1"/>
          </p:cNvSpPr>
          <p:nvPr>
            <p:ph type="body" sz="quarter" idx="50"/>
          </p:nvPr>
        </p:nvSpPr>
        <p:spPr/>
        <p:txBody>
          <a:bodyPr/>
          <a:lstStyle/>
          <a:p>
            <a:r>
              <a:rPr lang="en-US" dirty="0" smtClean="0"/>
              <a:t>Battery Replacement</a:t>
            </a:r>
            <a:endParaRPr lang="en-US" dirty="0"/>
          </a:p>
        </p:txBody>
      </p:sp>
      <p:sp>
        <p:nvSpPr>
          <p:cNvPr id="12" name="Text Placeholder 11"/>
          <p:cNvSpPr>
            <a:spLocks noGrp="1"/>
          </p:cNvSpPr>
          <p:nvPr>
            <p:ph type="body" sz="quarter" idx="51"/>
          </p:nvPr>
        </p:nvSpPr>
        <p:spPr/>
        <p:txBody>
          <a:bodyPr/>
          <a:lstStyle/>
          <a:p>
            <a:pPr lvl="0"/>
            <a:r>
              <a:rPr lang="en-US" sz="1100" dirty="0" smtClean="0"/>
              <a:t>To decide when the battery is to be replaced, inside the sensor.</a:t>
            </a:r>
            <a:endParaRPr lang="en-US" sz="1100" dirty="0"/>
          </a:p>
        </p:txBody>
      </p:sp>
    </p:spTree>
    <p:extLst>
      <p:ext uri="{BB962C8B-B14F-4D97-AF65-F5344CB8AC3E}">
        <p14:creationId xmlns:p14="http://schemas.microsoft.com/office/powerpoint/2010/main" val="4253801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Final Prototype	</a:t>
            </a:r>
            <a:endParaRPr lang="en-US" dirty="0"/>
          </a:p>
        </p:txBody>
      </p:sp>
      <p:sp>
        <p:nvSpPr>
          <p:cNvPr id="3" name="Text Placeholder 2"/>
          <p:cNvSpPr>
            <a:spLocks noGrp="1"/>
          </p:cNvSpPr>
          <p:nvPr>
            <p:ph type="body" sz="quarter" idx="11"/>
          </p:nvPr>
        </p:nvSpPr>
        <p:spPr/>
        <p:txBody>
          <a:bodyPr/>
          <a:lstStyle/>
          <a:p>
            <a:r>
              <a:rPr lang="en-US" dirty="0" smtClean="0"/>
              <a:t>Setbacks of the last prototype</a:t>
            </a:r>
            <a:endParaRPr lang="en-US" dirty="0"/>
          </a:p>
        </p:txBody>
      </p:sp>
      <p:sp>
        <p:nvSpPr>
          <p:cNvPr id="4" name="Text Placeholder 3"/>
          <p:cNvSpPr>
            <a:spLocks noGrp="1"/>
          </p:cNvSpPr>
          <p:nvPr>
            <p:ph type="body" sz="quarter" idx="16"/>
          </p:nvPr>
        </p:nvSpPr>
        <p:spPr/>
        <p:txBody>
          <a:bodyPr/>
          <a:lstStyle/>
          <a:p>
            <a:r>
              <a:rPr lang="en-US" sz="1200" b="1" dirty="0"/>
              <a:t>The previous prototype had everything we desired but it was bulky, occupied space, delicate and vulnerable to damage at the slightest misfortune, so we decided to set up the components </a:t>
            </a:r>
            <a:r>
              <a:rPr lang="en-US" sz="1200" b="1" dirty="0" smtClean="0"/>
              <a:t>in a </a:t>
            </a:r>
            <a:r>
              <a:rPr lang="en-US" sz="1200" b="1" dirty="0"/>
              <a:t>PVC box. </a:t>
            </a:r>
          </a:p>
          <a:p>
            <a:endParaRPr lang="en-US" sz="1200" b="1"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4126830" y="1251284"/>
            <a:ext cx="4604085" cy="3453064"/>
          </a:xfrm>
          <a:prstGeom prst="rect">
            <a:avLst/>
          </a:prstGeom>
        </p:spPr>
      </p:pic>
    </p:spTree>
    <p:extLst>
      <p:ext uri="{BB962C8B-B14F-4D97-AF65-F5344CB8AC3E}">
        <p14:creationId xmlns:p14="http://schemas.microsoft.com/office/powerpoint/2010/main" val="1889947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25500"/>
            <a:ext cx="9144000" cy="4053444"/>
          </a:xfrm>
          <a:prstGeom prst="rect">
            <a:avLst/>
          </a:prstGeom>
        </p:spPr>
      </p:pic>
      <p:sp>
        <p:nvSpPr>
          <p:cNvPr id="2" name="TextBox 1"/>
          <p:cNvSpPr txBox="1"/>
          <p:nvPr/>
        </p:nvSpPr>
        <p:spPr>
          <a:xfrm>
            <a:off x="2141034" y="363835"/>
            <a:ext cx="4861932" cy="461665"/>
          </a:xfrm>
          <a:prstGeom prst="rect">
            <a:avLst/>
          </a:prstGeom>
          <a:noFill/>
        </p:spPr>
        <p:txBody>
          <a:bodyPr wrap="square" rtlCol="0">
            <a:spAutoFit/>
          </a:bodyPr>
          <a:lstStyle/>
          <a:p>
            <a:pPr algn="ctr"/>
            <a:r>
              <a:rPr lang="en-US" sz="2400" b="1" dirty="0" smtClean="0">
                <a:solidFill>
                  <a:srgbClr val="4CAEB2"/>
                </a:solidFill>
              </a:rPr>
              <a:t>Flow chart of the process</a:t>
            </a:r>
            <a:endParaRPr lang="en-US" sz="2400" b="1" dirty="0">
              <a:solidFill>
                <a:srgbClr val="4CAEB2"/>
              </a:solidFill>
            </a:endParaRPr>
          </a:p>
        </p:txBody>
      </p:sp>
      <p:sp>
        <p:nvSpPr>
          <p:cNvPr id="3" name="TextBox 2"/>
          <p:cNvSpPr txBox="1"/>
          <p:nvPr/>
        </p:nvSpPr>
        <p:spPr>
          <a:xfrm>
            <a:off x="0" y="5340609"/>
            <a:ext cx="574196" cy="584775"/>
          </a:xfrm>
          <a:prstGeom prst="rect">
            <a:avLst/>
          </a:prstGeom>
          <a:noFill/>
        </p:spPr>
        <p:txBody>
          <a:bodyPr wrap="none" rtlCol="0">
            <a:spAutoFit/>
          </a:bodyPr>
          <a:lstStyle/>
          <a:p>
            <a:r>
              <a:rPr lang="en-US" dirty="0" smtClean="0">
                <a:hlinkClick r:id="rId3" action="ppaction://hlinksldjump"/>
              </a:rPr>
              <a:t>Back</a:t>
            </a:r>
            <a:endParaRPr lang="en-US" dirty="0" smtClean="0"/>
          </a:p>
          <a:p>
            <a:endParaRPr lang="en-US" dirty="0"/>
          </a:p>
        </p:txBody>
      </p:sp>
    </p:spTree>
    <p:extLst>
      <p:ext uri="{BB962C8B-B14F-4D97-AF65-F5344CB8AC3E}">
        <p14:creationId xmlns:p14="http://schemas.microsoft.com/office/powerpoint/2010/main" val="1531585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Routing pick up</a:t>
            </a:r>
            <a:endParaRPr lang="en-US" dirty="0"/>
          </a:p>
        </p:txBody>
      </p:sp>
      <p:sp>
        <p:nvSpPr>
          <p:cNvPr id="4" name="Text Placeholder 3"/>
          <p:cNvSpPr>
            <a:spLocks noGrp="1"/>
          </p:cNvSpPr>
          <p:nvPr>
            <p:ph type="body" sz="quarter" idx="16"/>
          </p:nvPr>
        </p:nvSpPr>
        <p:spPr>
          <a:xfrm>
            <a:off x="443971" y="2618155"/>
            <a:ext cx="5983903" cy="2796055"/>
          </a:xfrm>
        </p:spPr>
        <p:txBody>
          <a:bodyPr/>
          <a:lstStyle/>
          <a:p>
            <a:pPr marL="228600" indent="-228600">
              <a:buAutoNum type="arabicPeriod"/>
            </a:pPr>
            <a:r>
              <a:rPr lang="en-US" sz="1400" dirty="0" smtClean="0"/>
              <a:t>Flag the bins.</a:t>
            </a:r>
          </a:p>
          <a:p>
            <a:pPr marL="228600" indent="-228600">
              <a:buAutoNum type="arabicPeriod"/>
            </a:pPr>
            <a:r>
              <a:rPr lang="en-US" sz="1400" dirty="0" smtClean="0"/>
              <a:t>Using the direction service to plot the route.</a:t>
            </a:r>
          </a:p>
          <a:p>
            <a:pPr marL="228600" indent="-228600">
              <a:buAutoNum type="arabicPeriod"/>
            </a:pPr>
            <a:r>
              <a:rPr lang="en-US" sz="1400" dirty="0" smtClean="0"/>
              <a:t>Optimize the waypoints using API.</a:t>
            </a:r>
          </a:p>
          <a:p>
            <a:pPr marL="228600" indent="-228600">
              <a:buAutoNum type="arabicPeriod"/>
            </a:pPr>
            <a:endParaRPr lang="en-US" sz="1400" dirty="0"/>
          </a:p>
        </p:txBody>
      </p:sp>
    </p:spTree>
    <p:extLst>
      <p:ext uri="{BB962C8B-B14F-4D97-AF65-F5344CB8AC3E}">
        <p14:creationId xmlns:p14="http://schemas.microsoft.com/office/powerpoint/2010/main" val="445080308"/>
      </p:ext>
    </p:extLst>
  </p:cSld>
  <p:clrMapOvr>
    <a:masterClrMapping/>
  </p:clrMapOvr>
  <p:timing>
    <p:tnLst>
      <p:par>
        <p:cTn id="1" dur="indefinite" restart="never" nodeType="tmRoot"/>
      </p:par>
    </p:tnLst>
  </p:timing>
</p:sld>
</file>

<file path=ppt/theme/theme1.xml><?xml version="1.0" encoding="utf-8"?>
<a:theme xmlns:a="http://schemas.openxmlformats.org/drawingml/2006/main" name="Master Pitch">
  <a:themeElements>
    <a:clrScheme name="Colored">
      <a:dk1>
        <a:sysClr val="windowText" lastClr="000000"/>
      </a:dk1>
      <a:lt1>
        <a:sysClr val="window" lastClr="FFFFFF"/>
      </a:lt1>
      <a:dk2>
        <a:srgbClr val="122C4D"/>
      </a:dk2>
      <a:lt2>
        <a:srgbClr val="FFFCFF"/>
      </a:lt2>
      <a:accent1>
        <a:srgbClr val="46556A"/>
      </a:accent1>
      <a:accent2>
        <a:srgbClr val="1487B1"/>
      </a:accent2>
      <a:accent3>
        <a:srgbClr val="44BE9B"/>
      </a:accent3>
      <a:accent4>
        <a:srgbClr val="9CB833"/>
      </a:accent4>
      <a:accent5>
        <a:srgbClr val="F98634"/>
      </a:accent5>
      <a:accent6>
        <a:srgbClr val="D44024"/>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4539</TotalTime>
  <Words>2643</Words>
  <Application>Microsoft Macintosh PowerPoint</Application>
  <PresentationFormat>On-screen Show (16:10)</PresentationFormat>
  <Paragraphs>335</Paragraphs>
  <Slides>37</Slides>
  <Notes>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Calibri</vt:lpstr>
      <vt:lpstr>FontAwesome</vt:lpstr>
      <vt:lpstr>Helvetica Light</vt:lpstr>
      <vt:lpstr>Helvetica Neue</vt:lpstr>
      <vt:lpstr>Helvetica Neue Light</vt:lpstr>
      <vt:lpstr>Lato Light</vt:lpstr>
      <vt:lpstr>Lato Regular</vt:lpstr>
      <vt:lpstr>Roboto</vt:lpstr>
      <vt:lpstr>Wingdings</vt:lpstr>
      <vt:lpstr>Arial</vt:lpstr>
      <vt:lpstr>Master Pitch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Zacomic Studios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Olvin Rivera</dc:creator>
  <cp:lastModifiedBy>Ashish Kumar</cp:lastModifiedBy>
  <cp:revision>1411</cp:revision>
  <dcterms:created xsi:type="dcterms:W3CDTF">2015-06-05T17:51:08Z</dcterms:created>
  <dcterms:modified xsi:type="dcterms:W3CDTF">2016-05-31T05:42:43Z</dcterms:modified>
</cp:coreProperties>
</file>

<file path=docProps/thumbnail.jpeg>
</file>